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702" r:id="rId2"/>
    <p:sldMasterId id="2147483709" r:id="rId3"/>
  </p:sldMasterIdLst>
  <p:notesMasterIdLst>
    <p:notesMasterId r:id="rId17"/>
  </p:notesMasterIdLst>
  <p:handoutMasterIdLst>
    <p:handoutMasterId r:id="rId18"/>
  </p:handoutMasterIdLst>
  <p:sldIdLst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397" r:id="rId12"/>
    <p:sldId id="439" r:id="rId13"/>
    <p:sldId id="440" r:id="rId14"/>
    <p:sldId id="400" r:id="rId15"/>
    <p:sldId id="441" r:id="rId16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0000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D00F4-B207-4726-950D-66517C1F6057}" v="18" dt="2023-04-14T10:20:44.244"/>
    <p1510:client id="{7E45CBFD-9A43-4F75-9F0E-9F9E513259CF}" v="7" dt="2023-04-14T10:58:35.834"/>
    <p1510:client id="{F0875812-A1FD-4B29-9466-27E205DC1B28}" v="38" dt="2023-04-14T10:51:23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5890" autoAdjust="0"/>
  </p:normalViewPr>
  <p:slideViewPr>
    <p:cSldViewPr snapToGrid="0">
      <p:cViewPr varScale="1">
        <p:scale>
          <a:sx n="179" d="100"/>
          <a:sy n="179" d="100"/>
        </p:scale>
        <p:origin x="1104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8c016da926720ee" providerId="LiveId" clId="{F0875812-A1FD-4B29-9466-27E205DC1B28}"/>
    <pc:docChg chg="undo redo custSel addSld delSld modSld sldOrd">
      <pc:chgData name="C C" userId="58c016da926720ee" providerId="LiveId" clId="{F0875812-A1FD-4B29-9466-27E205DC1B28}" dt="2023-04-14T10:52:10.803" v="728"/>
      <pc:docMkLst>
        <pc:docMk/>
      </pc:docMkLst>
      <pc:sldChg chg="modSp mod">
        <pc:chgData name="C C" userId="58c016da926720ee" providerId="LiveId" clId="{F0875812-A1FD-4B29-9466-27E205DC1B28}" dt="2023-04-14T10:47:08.076" v="545" actId="6549"/>
        <pc:sldMkLst>
          <pc:docMk/>
          <pc:sldMk cId="3533300035" sldId="257"/>
        </pc:sldMkLst>
        <pc:spChg chg="mod">
          <ac:chgData name="C C" userId="58c016da926720ee" providerId="LiveId" clId="{F0875812-A1FD-4B29-9466-27E205DC1B28}" dt="2023-04-14T10:47:08.076" v="545" actId="6549"/>
          <ac:spMkLst>
            <pc:docMk/>
            <pc:sldMk cId="3533300035" sldId="257"/>
            <ac:spMk id="5" creationId="{5B5A2214-0261-4489-8A63-55817E9128D8}"/>
          </ac:spMkLst>
        </pc:spChg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3082542229" sldId="258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4222777969" sldId="259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2218351494" sldId="260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3515141526" sldId="262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4111408764" sldId="279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2106003604" sldId="281"/>
        </pc:sldMkLst>
      </pc:sldChg>
      <pc:sldChg chg="addSp delSp modSp mod">
        <pc:chgData name="C C" userId="58c016da926720ee" providerId="LiveId" clId="{F0875812-A1FD-4B29-9466-27E205DC1B28}" dt="2023-04-14T10:33:29.827" v="8"/>
        <pc:sldMkLst>
          <pc:docMk/>
          <pc:sldMk cId="0" sldId="389"/>
        </pc:sldMkLst>
        <pc:spChg chg="add del">
          <ac:chgData name="C C" userId="58c016da926720ee" providerId="LiveId" clId="{F0875812-A1FD-4B29-9466-27E205DC1B28}" dt="2023-04-14T10:33:26.884" v="1" actId="22"/>
          <ac:spMkLst>
            <pc:docMk/>
            <pc:sldMk cId="0" sldId="389"/>
            <ac:spMk id="3" creationId="{2C634E75-1FD7-4FF1-2A6A-F775FF89E129}"/>
          </ac:spMkLst>
        </pc:spChg>
        <pc:spChg chg="mod">
          <ac:chgData name="C C" userId="58c016da926720ee" providerId="LiveId" clId="{F0875812-A1FD-4B29-9466-27E205DC1B28}" dt="2023-04-14T10:33:29.827" v="8"/>
          <ac:spMkLst>
            <pc:docMk/>
            <pc:sldMk cId="0" sldId="389"/>
            <ac:spMk id="4098" creationId="{00000000-0000-0000-0000-000000000000}"/>
          </ac:spMkLst>
        </pc:spChg>
      </pc:sldChg>
      <pc:sldChg chg="modSp add mod">
        <pc:chgData name="C C" userId="58c016da926720ee" providerId="LiveId" clId="{F0875812-A1FD-4B29-9466-27E205DC1B28}" dt="2023-04-14T10:44:56.096" v="429" actId="20577"/>
        <pc:sldMkLst>
          <pc:docMk/>
          <pc:sldMk cId="304734020" sldId="390"/>
        </pc:sldMkLst>
        <pc:spChg chg="mod">
          <ac:chgData name="C C" userId="58c016da926720ee" providerId="LiveId" clId="{F0875812-A1FD-4B29-9466-27E205DC1B28}" dt="2023-04-14T10:44:56.096" v="429" actId="20577"/>
          <ac:spMkLst>
            <pc:docMk/>
            <pc:sldMk cId="304734020" sldId="390"/>
            <ac:spMk id="3" creationId="{00000000-0000-0000-0000-000000000000}"/>
          </ac:spMkLst>
        </pc:spChg>
      </pc:sldChg>
      <pc:sldChg chg="modSp add mod">
        <pc:chgData name="C C" userId="58c016da926720ee" providerId="LiveId" clId="{F0875812-A1FD-4B29-9466-27E205DC1B28}" dt="2023-04-14T10:42:56.607" v="272" actId="20577"/>
        <pc:sldMkLst>
          <pc:docMk/>
          <pc:sldMk cId="1721971148" sldId="391"/>
        </pc:sldMkLst>
        <pc:spChg chg="mod">
          <ac:chgData name="C C" userId="58c016da926720ee" providerId="LiveId" clId="{F0875812-A1FD-4B29-9466-27E205DC1B28}" dt="2023-04-14T10:42:56.607" v="272" actId="20577"/>
          <ac:spMkLst>
            <pc:docMk/>
            <pc:sldMk cId="1721971148" sldId="391"/>
            <ac:spMk id="3" creationId="{00000000-0000-0000-0000-000000000000}"/>
          </ac:spMkLst>
        </pc:spChg>
      </pc:sldChg>
      <pc:sldChg chg="modSp add mod">
        <pc:chgData name="C C" userId="58c016da926720ee" providerId="LiveId" clId="{F0875812-A1FD-4B29-9466-27E205DC1B28}" dt="2023-04-14T10:45:31.707" v="465" actId="20577"/>
        <pc:sldMkLst>
          <pc:docMk/>
          <pc:sldMk cId="1287846668" sldId="392"/>
        </pc:sldMkLst>
        <pc:spChg chg="mod">
          <ac:chgData name="C C" userId="58c016da926720ee" providerId="LiveId" clId="{F0875812-A1FD-4B29-9466-27E205DC1B28}" dt="2023-04-14T10:45:31.707" v="465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add del">
        <pc:chgData name="C C" userId="58c016da926720ee" providerId="LiveId" clId="{F0875812-A1FD-4B29-9466-27E205DC1B28}" dt="2023-04-14T10:48:37.669" v="634"/>
        <pc:sldMkLst>
          <pc:docMk/>
          <pc:sldMk cId="2952227195" sldId="393"/>
        </pc:sldMkLst>
      </pc:sldChg>
      <pc:sldChg chg="modSp add del mod">
        <pc:chgData name="C C" userId="58c016da926720ee" providerId="LiveId" clId="{F0875812-A1FD-4B29-9466-27E205DC1B28}" dt="2023-04-14T10:49:37.400" v="647" actId="6549"/>
        <pc:sldMkLst>
          <pc:docMk/>
          <pc:sldMk cId="597734398" sldId="394"/>
        </pc:sldMkLst>
        <pc:spChg chg="mod">
          <ac:chgData name="C C" userId="58c016da926720ee" providerId="LiveId" clId="{F0875812-A1FD-4B29-9466-27E205DC1B28}" dt="2023-04-14T10:49:37.400" v="647" actId="6549"/>
          <ac:spMkLst>
            <pc:docMk/>
            <pc:sldMk cId="597734398" sldId="394"/>
            <ac:spMk id="2" creationId="{00000000-0000-0000-0000-000000000000}"/>
          </ac:spMkLst>
        </pc:spChg>
      </pc:sldChg>
      <pc:sldChg chg="add del">
        <pc:chgData name="C C" userId="58c016da926720ee" providerId="LiveId" clId="{F0875812-A1FD-4B29-9466-27E205DC1B28}" dt="2023-04-14T10:48:02.184" v="620" actId="2696"/>
        <pc:sldMkLst>
          <pc:docMk/>
          <pc:sldMk cId="330842091" sldId="395"/>
        </pc:sldMkLst>
      </pc:sldChg>
      <pc:sldChg chg="add">
        <pc:chgData name="C C" userId="58c016da926720ee" providerId="LiveId" clId="{F0875812-A1FD-4B29-9466-27E205DC1B28}" dt="2023-04-14T10:48:03.860" v="621"/>
        <pc:sldMkLst>
          <pc:docMk/>
          <pc:sldMk cId="3245235562" sldId="395"/>
        </pc:sldMkLst>
      </pc:sldChg>
      <pc:sldChg chg="addSp delSp add">
        <pc:chgData name="C C" userId="58c016da926720ee" providerId="LiveId" clId="{F0875812-A1FD-4B29-9466-27E205DC1B28}" dt="2023-04-14T10:48:30.341" v="629"/>
        <pc:sldMkLst>
          <pc:docMk/>
          <pc:sldMk cId="1270908144" sldId="396"/>
        </pc:sldMkLst>
        <pc:picChg chg="add del">
          <ac:chgData name="C C" userId="58c016da926720ee" providerId="LiveId" clId="{F0875812-A1FD-4B29-9466-27E205DC1B28}" dt="2023-04-14T10:48:30.341" v="629"/>
          <ac:picMkLst>
            <pc:docMk/>
            <pc:sldMk cId="1270908144" sldId="396"/>
            <ac:picMk id="3" creationId="{AB80CB81-3FA7-2998-E36A-B3BF17A523C8}"/>
          </ac:picMkLst>
        </pc:picChg>
      </pc:sldChg>
      <pc:sldChg chg="modSp add del mod">
        <pc:chgData name="C C" userId="58c016da926720ee" providerId="LiveId" clId="{F0875812-A1FD-4B29-9466-27E205DC1B28}" dt="2023-04-14T10:48:02.184" v="620" actId="2696"/>
        <pc:sldMkLst>
          <pc:docMk/>
          <pc:sldMk cId="4095278034" sldId="396"/>
        </pc:sldMkLst>
        <pc:picChg chg="mod">
          <ac:chgData name="C C" userId="58c016da926720ee" providerId="LiveId" clId="{F0875812-A1FD-4B29-9466-27E205DC1B28}" dt="2023-04-14T10:37:52.335" v="187" actId="1076"/>
          <ac:picMkLst>
            <pc:docMk/>
            <pc:sldMk cId="4095278034" sldId="396"/>
            <ac:picMk id="5" creationId="{00000000-0000-0000-0000-000000000000}"/>
          </ac:picMkLst>
        </pc:picChg>
      </pc:sldChg>
      <pc:sldChg chg="add del">
        <pc:chgData name="C C" userId="58c016da926720ee" providerId="LiveId" clId="{F0875812-A1FD-4B29-9466-27E205DC1B28}" dt="2023-04-14T10:50:54.506" v="681" actId="47"/>
        <pc:sldMkLst>
          <pc:docMk/>
          <pc:sldMk cId="4095670578" sldId="397"/>
        </pc:sldMkLst>
      </pc:sldChg>
      <pc:sldChg chg="modSp add del mod ord">
        <pc:chgData name="C C" userId="58c016da926720ee" providerId="LiveId" clId="{F0875812-A1FD-4B29-9466-27E205DC1B28}" dt="2023-04-14T10:52:02.960" v="726" actId="20577"/>
        <pc:sldMkLst>
          <pc:docMk/>
          <pc:sldMk cId="1108036794" sldId="398"/>
        </pc:sldMkLst>
        <pc:spChg chg="mod">
          <ac:chgData name="C C" userId="58c016da926720ee" providerId="LiveId" clId="{F0875812-A1FD-4B29-9466-27E205DC1B28}" dt="2023-04-14T10:52:02.960" v="726" actId="20577"/>
          <ac:spMkLst>
            <pc:docMk/>
            <pc:sldMk cId="1108036794" sldId="398"/>
            <ac:spMk id="2" creationId="{00000000-0000-0000-0000-000000000000}"/>
          </ac:spMkLst>
        </pc:spChg>
      </pc:sldChg>
      <pc:sldChg chg="add del">
        <pc:chgData name="C C" userId="58c016da926720ee" providerId="LiveId" clId="{F0875812-A1FD-4B29-9466-27E205DC1B28}" dt="2023-04-14T10:48:37.669" v="634"/>
        <pc:sldMkLst>
          <pc:docMk/>
          <pc:sldMk cId="4220454299" sldId="399"/>
        </pc:sldMkLst>
      </pc:sldChg>
      <pc:sldChg chg="add del ord">
        <pc:chgData name="C C" userId="58c016da926720ee" providerId="LiveId" clId="{F0875812-A1FD-4B29-9466-27E205DC1B28}" dt="2023-04-14T10:52:10.803" v="728"/>
        <pc:sldMkLst>
          <pc:docMk/>
          <pc:sldMk cId="1818550125" sldId="402"/>
        </pc:sldMkLst>
      </pc:sldChg>
      <pc:sldChg chg="modSp add del mod">
        <pc:chgData name="C C" userId="58c016da926720ee" providerId="LiveId" clId="{F0875812-A1FD-4B29-9466-27E205DC1B28}" dt="2023-04-14T10:49:46.263" v="658" actId="20577"/>
        <pc:sldMkLst>
          <pc:docMk/>
          <pc:sldMk cId="2755674061" sldId="403"/>
        </pc:sldMkLst>
        <pc:spChg chg="mod">
          <ac:chgData name="C C" userId="58c016da926720ee" providerId="LiveId" clId="{F0875812-A1FD-4B29-9466-27E205DC1B28}" dt="2023-04-14T10:49:46.263" v="658" actId="20577"/>
          <ac:spMkLst>
            <pc:docMk/>
            <pc:sldMk cId="2755674061" sldId="403"/>
            <ac:spMk id="2" creationId="{00000000-0000-0000-0000-000000000000}"/>
          </ac:spMkLst>
        </pc:spChg>
      </pc:sldChg>
      <pc:sldChg chg="modSp add del mod">
        <pc:chgData name="C C" userId="58c016da926720ee" providerId="LiveId" clId="{F0875812-A1FD-4B29-9466-27E205DC1B28}" dt="2023-04-14T10:51:54.867" v="722" actId="20577"/>
        <pc:sldMkLst>
          <pc:docMk/>
          <pc:sldMk cId="1547314194" sldId="405"/>
        </pc:sldMkLst>
        <pc:spChg chg="mod">
          <ac:chgData name="C C" userId="58c016da926720ee" providerId="LiveId" clId="{F0875812-A1FD-4B29-9466-27E205DC1B28}" dt="2023-04-14T10:51:54.867" v="722" actId="20577"/>
          <ac:spMkLst>
            <pc:docMk/>
            <pc:sldMk cId="1547314194" sldId="405"/>
            <ac:spMk id="2" creationId="{00000000-0000-0000-0000-000000000000}"/>
          </ac:spMkLst>
        </pc:spChg>
        <pc:spChg chg="mod">
          <ac:chgData name="C C" userId="58c016da926720ee" providerId="LiveId" clId="{F0875812-A1FD-4B29-9466-27E205DC1B28}" dt="2023-04-14T10:50:26.617" v="680" actId="403"/>
          <ac:spMkLst>
            <pc:docMk/>
            <pc:sldMk cId="1547314194" sldId="405"/>
            <ac:spMk id="3" creationId="{00000000-0000-0000-0000-000000000000}"/>
          </ac:spMkLst>
        </pc:spChg>
      </pc:sldChg>
      <pc:sldChg chg="add del ord">
        <pc:chgData name="C C" userId="58c016da926720ee" providerId="LiveId" clId="{F0875812-A1FD-4B29-9466-27E205DC1B28}" dt="2023-04-14T10:52:10.803" v="728"/>
        <pc:sldMkLst>
          <pc:docMk/>
          <pc:sldMk cId="3423039718" sldId="406"/>
        </pc:sldMkLst>
      </pc:sldChg>
      <pc:sldChg chg="modSp mod">
        <pc:chgData name="C C" userId="58c016da926720ee" providerId="LiveId" clId="{F0875812-A1FD-4B29-9466-27E205DC1B28}" dt="2023-04-14T10:37:12.340" v="174" actId="5793"/>
        <pc:sldMkLst>
          <pc:docMk/>
          <pc:sldMk cId="1978773447" sldId="416"/>
        </pc:sldMkLst>
        <pc:spChg chg="mod">
          <ac:chgData name="C C" userId="58c016da926720ee" providerId="LiveId" clId="{F0875812-A1FD-4B29-9466-27E205DC1B28}" dt="2023-04-14T10:37:12.340" v="174" actId="5793"/>
          <ac:spMkLst>
            <pc:docMk/>
            <pc:sldMk cId="1978773447" sldId="416"/>
            <ac:spMk id="3" creationId="{5C07815A-E060-4191-9240-AD4D87886E72}"/>
          </ac:spMkLst>
        </pc:spChg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3602810509" sldId="423"/>
        </pc:sldMkLst>
      </pc:sldChg>
      <pc:sldChg chg="modSp mod">
        <pc:chgData name="C C" userId="58c016da926720ee" providerId="LiveId" clId="{F0875812-A1FD-4B29-9466-27E205DC1B28}" dt="2023-04-14T10:37:22.317" v="182" actId="20577"/>
        <pc:sldMkLst>
          <pc:docMk/>
          <pc:sldMk cId="2860231614" sldId="424"/>
        </pc:sldMkLst>
        <pc:spChg chg="mod">
          <ac:chgData name="C C" userId="58c016da926720ee" providerId="LiveId" clId="{F0875812-A1FD-4B29-9466-27E205DC1B28}" dt="2023-04-14T10:37:22.317" v="182" actId="20577"/>
          <ac:spMkLst>
            <pc:docMk/>
            <pc:sldMk cId="2860231614" sldId="424"/>
            <ac:spMk id="9" creationId="{2469321F-1E79-4B55-B71D-CF2C75FCE3A8}"/>
          </ac:spMkLst>
        </pc:spChg>
      </pc:sldChg>
      <pc:sldChg chg="new del">
        <pc:chgData name="C C" userId="58c016da926720ee" providerId="LiveId" clId="{F0875812-A1FD-4B29-9466-27E205DC1B28}" dt="2023-04-14T10:37:37.127" v="185" actId="47"/>
        <pc:sldMkLst>
          <pc:docMk/>
          <pc:sldMk cId="331105902" sldId="425"/>
        </pc:sldMkLst>
      </pc:sldChg>
      <pc:sldChg chg="modSp add mod">
        <pc:chgData name="C C" userId="58c016da926720ee" providerId="LiveId" clId="{F0875812-A1FD-4B29-9466-27E205DC1B28}" dt="2023-04-14T10:47:59.463" v="619" actId="20577"/>
        <pc:sldMkLst>
          <pc:docMk/>
          <pc:sldMk cId="2319426593" sldId="425"/>
        </pc:sldMkLst>
        <pc:spChg chg="mod">
          <ac:chgData name="C C" userId="58c016da926720ee" providerId="LiveId" clId="{F0875812-A1FD-4B29-9466-27E205DC1B28}" dt="2023-04-14T10:47:59.463" v="619" actId="20577"/>
          <ac:spMkLst>
            <pc:docMk/>
            <pc:sldMk cId="2319426593" sldId="425"/>
            <ac:spMk id="8" creationId="{A67B6EC6-3A28-49C4-AE78-D2532997B2E4}"/>
          </ac:spMkLst>
        </pc:spChg>
        <pc:spChg chg="mod">
          <ac:chgData name="C C" userId="58c016da926720ee" providerId="LiveId" clId="{F0875812-A1FD-4B29-9466-27E205DC1B28}" dt="2023-04-14T10:47:56.415" v="617" actId="20577"/>
          <ac:spMkLst>
            <pc:docMk/>
            <pc:sldMk cId="2319426593" sldId="425"/>
            <ac:spMk id="9" creationId="{2469321F-1E79-4B55-B71D-CF2C75FCE3A8}"/>
          </ac:spMkLst>
        </pc:spChg>
      </pc:sldChg>
      <pc:sldChg chg="modSp add del mod">
        <pc:chgData name="C C" userId="58c016da926720ee" providerId="LiveId" clId="{F0875812-A1FD-4B29-9466-27E205DC1B28}" dt="2023-04-14T10:48:42.584" v="636" actId="6549"/>
        <pc:sldMkLst>
          <pc:docMk/>
          <pc:sldMk cId="1972174753" sldId="426"/>
        </pc:sldMkLst>
        <pc:spChg chg="mod">
          <ac:chgData name="C C" userId="58c016da926720ee" providerId="LiveId" clId="{F0875812-A1FD-4B29-9466-27E205DC1B28}" dt="2023-04-14T10:48:42.584" v="636" actId="6549"/>
          <ac:spMkLst>
            <pc:docMk/>
            <pc:sldMk cId="1972174753" sldId="426"/>
            <ac:spMk id="3" creationId="{00000000-0000-0000-0000-000000000000}"/>
          </ac:spMkLst>
        </pc:spChg>
      </pc:sldChg>
      <pc:sldChg chg="del">
        <pc:chgData name="C C" userId="58c016da926720ee" providerId="LiveId" clId="{F0875812-A1FD-4B29-9466-27E205DC1B28}" dt="2023-04-14T10:37:34.305" v="183" actId="47"/>
        <pc:sldMkLst>
          <pc:docMk/>
          <pc:sldMk cId="3063877158" sldId="426"/>
        </pc:sldMkLst>
      </pc:sldChg>
      <pc:sldChg chg="add del">
        <pc:chgData name="C C" userId="58c016da926720ee" providerId="LiveId" clId="{F0875812-A1FD-4B29-9466-27E205DC1B28}" dt="2023-04-14T10:48:37.669" v="634"/>
        <pc:sldMkLst>
          <pc:docMk/>
          <pc:sldMk cId="712180384" sldId="427"/>
        </pc:sldMkLst>
      </pc:sldChg>
      <pc:sldChg chg="modSp add del mod">
        <pc:chgData name="C C" userId="58c016da926720ee" providerId="LiveId" clId="{F0875812-A1FD-4B29-9466-27E205DC1B28}" dt="2023-04-14T10:49:31.294" v="645" actId="255"/>
        <pc:sldMkLst>
          <pc:docMk/>
          <pc:sldMk cId="2809186413" sldId="428"/>
        </pc:sldMkLst>
        <pc:spChg chg="mod">
          <ac:chgData name="C C" userId="58c016da926720ee" providerId="LiveId" clId="{F0875812-A1FD-4B29-9466-27E205DC1B28}" dt="2023-04-14T10:49:31.294" v="645" actId="255"/>
          <ac:spMkLst>
            <pc:docMk/>
            <pc:sldMk cId="2809186413" sldId="428"/>
            <ac:spMk id="3" creationId="{00000000-0000-0000-0000-000000000000}"/>
          </ac:spMkLst>
        </pc:spChg>
      </pc:sldChg>
      <pc:sldChg chg="modSp add del mod">
        <pc:chgData name="C C" userId="58c016da926720ee" providerId="LiveId" clId="{F0875812-A1FD-4B29-9466-27E205DC1B28}" dt="2023-04-14T10:51:51.866" v="719" actId="20577"/>
        <pc:sldMkLst>
          <pc:docMk/>
          <pc:sldMk cId="4049705087" sldId="429"/>
        </pc:sldMkLst>
        <pc:spChg chg="mod">
          <ac:chgData name="C C" userId="58c016da926720ee" providerId="LiveId" clId="{F0875812-A1FD-4B29-9466-27E205DC1B28}" dt="2023-04-14T10:51:51.866" v="719" actId="20577"/>
          <ac:spMkLst>
            <pc:docMk/>
            <pc:sldMk cId="4049705087" sldId="429"/>
            <ac:spMk id="2" creationId="{00000000-0000-0000-0000-000000000000}"/>
          </ac:spMkLst>
        </pc:spChg>
        <pc:spChg chg="mod">
          <ac:chgData name="C C" userId="58c016da926720ee" providerId="LiveId" clId="{F0875812-A1FD-4B29-9466-27E205DC1B28}" dt="2023-04-14T10:50:17.485" v="677" actId="404"/>
          <ac:spMkLst>
            <pc:docMk/>
            <pc:sldMk cId="4049705087" sldId="429"/>
            <ac:spMk id="3" creationId="{00000000-0000-0000-0000-000000000000}"/>
          </ac:spMkLst>
        </pc:spChg>
      </pc:sldChg>
      <pc:sldChg chg="addSp delSp modSp add del mod ord">
        <pc:chgData name="C C" userId="58c016da926720ee" providerId="LiveId" clId="{F0875812-A1FD-4B29-9466-27E205DC1B28}" dt="2023-04-14T10:52:10.803" v="728"/>
        <pc:sldMkLst>
          <pc:docMk/>
          <pc:sldMk cId="3122993117" sldId="430"/>
        </pc:sldMkLst>
        <pc:spChg chg="add del mod">
          <ac:chgData name="C C" userId="58c016da926720ee" providerId="LiveId" clId="{F0875812-A1FD-4B29-9466-27E205DC1B28}" dt="2023-04-14T10:51:15.880" v="683"/>
          <ac:spMkLst>
            <pc:docMk/>
            <pc:sldMk cId="3122993117" sldId="430"/>
            <ac:spMk id="2" creationId="{9DAE59E2-E026-8F59-BBD6-36EFA5E60E47}"/>
          </ac:spMkLst>
        </pc:spChg>
        <pc:spChg chg="mod">
          <ac:chgData name="C C" userId="58c016da926720ee" providerId="LiveId" clId="{F0875812-A1FD-4B29-9466-27E205DC1B28}" dt="2023-04-14T10:51:15.880" v="683"/>
          <ac:spMkLst>
            <pc:docMk/>
            <pc:sldMk cId="3122993117" sldId="430"/>
            <ac:spMk id="29698" creationId="{00000000-0000-0000-0000-000000000000}"/>
          </ac:spMkLst>
        </pc:spChg>
        <pc:spChg chg="del mod">
          <ac:chgData name="C C" userId="58c016da926720ee" providerId="LiveId" clId="{F0875812-A1FD-4B29-9466-27E205DC1B28}" dt="2023-04-14T10:51:15.880" v="683"/>
          <ac:spMkLst>
            <pc:docMk/>
            <pc:sldMk cId="3122993117" sldId="430"/>
            <ac:spMk id="29699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0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1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2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3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4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5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6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7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8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9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0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1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2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3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4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5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6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7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8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9" creationId="{00000000-0000-0000-0000-000000000000}"/>
          </ac:spMkLst>
        </pc:spChg>
      </pc:sldChg>
    </pc:docChg>
  </pc:docChgLst>
  <pc:docChgLst>
    <pc:chgData name="C C" userId="58c016da926720ee" providerId="LiveId" clId="{7E45CBFD-9A43-4F75-9F0E-9F9E513259CF}"/>
    <pc:docChg chg="undo custSel addSld delSld modSld">
      <pc:chgData name="C C" userId="58c016da926720ee" providerId="LiveId" clId="{7E45CBFD-9A43-4F75-9F0E-9F9E513259CF}" dt="2023-04-14T11:00:56.019" v="62" actId="404"/>
      <pc:docMkLst>
        <pc:docMk/>
      </pc:docMkLst>
      <pc:sldChg chg="add del">
        <pc:chgData name="C C" userId="58c016da926720ee" providerId="LiveId" clId="{7E45CBFD-9A43-4F75-9F0E-9F9E513259CF}" dt="2023-04-14T10:58:45.043" v="14" actId="47"/>
        <pc:sldMkLst>
          <pc:docMk/>
          <pc:sldMk cId="3533300035" sldId="257"/>
        </pc:sldMkLst>
      </pc:sldChg>
      <pc:sldChg chg="add del">
        <pc:chgData name="C C" userId="58c016da926720ee" providerId="LiveId" clId="{7E45CBFD-9A43-4F75-9F0E-9F9E513259CF}" dt="2023-04-14T10:58:45.911" v="15" actId="47"/>
        <pc:sldMkLst>
          <pc:docMk/>
          <pc:sldMk cId="0" sldId="389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304734020" sldId="390"/>
        </pc:sldMkLst>
      </pc:sldChg>
      <pc:sldChg chg="add del">
        <pc:chgData name="C C" userId="58c016da926720ee" providerId="LiveId" clId="{7E45CBFD-9A43-4F75-9F0E-9F9E513259CF}" dt="2023-04-14T10:58:31.903" v="9"/>
        <pc:sldMkLst>
          <pc:docMk/>
          <pc:sldMk cId="459688917" sldId="390"/>
        </pc:sldMkLst>
      </pc:sldChg>
      <pc:sldChg chg="add del">
        <pc:chgData name="C C" userId="58c016da926720ee" providerId="LiveId" clId="{7E45CBFD-9A43-4F75-9F0E-9F9E513259CF}" dt="2023-04-14T10:58:31.903" v="9"/>
        <pc:sldMkLst>
          <pc:docMk/>
          <pc:sldMk cId="984960471" sldId="391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1721971148" sldId="391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1287846668" sldId="392"/>
        </pc:sldMkLst>
      </pc:sldChg>
      <pc:sldChg chg="add del">
        <pc:chgData name="C C" userId="58c016da926720ee" providerId="LiveId" clId="{7E45CBFD-9A43-4F75-9F0E-9F9E513259CF}" dt="2023-04-14T10:58:31.903" v="9"/>
        <pc:sldMkLst>
          <pc:docMk/>
          <pc:sldMk cId="3212087752" sldId="392"/>
        </pc:sldMkLst>
      </pc:sldChg>
      <pc:sldChg chg="add del">
        <pc:chgData name="C C" userId="58c016da926720ee" providerId="LiveId" clId="{7E45CBFD-9A43-4F75-9F0E-9F9E513259CF}" dt="2023-04-14T10:58:31.903" v="9"/>
        <pc:sldMkLst>
          <pc:docMk/>
          <pc:sldMk cId="1499424990" sldId="393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2952227195" sldId="393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597734398" sldId="394"/>
        </pc:sldMkLst>
      </pc:sldChg>
      <pc:sldChg chg="add del">
        <pc:chgData name="C C" userId="58c016da926720ee" providerId="LiveId" clId="{7E45CBFD-9A43-4F75-9F0E-9F9E513259CF}" dt="2023-04-14T10:58:31.903" v="9"/>
        <pc:sldMkLst>
          <pc:docMk/>
          <pc:sldMk cId="1533509662" sldId="394"/>
        </pc:sldMkLst>
      </pc:sldChg>
      <pc:sldChg chg="add del">
        <pc:chgData name="C C" userId="58c016da926720ee" providerId="LiveId" clId="{7E45CBFD-9A43-4F75-9F0E-9F9E513259CF}" dt="2023-04-14T10:58:31.903" v="9"/>
        <pc:sldMkLst>
          <pc:docMk/>
          <pc:sldMk cId="1208472911" sldId="395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3245235562" sldId="395"/>
        </pc:sldMkLst>
      </pc:sldChg>
      <pc:sldChg chg="add del">
        <pc:chgData name="C C" userId="58c016da926720ee" providerId="LiveId" clId="{7E45CBFD-9A43-4F75-9F0E-9F9E513259CF}" dt="2023-04-14T10:58:31.903" v="9"/>
        <pc:sldMkLst>
          <pc:docMk/>
          <pc:sldMk cId="618277266" sldId="396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1270908144" sldId="396"/>
        </pc:sldMkLst>
      </pc:sldChg>
      <pc:sldChg chg="modSp add del mod">
        <pc:chgData name="C C" userId="58c016da926720ee" providerId="LiveId" clId="{7E45CBFD-9A43-4F75-9F0E-9F9E513259CF}" dt="2023-04-14T11:00:18.989" v="44" actId="20577"/>
        <pc:sldMkLst>
          <pc:docMk/>
          <pc:sldMk cId="1000213414" sldId="397"/>
        </pc:sldMkLst>
        <pc:spChg chg="mod">
          <ac:chgData name="C C" userId="58c016da926720ee" providerId="LiveId" clId="{7E45CBFD-9A43-4F75-9F0E-9F9E513259CF}" dt="2023-04-14T11:00:18.989" v="44" actId="20577"/>
          <ac:spMkLst>
            <pc:docMk/>
            <pc:sldMk cId="1000213414" sldId="397"/>
            <ac:spMk id="2" creationId="{00000000-0000-0000-0000-000000000000}"/>
          </ac:spMkLst>
        </pc:spChg>
      </pc:sldChg>
      <pc:sldChg chg="add del">
        <pc:chgData name="C C" userId="58c016da926720ee" providerId="LiveId" clId="{7E45CBFD-9A43-4F75-9F0E-9F9E513259CF}" dt="2023-04-14T10:58:31.903" v="9"/>
        <pc:sldMkLst>
          <pc:docMk/>
          <pc:sldMk cId="908930881" sldId="398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1108036794" sldId="398"/>
        </pc:sldMkLst>
      </pc:sldChg>
      <pc:sldChg chg="add del">
        <pc:chgData name="C C" userId="58c016da926720ee" providerId="LiveId" clId="{7E45CBFD-9A43-4F75-9F0E-9F9E513259CF}" dt="2023-04-14T10:58:31.903" v="9"/>
        <pc:sldMkLst>
          <pc:docMk/>
          <pc:sldMk cId="1938487383" sldId="399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4220454299" sldId="399"/>
        </pc:sldMkLst>
      </pc:sldChg>
      <pc:sldChg chg="modSp add del mod">
        <pc:chgData name="C C" userId="58c016da926720ee" providerId="LiveId" clId="{7E45CBFD-9A43-4F75-9F0E-9F9E513259CF}" dt="2023-04-14T11:00:47.932" v="59" actId="20577"/>
        <pc:sldMkLst>
          <pc:docMk/>
          <pc:sldMk cId="159772455" sldId="400"/>
        </pc:sldMkLst>
        <pc:spChg chg="mod">
          <ac:chgData name="C C" userId="58c016da926720ee" providerId="LiveId" clId="{7E45CBFD-9A43-4F75-9F0E-9F9E513259CF}" dt="2023-04-14T11:00:47.932" v="59" actId="20577"/>
          <ac:spMkLst>
            <pc:docMk/>
            <pc:sldMk cId="159772455" sldId="400"/>
            <ac:spMk id="3" creationId="{00000000-0000-0000-0000-000000000000}"/>
          </ac:spMkLst>
        </pc:spChg>
      </pc:sldChg>
      <pc:sldChg chg="add del">
        <pc:chgData name="C C" userId="58c016da926720ee" providerId="LiveId" clId="{7E45CBFD-9A43-4F75-9F0E-9F9E513259CF}" dt="2023-04-14T10:58:31.903" v="9"/>
        <pc:sldMkLst>
          <pc:docMk/>
          <pc:sldMk cId="292595603" sldId="401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937996676" sldId="401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1818550125" sldId="402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2755674061" sldId="403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1547314194" sldId="405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3423039718" sldId="406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1978773447" sldId="416"/>
        </pc:sldMkLst>
      </pc:sldChg>
      <pc:sldChg chg="add del">
        <pc:chgData name="C C" userId="58c016da926720ee" providerId="LiveId" clId="{7E45CBFD-9A43-4F75-9F0E-9F9E513259CF}" dt="2023-04-14T10:58:43.655" v="13" actId="47"/>
        <pc:sldMkLst>
          <pc:docMk/>
          <pc:sldMk cId="3731950994" sldId="421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2213778089" sldId="422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2860231614" sldId="424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2319426593" sldId="425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1972174753" sldId="426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712180384" sldId="427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2809186413" sldId="428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4049705087" sldId="429"/>
        </pc:sldMkLst>
      </pc:sldChg>
      <pc:sldChg chg="add del">
        <pc:chgData name="C C" userId="58c016da926720ee" providerId="LiveId" clId="{7E45CBFD-9A43-4F75-9F0E-9F9E513259CF}" dt="2023-04-14T10:58:53.567" v="16" actId="47"/>
        <pc:sldMkLst>
          <pc:docMk/>
          <pc:sldMk cId="3122993117" sldId="430"/>
        </pc:sldMkLst>
      </pc:sldChg>
      <pc:sldChg chg="add del">
        <pc:chgData name="C C" userId="58c016da926720ee" providerId="LiveId" clId="{7E45CBFD-9A43-4F75-9F0E-9F9E513259CF}" dt="2023-04-14T10:58:35.825" v="12"/>
        <pc:sldMkLst>
          <pc:docMk/>
          <pc:sldMk cId="0" sldId="431"/>
        </pc:sldMkLst>
      </pc:sldChg>
      <pc:sldChg chg="modSp add del mod">
        <pc:chgData name="C C" userId="58c016da926720ee" providerId="LiveId" clId="{7E45CBFD-9A43-4F75-9F0E-9F9E513259CF}" dt="2023-04-14T10:59:06.662" v="20" actId="404"/>
        <pc:sldMkLst>
          <pc:docMk/>
          <pc:sldMk cId="984960471" sldId="432"/>
        </pc:sldMkLst>
        <pc:spChg chg="mod">
          <ac:chgData name="C C" userId="58c016da926720ee" providerId="LiveId" clId="{7E45CBFD-9A43-4F75-9F0E-9F9E513259CF}" dt="2023-04-14T10:59:06.662" v="20" actId="404"/>
          <ac:spMkLst>
            <pc:docMk/>
            <pc:sldMk cId="984960471" sldId="432"/>
            <ac:spMk id="3" creationId="{00000000-0000-0000-0000-000000000000}"/>
          </ac:spMkLst>
        </pc:spChg>
      </pc:sldChg>
      <pc:sldChg chg="add del">
        <pc:chgData name="C C" userId="58c016da926720ee" providerId="LiveId" clId="{7E45CBFD-9A43-4F75-9F0E-9F9E513259CF}" dt="2023-04-14T10:58:35.825" v="12"/>
        <pc:sldMkLst>
          <pc:docMk/>
          <pc:sldMk cId="459688917" sldId="433"/>
        </pc:sldMkLst>
      </pc:sldChg>
      <pc:sldChg chg="modSp add del mod">
        <pc:chgData name="C C" userId="58c016da926720ee" providerId="LiveId" clId="{7E45CBFD-9A43-4F75-9F0E-9F9E513259CF}" dt="2023-04-14T10:59:21.485" v="22" actId="404"/>
        <pc:sldMkLst>
          <pc:docMk/>
          <pc:sldMk cId="3212087752" sldId="434"/>
        </pc:sldMkLst>
        <pc:spChg chg="mod">
          <ac:chgData name="C C" userId="58c016da926720ee" providerId="LiveId" clId="{7E45CBFD-9A43-4F75-9F0E-9F9E513259CF}" dt="2023-04-14T10:59:21.485" v="22" actId="404"/>
          <ac:spMkLst>
            <pc:docMk/>
            <pc:sldMk cId="3212087752" sldId="434"/>
            <ac:spMk id="3" creationId="{00000000-0000-0000-0000-000000000000}"/>
          </ac:spMkLst>
        </pc:spChg>
      </pc:sldChg>
      <pc:sldChg chg="modSp add del mod">
        <pc:chgData name="C C" userId="58c016da926720ee" providerId="LiveId" clId="{7E45CBFD-9A43-4F75-9F0E-9F9E513259CF}" dt="2023-04-14T10:59:32.425" v="27" actId="404"/>
        <pc:sldMkLst>
          <pc:docMk/>
          <pc:sldMk cId="1499424990" sldId="435"/>
        </pc:sldMkLst>
        <pc:spChg chg="mod">
          <ac:chgData name="C C" userId="58c016da926720ee" providerId="LiveId" clId="{7E45CBFD-9A43-4F75-9F0E-9F9E513259CF}" dt="2023-04-14T10:59:32.425" v="27" actId="404"/>
          <ac:spMkLst>
            <pc:docMk/>
            <pc:sldMk cId="1499424990" sldId="435"/>
            <ac:spMk id="3" creationId="{00000000-0000-0000-0000-000000000000}"/>
          </ac:spMkLst>
        </pc:spChg>
      </pc:sldChg>
      <pc:sldChg chg="modSp add del mod">
        <pc:chgData name="C C" userId="58c016da926720ee" providerId="LiveId" clId="{7E45CBFD-9A43-4F75-9F0E-9F9E513259CF}" dt="2023-04-14T10:59:37.364" v="28" actId="404"/>
        <pc:sldMkLst>
          <pc:docMk/>
          <pc:sldMk cId="1533509662" sldId="436"/>
        </pc:sldMkLst>
        <pc:spChg chg="mod">
          <ac:chgData name="C C" userId="58c016da926720ee" providerId="LiveId" clId="{7E45CBFD-9A43-4F75-9F0E-9F9E513259CF}" dt="2023-04-14T10:59:37.364" v="28" actId="404"/>
          <ac:spMkLst>
            <pc:docMk/>
            <pc:sldMk cId="1533509662" sldId="436"/>
            <ac:spMk id="3" creationId="{00000000-0000-0000-0000-000000000000}"/>
          </ac:spMkLst>
        </pc:spChg>
      </pc:sldChg>
      <pc:sldChg chg="modSp add del mod">
        <pc:chgData name="C C" userId="58c016da926720ee" providerId="LiveId" clId="{7E45CBFD-9A43-4F75-9F0E-9F9E513259CF}" dt="2023-04-14T11:00:00.929" v="39" actId="404"/>
        <pc:sldMkLst>
          <pc:docMk/>
          <pc:sldMk cId="618277266" sldId="437"/>
        </pc:sldMkLst>
        <pc:spChg chg="mod">
          <ac:chgData name="C C" userId="58c016da926720ee" providerId="LiveId" clId="{7E45CBFD-9A43-4F75-9F0E-9F9E513259CF}" dt="2023-04-14T10:59:53.529" v="37" actId="14100"/>
          <ac:spMkLst>
            <pc:docMk/>
            <pc:sldMk cId="618277266" sldId="437"/>
            <ac:spMk id="2" creationId="{00000000-0000-0000-0000-000000000000}"/>
          </ac:spMkLst>
        </pc:spChg>
        <pc:spChg chg="mod">
          <ac:chgData name="C C" userId="58c016da926720ee" providerId="LiveId" clId="{7E45CBFD-9A43-4F75-9F0E-9F9E513259CF}" dt="2023-04-14T11:00:00.929" v="39" actId="404"/>
          <ac:spMkLst>
            <pc:docMk/>
            <pc:sldMk cId="618277266" sldId="437"/>
            <ac:spMk id="3" creationId="{00000000-0000-0000-0000-000000000000}"/>
          </ac:spMkLst>
        </pc:spChg>
      </pc:sldChg>
      <pc:sldChg chg="modSp add del mod">
        <pc:chgData name="C C" userId="58c016da926720ee" providerId="LiveId" clId="{7E45CBFD-9A43-4F75-9F0E-9F9E513259CF}" dt="2023-04-14T11:00:24.803" v="49" actId="20577"/>
        <pc:sldMkLst>
          <pc:docMk/>
          <pc:sldMk cId="1208472911" sldId="438"/>
        </pc:sldMkLst>
        <pc:spChg chg="mod">
          <ac:chgData name="C C" userId="58c016da926720ee" providerId="LiveId" clId="{7E45CBFD-9A43-4F75-9F0E-9F9E513259CF}" dt="2023-04-14T11:00:24.803" v="49" actId="20577"/>
          <ac:spMkLst>
            <pc:docMk/>
            <pc:sldMk cId="1208472911" sldId="438"/>
            <ac:spMk id="2" creationId="{00000000-0000-0000-0000-000000000000}"/>
          </ac:spMkLst>
        </pc:spChg>
        <pc:spChg chg="mod">
          <ac:chgData name="C C" userId="58c016da926720ee" providerId="LiveId" clId="{7E45CBFD-9A43-4F75-9F0E-9F9E513259CF}" dt="2023-04-14T11:00:11.827" v="43" actId="403"/>
          <ac:spMkLst>
            <pc:docMk/>
            <pc:sldMk cId="1208472911" sldId="438"/>
            <ac:spMk id="3" creationId="{00000000-0000-0000-0000-000000000000}"/>
          </ac:spMkLst>
        </pc:spChg>
      </pc:sldChg>
      <pc:sldChg chg="modSp add del mod">
        <pc:chgData name="C C" userId="58c016da926720ee" providerId="LiveId" clId="{7E45CBFD-9A43-4F75-9F0E-9F9E513259CF}" dt="2023-04-14T11:00:38.796" v="54" actId="404"/>
        <pc:sldMkLst>
          <pc:docMk/>
          <pc:sldMk cId="908930881" sldId="439"/>
        </pc:sldMkLst>
        <pc:spChg chg="mod">
          <ac:chgData name="C C" userId="58c016da926720ee" providerId="LiveId" clId="{7E45CBFD-9A43-4F75-9F0E-9F9E513259CF}" dt="2023-04-14T11:00:35.904" v="53" actId="20577"/>
          <ac:spMkLst>
            <pc:docMk/>
            <pc:sldMk cId="908930881" sldId="439"/>
            <ac:spMk id="2" creationId="{00000000-0000-0000-0000-000000000000}"/>
          </ac:spMkLst>
        </pc:spChg>
        <pc:spChg chg="mod">
          <ac:chgData name="C C" userId="58c016da926720ee" providerId="LiveId" clId="{7E45CBFD-9A43-4F75-9F0E-9F9E513259CF}" dt="2023-04-14T11:00:38.796" v="54" actId="404"/>
          <ac:spMkLst>
            <pc:docMk/>
            <pc:sldMk cId="908930881" sldId="439"/>
            <ac:spMk id="3" creationId="{00000000-0000-0000-0000-000000000000}"/>
          </ac:spMkLst>
        </pc:spChg>
      </pc:sldChg>
      <pc:sldChg chg="add del">
        <pc:chgData name="C C" userId="58c016da926720ee" providerId="LiveId" clId="{7E45CBFD-9A43-4F75-9F0E-9F9E513259CF}" dt="2023-04-14T10:58:35.825" v="12"/>
        <pc:sldMkLst>
          <pc:docMk/>
          <pc:sldMk cId="1938487383" sldId="440"/>
        </pc:sldMkLst>
      </pc:sldChg>
      <pc:sldChg chg="modSp add del mod">
        <pc:chgData name="C C" userId="58c016da926720ee" providerId="LiveId" clId="{7E45CBFD-9A43-4F75-9F0E-9F9E513259CF}" dt="2023-04-14T11:00:56.019" v="62" actId="404"/>
        <pc:sldMkLst>
          <pc:docMk/>
          <pc:sldMk cId="292595603" sldId="441"/>
        </pc:sldMkLst>
        <pc:spChg chg="mod">
          <ac:chgData name="C C" userId="58c016da926720ee" providerId="LiveId" clId="{7E45CBFD-9A43-4F75-9F0E-9F9E513259CF}" dt="2023-04-14T11:00:56.019" v="62" actId="404"/>
          <ac:spMkLst>
            <pc:docMk/>
            <pc:sldMk cId="292595603" sldId="441"/>
            <ac:spMk id="3" creationId="{00000000-0000-0000-0000-000000000000}"/>
          </ac:spMkLst>
        </pc:spChg>
      </pc:sldChg>
      <pc:sldMasterChg chg="addSldLayout delSldLayout">
        <pc:chgData name="C C" userId="58c016da926720ee" providerId="LiveId" clId="{7E45CBFD-9A43-4F75-9F0E-9F9E513259CF}" dt="2023-04-14T10:58:53.567" v="16" actId="47"/>
        <pc:sldMasterMkLst>
          <pc:docMk/>
          <pc:sldMasterMk cId="248183810" sldId="2147483709"/>
        </pc:sldMasterMkLst>
        <pc:sldLayoutChg chg="add del">
          <pc:chgData name="C C" userId="58c016da926720ee" providerId="LiveId" clId="{7E45CBFD-9A43-4F75-9F0E-9F9E513259CF}" dt="2023-04-14T10:58:53.567" v="16" actId="47"/>
          <pc:sldLayoutMkLst>
            <pc:docMk/>
            <pc:sldMasterMk cId="248183810" sldId="2147483709"/>
            <pc:sldLayoutMk cId="1322411078" sldId="2147483716"/>
          </pc:sldLayoutMkLst>
        </pc:sldLayoutChg>
        <pc:sldLayoutChg chg="add del">
          <pc:chgData name="C C" userId="58c016da926720ee" providerId="LiveId" clId="{7E45CBFD-9A43-4F75-9F0E-9F9E513259CF}" dt="2023-04-14T10:58:53.567" v="16" actId="47"/>
          <pc:sldLayoutMkLst>
            <pc:docMk/>
            <pc:sldMasterMk cId="248183810" sldId="2147483709"/>
            <pc:sldLayoutMk cId="3192184" sldId="2147483717"/>
          </pc:sldLayoutMkLst>
        </pc:sldLayoutChg>
      </pc:sldMasterChg>
    </pc:docChg>
  </pc:docChgLst>
  <pc:docChgLst>
    <pc:chgData name="C C" userId="58c016da926720ee" providerId="LiveId" clId="{6D3D00F4-B207-4726-950D-66517C1F6057}"/>
    <pc:docChg chg="undo custSel addSld delSld modSld sldOrd">
      <pc:chgData name="C C" userId="58c016da926720ee" providerId="LiveId" clId="{6D3D00F4-B207-4726-950D-66517C1F6057}" dt="2023-04-14T10:20:44.244" v="832" actId="1076"/>
      <pc:docMkLst>
        <pc:docMk/>
      </pc:docMkLst>
      <pc:sldChg chg="modSp add del mod">
        <pc:chgData name="C C" userId="58c016da926720ee" providerId="LiveId" clId="{6D3D00F4-B207-4726-950D-66517C1F6057}" dt="2023-04-14T09:18:18.443" v="389" actId="20577"/>
        <pc:sldMkLst>
          <pc:docMk/>
          <pc:sldMk cId="3533300035" sldId="257"/>
        </pc:sldMkLst>
        <pc:spChg chg="mod">
          <ac:chgData name="C C" userId="58c016da926720ee" providerId="LiveId" clId="{6D3D00F4-B207-4726-950D-66517C1F6057}" dt="2023-04-14T09:18:18.443" v="389" actId="20577"/>
          <ac:spMkLst>
            <pc:docMk/>
            <pc:sldMk cId="3533300035" sldId="257"/>
            <ac:spMk id="5" creationId="{5B5A2214-0261-4489-8A63-55817E9128D8}"/>
          </ac:spMkLst>
        </pc:spChg>
      </pc:sldChg>
      <pc:sldChg chg="add del">
        <pc:chgData name="C C" userId="58c016da926720ee" providerId="LiveId" clId="{6D3D00F4-B207-4726-950D-66517C1F6057}" dt="2023-04-14T07:51:11.451" v="92"/>
        <pc:sldMkLst>
          <pc:docMk/>
          <pc:sldMk cId="3082542229" sldId="258"/>
        </pc:sldMkLst>
      </pc:sldChg>
      <pc:sldChg chg="modSp add del mod">
        <pc:chgData name="C C" userId="58c016da926720ee" providerId="LiveId" clId="{6D3D00F4-B207-4726-950D-66517C1F6057}" dt="2023-04-14T09:17:18.794" v="294" actId="20577"/>
        <pc:sldMkLst>
          <pc:docMk/>
          <pc:sldMk cId="4222777969" sldId="259"/>
        </pc:sldMkLst>
        <pc:spChg chg="mod">
          <ac:chgData name="C C" userId="58c016da926720ee" providerId="LiveId" clId="{6D3D00F4-B207-4726-950D-66517C1F6057}" dt="2023-04-14T09:17:18.794" v="294" actId="20577"/>
          <ac:spMkLst>
            <pc:docMk/>
            <pc:sldMk cId="4222777969" sldId="259"/>
            <ac:spMk id="8" creationId="{A67B6EC6-3A28-49C4-AE78-D2532997B2E4}"/>
          </ac:spMkLst>
        </pc:spChg>
      </pc:sldChg>
      <pc:sldChg chg="add del">
        <pc:chgData name="C C" userId="58c016da926720ee" providerId="LiveId" clId="{6D3D00F4-B207-4726-950D-66517C1F6057}" dt="2023-04-14T07:51:11.451" v="92"/>
        <pc:sldMkLst>
          <pc:docMk/>
          <pc:sldMk cId="2218351494" sldId="260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70233881" sldId="261"/>
        </pc:sldMkLst>
      </pc:sldChg>
      <pc:sldChg chg="delSp modSp add del mod ord">
        <pc:chgData name="C C" userId="58c016da926720ee" providerId="LiveId" clId="{6D3D00F4-B207-4726-950D-66517C1F6057}" dt="2023-04-14T10:20:05.962" v="830" actId="20577"/>
        <pc:sldMkLst>
          <pc:docMk/>
          <pc:sldMk cId="3515141526" sldId="262"/>
        </pc:sldMkLst>
        <pc:spChg chg="mod">
          <ac:chgData name="C C" userId="58c016da926720ee" providerId="LiveId" clId="{6D3D00F4-B207-4726-950D-66517C1F6057}" dt="2023-04-14T10:20:05.962" v="830" actId="20577"/>
          <ac:spMkLst>
            <pc:docMk/>
            <pc:sldMk cId="3515141526" sldId="262"/>
            <ac:spMk id="4" creationId="{86A2E680-02BC-4CA4-99E1-2CAFF4C48520}"/>
          </ac:spMkLst>
        </pc:spChg>
        <pc:spChg chg="del mod">
          <ac:chgData name="C C" userId="58c016da926720ee" providerId="LiveId" clId="{6D3D00F4-B207-4726-950D-66517C1F6057}" dt="2023-04-14T10:19:59.905" v="827" actId="478"/>
          <ac:spMkLst>
            <pc:docMk/>
            <pc:sldMk cId="3515141526" sldId="262"/>
            <ac:spMk id="5" creationId="{DBA7B89F-38B8-431E-E7B4-FE69D218D397}"/>
          </ac:spMkLst>
        </pc:spChg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132247859" sldId="264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229895472" sldId="265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3836818623" sldId="266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80312415" sldId="267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151120392" sldId="268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752675133" sldId="269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838751345" sldId="270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279711180" sldId="271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359164088" sldId="272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444371041" sldId="273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2584648678" sldId="275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2073477038" sldId="277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911192258" sldId="278"/>
        </pc:sldMkLst>
      </pc:sldChg>
      <pc:sldChg chg="addSp modSp add del">
        <pc:chgData name="C C" userId="58c016da926720ee" providerId="LiveId" clId="{6D3D00F4-B207-4726-950D-66517C1F6057}" dt="2023-04-14T10:20:44.244" v="832" actId="1076"/>
        <pc:sldMkLst>
          <pc:docMk/>
          <pc:sldMk cId="4111408764" sldId="279"/>
        </pc:sldMkLst>
        <pc:picChg chg="add mod">
          <ac:chgData name="C C" userId="58c016da926720ee" providerId="LiveId" clId="{6D3D00F4-B207-4726-950D-66517C1F6057}" dt="2023-04-14T10:20:44.244" v="832" actId="1076"/>
          <ac:picMkLst>
            <pc:docMk/>
            <pc:sldMk cId="4111408764" sldId="279"/>
            <ac:picMk id="1026" creationId="{D19A1C98-F07B-3A34-7975-FBDA3DBE8DF5}"/>
          </ac:picMkLst>
        </pc:picChg>
      </pc:sldChg>
      <pc:sldChg chg="add del">
        <pc:chgData name="C C" userId="58c016da926720ee" providerId="LiveId" clId="{6D3D00F4-B207-4726-950D-66517C1F6057}" dt="2023-04-14T08:18:18.955" v="182" actId="47"/>
        <pc:sldMkLst>
          <pc:docMk/>
          <pc:sldMk cId="3225576366" sldId="280"/>
        </pc:sldMkLst>
      </pc:sldChg>
      <pc:sldChg chg="modSp add del mod ord">
        <pc:chgData name="C C" userId="58c016da926720ee" providerId="LiveId" clId="{6D3D00F4-B207-4726-950D-66517C1F6057}" dt="2023-04-14T08:23:12.744" v="291" actId="20577"/>
        <pc:sldMkLst>
          <pc:docMk/>
          <pc:sldMk cId="2106003604" sldId="281"/>
        </pc:sldMkLst>
        <pc:graphicFrameChg chg="mod modGraphic">
          <ac:chgData name="C C" userId="58c016da926720ee" providerId="LiveId" clId="{6D3D00F4-B207-4726-950D-66517C1F6057}" dt="2023-04-14T08:23:12.744" v="291" actId="20577"/>
          <ac:graphicFrameMkLst>
            <pc:docMk/>
            <pc:sldMk cId="2106003604" sldId="281"/>
            <ac:graphicFrameMk id="5" creationId="{699C6084-5148-4AC2-A172-C137D767035C}"/>
          </ac:graphicFrameMkLst>
        </pc:graphicFrameChg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67197884" sldId="282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3891049118" sldId="285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252420289" sldId="318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290554776" sldId="319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212848021" sldId="322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905704548" sldId="324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2603871003" sldId="325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166599625" sldId="326"/>
        </pc:sldMkLst>
      </pc:sldChg>
      <pc:sldChg chg="modSp del mod ord">
        <pc:chgData name="C C" userId="58c016da926720ee" providerId="LiveId" clId="{6D3D00F4-B207-4726-950D-66517C1F6057}" dt="2023-04-14T07:52:22.640" v="149" actId="47"/>
        <pc:sldMkLst>
          <pc:docMk/>
          <pc:sldMk cId="3393580242" sldId="393"/>
        </pc:sldMkLst>
        <pc:spChg chg="mod">
          <ac:chgData name="C C" userId="58c016da926720ee" providerId="LiveId" clId="{6D3D00F4-B207-4726-950D-66517C1F6057}" dt="2023-04-14T07:36:55.611" v="33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modSp add del mod">
        <pc:chgData name="C C" userId="58c016da926720ee" providerId="LiveId" clId="{6D3D00F4-B207-4726-950D-66517C1F6057}" dt="2023-04-14T07:52:12.563" v="145"/>
        <pc:sldMkLst>
          <pc:docMk/>
          <pc:sldMk cId="937996676" sldId="401"/>
        </pc:sldMkLst>
        <pc:spChg chg="mod">
          <ac:chgData name="C C" userId="58c016da926720ee" providerId="LiveId" clId="{6D3D00F4-B207-4726-950D-66517C1F6057}" dt="2023-04-14T07:37:25.250" v="89" actId="313"/>
          <ac:spMkLst>
            <pc:docMk/>
            <pc:sldMk cId="937996676" sldId="401"/>
            <ac:spMk id="3" creationId="{1F105AE2-F173-4F10-B415-4027EAE2F22D}"/>
          </ac:spMkLst>
        </pc:spChg>
      </pc:sldChg>
      <pc:sldChg chg="add del">
        <pc:chgData name="C C" userId="58c016da926720ee" providerId="LiveId" clId="{6D3D00F4-B207-4726-950D-66517C1F6057}" dt="2023-04-14T07:52:12.563" v="145"/>
        <pc:sldMkLst>
          <pc:docMk/>
          <pc:sldMk cId="1978773447" sldId="416"/>
        </pc:sldMkLst>
      </pc:sldChg>
      <pc:sldChg chg="modSp add del mod">
        <pc:chgData name="C C" userId="58c016da926720ee" providerId="LiveId" clId="{6D3D00F4-B207-4726-950D-66517C1F6057}" dt="2023-04-14T08:18:51.618" v="192" actId="47"/>
        <pc:sldMkLst>
          <pc:docMk/>
          <pc:sldMk cId="2676244053" sldId="417"/>
        </pc:sldMkLst>
        <pc:graphicFrameChg chg="modGraphic">
          <ac:chgData name="C C" userId="58c016da926720ee" providerId="LiveId" clId="{6D3D00F4-B207-4726-950D-66517C1F6057}" dt="2023-04-14T08:18:45.360" v="191" actId="20577"/>
          <ac:graphicFrameMkLst>
            <pc:docMk/>
            <pc:sldMk cId="2676244053" sldId="417"/>
            <ac:graphicFrameMk id="8" creationId="{47D15C56-17D0-40E3-AD11-19B973AAAF2A}"/>
          </ac:graphicFrameMkLst>
        </pc:graphicFrameChg>
      </pc:sldChg>
      <pc:sldChg chg="add del">
        <pc:chgData name="C C" userId="58c016da926720ee" providerId="LiveId" clId="{6D3D00F4-B207-4726-950D-66517C1F6057}" dt="2023-04-14T08:18:51.618" v="192" actId="47"/>
        <pc:sldMkLst>
          <pc:docMk/>
          <pc:sldMk cId="471651577" sldId="419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045513571" sldId="420"/>
        </pc:sldMkLst>
      </pc:sldChg>
      <pc:sldChg chg="modSp add mod ord">
        <pc:chgData name="C C" userId="58c016da926720ee" providerId="LiveId" clId="{6D3D00F4-B207-4726-950D-66517C1F6057}" dt="2023-04-14T07:51:48.153" v="139" actId="20577"/>
        <pc:sldMkLst>
          <pc:docMk/>
          <pc:sldMk cId="3731950994" sldId="421"/>
        </pc:sldMkLst>
        <pc:spChg chg="mod">
          <ac:chgData name="C C" userId="58c016da926720ee" providerId="LiveId" clId="{6D3D00F4-B207-4726-950D-66517C1F6057}" dt="2023-04-14T07:51:45.529" v="128" actId="20577"/>
          <ac:spMkLst>
            <pc:docMk/>
            <pc:sldMk cId="3731950994" sldId="421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7:51:48.153" v="139" actId="20577"/>
          <ac:spMkLst>
            <pc:docMk/>
            <pc:sldMk cId="3731950994" sldId="421"/>
            <ac:spMk id="9" creationId="{2469321F-1E79-4B55-B71D-CF2C75FCE3A8}"/>
          </ac:spMkLst>
        </pc:spChg>
      </pc:sldChg>
      <pc:sldChg chg="add del">
        <pc:chgData name="C C" userId="58c016da926720ee" providerId="LiveId" clId="{6D3D00F4-B207-4726-950D-66517C1F6057}" dt="2023-04-14T07:52:21.201" v="147"/>
        <pc:sldMkLst>
          <pc:docMk/>
          <pc:sldMk cId="664883739" sldId="422"/>
        </pc:sldMkLst>
      </pc:sldChg>
      <pc:sldChg chg="add">
        <pc:chgData name="C C" userId="58c016da926720ee" providerId="LiveId" clId="{6D3D00F4-B207-4726-950D-66517C1F6057}" dt="2023-04-14T07:52:21.225" v="148"/>
        <pc:sldMkLst>
          <pc:docMk/>
          <pc:sldMk cId="2213778089" sldId="422"/>
        </pc:sldMkLst>
      </pc:sldChg>
      <pc:sldChg chg="modSp add mod">
        <pc:chgData name="C C" userId="58c016da926720ee" providerId="LiveId" clId="{6D3D00F4-B207-4726-950D-66517C1F6057}" dt="2023-04-14T09:17:21.558" v="296" actId="20577"/>
        <pc:sldMkLst>
          <pc:docMk/>
          <pc:sldMk cId="3602810509" sldId="423"/>
        </pc:sldMkLst>
        <pc:spChg chg="mod">
          <ac:chgData name="C C" userId="58c016da926720ee" providerId="LiveId" clId="{6D3D00F4-B207-4726-950D-66517C1F6057}" dt="2023-04-14T09:17:21.558" v="296" actId="20577"/>
          <ac:spMkLst>
            <pc:docMk/>
            <pc:sldMk cId="3602810509" sldId="423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8:19:04.939" v="223" actId="313"/>
          <ac:spMkLst>
            <pc:docMk/>
            <pc:sldMk cId="3602810509" sldId="423"/>
            <ac:spMk id="9" creationId="{2469321F-1E79-4B55-B71D-CF2C75FCE3A8}"/>
          </ac:spMkLst>
        </pc:spChg>
      </pc:sldChg>
      <pc:sldChg chg="modSp add mod">
        <pc:chgData name="C C" userId="58c016da926720ee" providerId="LiveId" clId="{6D3D00F4-B207-4726-950D-66517C1F6057}" dt="2023-04-14T09:18:26.358" v="406" actId="20577"/>
        <pc:sldMkLst>
          <pc:docMk/>
          <pc:sldMk cId="2860231614" sldId="424"/>
        </pc:sldMkLst>
        <pc:spChg chg="mod">
          <ac:chgData name="C C" userId="58c016da926720ee" providerId="LiveId" clId="{6D3D00F4-B207-4726-950D-66517C1F6057}" dt="2023-04-14T09:17:30.046" v="301" actId="20577"/>
          <ac:spMkLst>
            <pc:docMk/>
            <pc:sldMk cId="2860231614" sldId="424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9:18:26.358" v="406" actId="20577"/>
          <ac:spMkLst>
            <pc:docMk/>
            <pc:sldMk cId="2860231614" sldId="424"/>
            <ac:spMk id="9" creationId="{2469321F-1E79-4B55-B71D-CF2C75FCE3A8}"/>
          </ac:spMkLst>
        </pc:spChg>
      </pc:sldChg>
      <pc:sldChg chg="new del">
        <pc:chgData name="C C" userId="58c016da926720ee" providerId="LiveId" clId="{6D3D00F4-B207-4726-950D-66517C1F6057}" dt="2023-04-14T09:18:37.609" v="409" actId="47"/>
        <pc:sldMkLst>
          <pc:docMk/>
          <pc:sldMk cId="4172653605" sldId="425"/>
        </pc:sldMkLst>
      </pc:sldChg>
      <pc:sldChg chg="addSp delSp modSp add mod">
        <pc:chgData name="C C" userId="58c016da926720ee" providerId="LiveId" clId="{6D3D00F4-B207-4726-950D-66517C1F6057}" dt="2023-04-14T10:19:16.692" v="826" actId="14100"/>
        <pc:sldMkLst>
          <pc:docMk/>
          <pc:sldMk cId="3063877158" sldId="426"/>
        </pc:sldMkLst>
        <pc:spChg chg="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2" creationId="{28D8CF59-78B5-44DC-9CC8-474CD726117E}"/>
          </ac:spMkLst>
        </pc:spChg>
        <pc:spChg chg="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3" creationId="{891F5AB0-64E9-418E-8438-4B8D36DA6B34}"/>
          </ac:spMkLst>
        </pc:spChg>
        <pc:spChg chg="add del mod">
          <ac:chgData name="C C" userId="58c016da926720ee" providerId="LiveId" clId="{6D3D00F4-B207-4726-950D-66517C1F6057}" dt="2023-04-14T09:19:09.402" v="483" actId="478"/>
          <ac:spMkLst>
            <pc:docMk/>
            <pc:sldMk cId="3063877158" sldId="426"/>
            <ac:spMk id="5" creationId="{4CC9546A-441D-E9AE-0736-E4C7612942DE}"/>
          </ac:spMkLst>
        </pc:spChg>
        <pc:spChg chg="add del 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6" creationId="{DA52F506-C815-A63B-647B-0B6734970709}"/>
          </ac:spMkLst>
        </pc:spChg>
        <pc:spChg chg="add del 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7" creationId="{3AD7E0B0-1443-3580-18B5-1EB463A32B4A}"/>
          </ac:spMkLst>
        </pc:spChg>
        <pc:spChg chg="add mod">
          <ac:chgData name="C C" userId="58c016da926720ee" providerId="LiveId" clId="{6D3D00F4-B207-4726-950D-66517C1F6057}" dt="2023-04-14T10:19:16.692" v="826" actId="14100"/>
          <ac:spMkLst>
            <pc:docMk/>
            <pc:sldMk cId="3063877158" sldId="426"/>
            <ac:spMk id="9" creationId="{7F2819F0-72EF-B956-6CD6-4712DC692FD2}"/>
          </ac:spMkLst>
        </pc:spChg>
        <pc:spChg chg="del">
          <ac:chgData name="C C" userId="58c016da926720ee" providerId="LiveId" clId="{6D3D00F4-B207-4726-950D-66517C1F6057}" dt="2023-04-14T09:19:10.638" v="484" actId="478"/>
          <ac:spMkLst>
            <pc:docMk/>
            <pc:sldMk cId="3063877158" sldId="426"/>
            <ac:spMk id="10" creationId="{35CD947D-963E-46DC-8508-9822BF46EE24}"/>
          </ac:spMkLst>
        </pc:spChg>
        <pc:picChg chg="del">
          <ac:chgData name="C C" userId="58c016da926720ee" providerId="LiveId" clId="{6D3D00F4-B207-4726-950D-66517C1F6057}" dt="2023-04-14T09:19:06.649" v="482" actId="478"/>
          <ac:picMkLst>
            <pc:docMk/>
            <pc:sldMk cId="3063877158" sldId="426"/>
            <ac:picMk id="8" creationId="{544A4463-1866-4972-B828-15D6A5AECA3B}"/>
          </ac:picMkLst>
        </pc:picChg>
        <pc:picChg chg="add mod">
          <ac:chgData name="C C" userId="58c016da926720ee" providerId="LiveId" clId="{6D3D00F4-B207-4726-950D-66517C1F6057}" dt="2023-04-14T10:19:13.318" v="825" actId="14100"/>
          <ac:picMkLst>
            <pc:docMk/>
            <pc:sldMk cId="3063877158" sldId="426"/>
            <ac:picMk id="12" creationId="{A6D73B38-D4E4-478F-0258-9610D526C843}"/>
          </ac:picMkLst>
        </pc:picChg>
      </pc:sldChg>
      <pc:sldMasterChg chg="addSldLayout delSldLayout">
        <pc:chgData name="C C" userId="58c016da926720ee" providerId="LiveId" clId="{6D3D00F4-B207-4726-950D-66517C1F6057}" dt="2023-04-14T08:18:51.618" v="192" actId="47"/>
        <pc:sldMasterMkLst>
          <pc:docMk/>
          <pc:sldMasterMk cId="0" sldId="2147483678"/>
        </pc:sldMasterMkLst>
        <pc:sldLayoutChg chg="add del">
          <pc:chgData name="C C" userId="58c016da926720ee" providerId="LiveId" clId="{6D3D00F4-B207-4726-950D-66517C1F6057}" dt="2023-04-14T08:18:51.618" v="192" actId="47"/>
          <pc:sldLayoutMkLst>
            <pc:docMk/>
            <pc:sldMasterMk cId="0" sldId="2147483678"/>
            <pc:sldLayoutMk cId="2924136351" sldId="2147483701"/>
          </pc:sldLayoutMkLst>
        </pc:sldLayoutChg>
      </pc:sldMasterChg>
    </pc:docChg>
  </pc:docChgLst>
  <pc:docChgLst>
    <pc:chgData name="C C" userId="58c016da926720ee" providerId="LiveId" clId="{DD51DD77-7AA8-4393-A345-B77EC8633E9C}"/>
    <pc:docChg chg="undo custSel addSld delSld modSld">
      <pc:chgData name="C C" userId="58c016da926720ee" providerId="LiveId" clId="{DD51DD77-7AA8-4393-A345-B77EC8633E9C}" dt="2019-10-14T07:11:14.851" v="319" actId="113"/>
      <pc:docMkLst>
        <pc:docMk/>
      </pc:docMkLst>
      <pc:sldChg chg="modSp">
        <pc:chgData name="C C" userId="58c016da926720ee" providerId="LiveId" clId="{DD51DD77-7AA8-4393-A345-B77EC8633E9C}" dt="2019-10-13T10:09:25.679" v="83" actId="20577"/>
        <pc:sldMkLst>
          <pc:docMk/>
          <pc:sldMk cId="304734020" sldId="390"/>
        </pc:sldMkLst>
        <pc:spChg chg="mod">
          <ac:chgData name="C C" userId="58c016da926720ee" providerId="LiveId" clId="{DD51DD77-7AA8-4393-A345-B77EC8633E9C}" dt="2019-10-13T10:09:25.679" v="83" actId="20577"/>
          <ac:spMkLst>
            <pc:docMk/>
            <pc:sldMk cId="304734020" sldId="390"/>
            <ac:spMk id="3" creationId="{00000000-0000-0000-0000-000000000000}"/>
          </ac:spMkLst>
        </pc:spChg>
      </pc:sldChg>
      <pc:sldChg chg="modSp">
        <pc:chgData name="C C" userId="58c016da926720ee" providerId="LiveId" clId="{DD51DD77-7AA8-4393-A345-B77EC8633E9C}" dt="2019-10-13T10:27:36.716" v="318" actId="20577"/>
        <pc:sldMkLst>
          <pc:docMk/>
          <pc:sldMk cId="1287846668" sldId="392"/>
        </pc:sldMkLst>
        <pc:spChg chg="mod">
          <ac:chgData name="C C" userId="58c016da926720ee" providerId="LiveId" clId="{DD51DD77-7AA8-4393-A345-B77EC8633E9C}" dt="2019-10-13T10:27:36.716" v="318" actId="20577"/>
          <ac:spMkLst>
            <pc:docMk/>
            <pc:sldMk cId="1287846668" sldId="392"/>
            <ac:spMk id="2" creationId="{00000000-0000-0000-0000-000000000000}"/>
          </ac:spMkLst>
        </pc:spChg>
        <pc:spChg chg="mod">
          <ac:chgData name="C C" userId="58c016da926720ee" providerId="LiveId" clId="{DD51DD77-7AA8-4393-A345-B77EC8633E9C}" dt="2019-10-13T10:27:29.252" v="300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modSp">
        <pc:chgData name="C C" userId="58c016da926720ee" providerId="LiveId" clId="{DD51DD77-7AA8-4393-A345-B77EC8633E9C}" dt="2019-10-13T10:08:21.792" v="27" actId="20577"/>
        <pc:sldMkLst>
          <pc:docMk/>
          <pc:sldMk cId="3393580242" sldId="393"/>
        </pc:sldMkLst>
        <pc:spChg chg="mod">
          <ac:chgData name="C C" userId="58c016da926720ee" providerId="LiveId" clId="{DD51DD77-7AA8-4393-A345-B77EC8633E9C}" dt="2019-10-13T10:08:21.792" v="27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add del">
        <pc:chgData name="C C" userId="58c016da926720ee" providerId="LiveId" clId="{DD51DD77-7AA8-4393-A345-B77EC8633E9C}" dt="2019-10-13T10:10:38.918" v="89" actId="47"/>
        <pc:sldMkLst>
          <pc:docMk/>
          <pc:sldMk cId="1115520323" sldId="403"/>
        </pc:sldMkLst>
      </pc:sldChg>
      <pc:sldChg chg="modSp">
        <pc:chgData name="C C" userId="58c016da926720ee" providerId="LiveId" clId="{DD51DD77-7AA8-4393-A345-B77EC8633E9C}" dt="2019-10-14T07:11:14.851" v="319" actId="113"/>
        <pc:sldMkLst>
          <pc:docMk/>
          <pc:sldMk cId="1636883444" sldId="404"/>
        </pc:sldMkLst>
        <pc:spChg chg="mod">
          <ac:chgData name="C C" userId="58c016da926720ee" providerId="LiveId" clId="{DD51DD77-7AA8-4393-A345-B77EC8633E9C}" dt="2019-10-14T07:11:14.851" v="319" actId="113"/>
          <ac:spMkLst>
            <pc:docMk/>
            <pc:sldMk cId="1636883444" sldId="404"/>
            <ac:spMk id="3" creationId="{B948DE76-596C-446E-82C4-899435388667}"/>
          </ac:spMkLst>
        </pc:spChg>
      </pc:sldChg>
      <pc:sldChg chg="modNotesTx">
        <pc:chgData name="C C" userId="58c016da926720ee" providerId="LiveId" clId="{DD51DD77-7AA8-4393-A345-B77EC8633E9C}" dt="2019-10-13T10:13:09.974" v="161" actId="20577"/>
        <pc:sldMkLst>
          <pc:docMk/>
          <pc:sldMk cId="3586707164" sldId="407"/>
        </pc:sldMkLst>
      </pc:sldChg>
      <pc:sldChg chg="modNotesTx">
        <pc:chgData name="C C" userId="58c016da926720ee" providerId="LiveId" clId="{DD51DD77-7AA8-4393-A345-B77EC8633E9C}" dt="2019-10-13T10:13:13.798" v="170" actId="20577"/>
        <pc:sldMkLst>
          <pc:docMk/>
          <pc:sldMk cId="85523823" sldId="408"/>
        </pc:sldMkLst>
      </pc:sldChg>
      <pc:sldChg chg="modSp">
        <pc:chgData name="C C" userId="58c016da926720ee" providerId="LiveId" clId="{DD51DD77-7AA8-4393-A345-B77EC8633E9C}" dt="2019-10-13T10:14:21.280" v="172" actId="20577"/>
        <pc:sldMkLst>
          <pc:docMk/>
          <pc:sldMk cId="980577144" sldId="410"/>
        </pc:sldMkLst>
        <pc:spChg chg="mod">
          <ac:chgData name="C C" userId="58c016da926720ee" providerId="LiveId" clId="{DD51DD77-7AA8-4393-A345-B77EC8633E9C}" dt="2019-10-13T10:14:21.280" v="172" actId="20577"/>
          <ac:spMkLst>
            <pc:docMk/>
            <pc:sldMk cId="980577144" sldId="410"/>
            <ac:spMk id="3" creationId="{3DED0BEE-DDD6-492C-82B4-958109413DC6}"/>
          </ac:spMkLst>
        </pc:spChg>
      </pc:sldChg>
      <pc:sldChg chg="delSp">
        <pc:chgData name="C C" userId="58c016da926720ee" providerId="LiveId" clId="{DD51DD77-7AA8-4393-A345-B77EC8633E9C}" dt="2019-10-13T10:08:37.572" v="28" actId="478"/>
        <pc:sldMkLst>
          <pc:docMk/>
          <pc:sldMk cId="4079667306" sldId="418"/>
        </pc:sldMkLst>
        <pc:spChg chg="del">
          <ac:chgData name="C C" userId="58c016da926720ee" providerId="LiveId" clId="{DD51DD77-7AA8-4393-A345-B77EC8633E9C}" dt="2019-10-13T10:08:37.572" v="28" actId="478"/>
          <ac:spMkLst>
            <pc:docMk/>
            <pc:sldMk cId="4079667306" sldId="418"/>
            <ac:spMk id="4" creationId="{A6F30CF2-F5D8-4346-9717-60C0D1AE6061}"/>
          </ac:spMkLst>
        </pc:spChg>
      </pc:sldChg>
      <pc:sldChg chg="delSp">
        <pc:chgData name="C C" userId="58c016da926720ee" providerId="LiveId" clId="{DD51DD77-7AA8-4393-A345-B77EC8633E9C}" dt="2019-10-13T10:09:39.771" v="84" actId="478"/>
        <pc:sldMkLst>
          <pc:docMk/>
          <pc:sldMk cId="1527864762" sldId="420"/>
        </pc:sldMkLst>
        <pc:spChg chg="del">
          <ac:chgData name="C C" userId="58c016da926720ee" providerId="LiveId" clId="{DD51DD77-7AA8-4393-A345-B77EC8633E9C}" dt="2019-10-13T10:09:39.771" v="84" actId="478"/>
          <ac:spMkLst>
            <pc:docMk/>
            <pc:sldMk cId="1527864762" sldId="420"/>
            <ac:spMk id="4" creationId="{EA62019E-2821-4495-9098-D06ABCC0E994}"/>
          </ac:spMkLst>
        </pc:spChg>
      </pc:sldChg>
      <pc:sldChg chg="delSp modSp add del">
        <pc:chgData name="C C" userId="58c016da926720ee" providerId="LiveId" clId="{DD51DD77-7AA8-4393-A345-B77EC8633E9C}" dt="2019-10-13T10:27:20.859" v="274" actId="47"/>
        <pc:sldMkLst>
          <pc:docMk/>
          <pc:sldMk cId="1975518134" sldId="421"/>
        </pc:sldMkLst>
        <pc:spChg chg="mod">
          <ac:chgData name="C C" userId="58c016da926720ee" providerId="LiveId" clId="{DD51DD77-7AA8-4393-A345-B77EC8633E9C}" dt="2019-10-13T10:26:46.622" v="183" actId="20577"/>
          <ac:spMkLst>
            <pc:docMk/>
            <pc:sldMk cId="1975518134" sldId="421"/>
            <ac:spMk id="2" creationId="{6669C8AE-9977-4546-8DA0-20FA5DC8DE40}"/>
          </ac:spMkLst>
        </pc:spChg>
        <pc:spChg chg="mod">
          <ac:chgData name="C C" userId="58c016da926720ee" providerId="LiveId" clId="{DD51DD77-7AA8-4393-A345-B77EC8633E9C}" dt="2019-10-13T10:27:15.038" v="273" actId="20577"/>
          <ac:spMkLst>
            <pc:docMk/>
            <pc:sldMk cId="1975518134" sldId="421"/>
            <ac:spMk id="3" creationId="{522DBA19-6C99-4BDD-8572-FDDB2DA1FC25}"/>
          </ac:spMkLst>
        </pc:spChg>
        <pc:spChg chg="del">
          <ac:chgData name="C C" userId="58c016da926720ee" providerId="LiveId" clId="{DD51DD77-7AA8-4393-A345-B77EC8633E9C}" dt="2019-10-13T10:26:42.477" v="174" actId="478"/>
          <ac:spMkLst>
            <pc:docMk/>
            <pc:sldMk cId="1975518134" sldId="421"/>
            <ac:spMk id="4" creationId="{1055A49B-FCE3-459C-ADE7-C49F278DE87B}"/>
          </ac:spMkLst>
        </pc:spChg>
      </pc:sldChg>
    </pc:docChg>
  </pc:docChgLst>
  <pc:docChgLst>
    <pc:chgData name="C C" userId="58c016da926720ee" providerId="LiveId" clId="{9EA9119B-DF95-4A86-9F51-DA9725A392C8}"/>
    <pc:docChg chg="custSel delSld modSld">
      <pc:chgData name="C C" userId="58c016da926720ee" providerId="LiveId" clId="{9EA9119B-DF95-4A86-9F51-DA9725A392C8}" dt="2022-04-12T08:00:13.804" v="90" actId="47"/>
      <pc:docMkLst>
        <pc:docMk/>
      </pc:docMkLst>
      <pc:sldChg chg="modSp mod">
        <pc:chgData name="C C" userId="58c016da926720ee" providerId="LiveId" clId="{9EA9119B-DF95-4A86-9F51-DA9725A392C8}" dt="2022-04-12T07:59:54.007" v="88" actId="20577"/>
        <pc:sldMkLst>
          <pc:docMk/>
          <pc:sldMk cId="1287846668" sldId="392"/>
        </pc:sldMkLst>
        <pc:spChg chg="mod">
          <ac:chgData name="C C" userId="58c016da926720ee" providerId="LiveId" clId="{9EA9119B-DF95-4A86-9F51-DA9725A392C8}" dt="2022-04-12T07:59:54.007" v="88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modSp mod">
        <pc:chgData name="C C" userId="58c016da926720ee" providerId="LiveId" clId="{9EA9119B-DF95-4A86-9F51-DA9725A392C8}" dt="2022-04-12T07:59:01.319" v="12" actId="20577"/>
        <pc:sldMkLst>
          <pc:docMk/>
          <pc:sldMk cId="3393580242" sldId="393"/>
        </pc:sldMkLst>
        <pc:spChg chg="mod">
          <ac:chgData name="C C" userId="58c016da926720ee" providerId="LiveId" clId="{9EA9119B-DF95-4A86-9F51-DA9725A392C8}" dt="2022-04-12T07:59:01.319" v="12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608510303" sldId="39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573093456" sldId="395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220067721" sldId="396"/>
        </pc:sldMkLst>
      </pc:sldChg>
      <pc:sldChg chg="del">
        <pc:chgData name="C C" userId="58c016da926720ee" providerId="LiveId" clId="{9EA9119B-DF95-4A86-9F51-DA9725A392C8}" dt="2022-04-12T08:00:03.064" v="89" actId="47"/>
        <pc:sldMkLst>
          <pc:docMk/>
          <pc:sldMk cId="1636883444" sldId="40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4159860197" sldId="405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736907330" sldId="406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586707164" sldId="407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85523823" sldId="408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207144654" sldId="409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980577144" sldId="410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978668424" sldId="411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402412588" sldId="413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66212990" sldId="41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419111552" sldId="417"/>
        </pc:sldMkLst>
      </pc:sldChg>
    </pc:docChg>
  </pc:docChgLst>
  <pc:docChgLst>
    <pc:chgData name="C C" userId="58c016da926720ee" providerId="LiveId" clId="{ED196408-5721-44D1-9BFC-0BEE6E59FC91}"/>
    <pc:docChg chg="undo custSel addSld delSld modSld sldOrd">
      <pc:chgData name="C C" userId="58c016da926720ee" providerId="LiveId" clId="{ED196408-5721-44D1-9BFC-0BEE6E59FC91}" dt="2022-04-25T14:11:31.855" v="640" actId="20577"/>
      <pc:docMkLst>
        <pc:docMk/>
      </pc:docMkLst>
      <pc:sldChg chg="modSp add del mod modNotesTx">
        <pc:chgData name="C C" userId="58c016da926720ee" providerId="LiveId" clId="{ED196408-5721-44D1-9BFC-0BEE6E59FC91}" dt="2022-04-25T13:03:48.288" v="74" actId="2711"/>
        <pc:sldMkLst>
          <pc:docMk/>
          <pc:sldMk cId="1252420289" sldId="318"/>
        </pc:sldMkLst>
        <pc:spChg chg="mod">
          <ac:chgData name="C C" userId="58c016da926720ee" providerId="LiveId" clId="{ED196408-5721-44D1-9BFC-0BEE6E59FC91}" dt="2022-04-25T13:03:33.736" v="73" actId="2711"/>
          <ac:spMkLst>
            <pc:docMk/>
            <pc:sldMk cId="1252420289" sldId="318"/>
            <ac:spMk id="2" creationId="{A26FAD7A-D9DC-487F-B8AB-DCFCC72B43A4}"/>
          </ac:spMkLst>
        </pc:spChg>
        <pc:spChg chg="mod">
          <ac:chgData name="C C" userId="58c016da926720ee" providerId="LiveId" clId="{ED196408-5721-44D1-9BFC-0BEE6E59FC91}" dt="2022-04-25T13:03:48.288" v="74" actId="2711"/>
          <ac:spMkLst>
            <pc:docMk/>
            <pc:sldMk cId="1252420289" sldId="318"/>
            <ac:spMk id="3" creationId="{47C9862C-9A1F-425B-89E0-FFE0D4F54A0D}"/>
          </ac:spMkLst>
        </pc:spChg>
      </pc:sldChg>
      <pc:sldChg chg="modSp add del mod">
        <pc:chgData name="C C" userId="58c016da926720ee" providerId="LiveId" clId="{ED196408-5721-44D1-9BFC-0BEE6E59FC91}" dt="2022-04-25T13:04:42.692" v="78" actId="2711"/>
        <pc:sldMkLst>
          <pc:docMk/>
          <pc:sldMk cId="1290554776" sldId="319"/>
        </pc:sldMkLst>
        <pc:spChg chg="mod">
          <ac:chgData name="C C" userId="58c016da926720ee" providerId="LiveId" clId="{ED196408-5721-44D1-9BFC-0BEE6E59FC91}" dt="2022-04-25T13:04:32.330" v="77" actId="2711"/>
          <ac:spMkLst>
            <pc:docMk/>
            <pc:sldMk cId="1290554776" sldId="319"/>
            <ac:spMk id="2" creationId="{2A1C7FC0-278A-4E2B-8975-0720AB8F94DA}"/>
          </ac:spMkLst>
        </pc:spChg>
        <pc:spChg chg="mod">
          <ac:chgData name="C C" userId="58c016da926720ee" providerId="LiveId" clId="{ED196408-5721-44D1-9BFC-0BEE6E59FC91}" dt="2022-04-25T13:04:42.692" v="78" actId="2711"/>
          <ac:spMkLst>
            <pc:docMk/>
            <pc:sldMk cId="1290554776" sldId="319"/>
            <ac:spMk id="3" creationId="{8B88168B-F28A-433E-8FF2-11F4C80D65C0}"/>
          </ac:spMkLst>
        </pc:spChg>
      </pc:sldChg>
      <pc:sldChg chg="addSp delSp modSp add del mod">
        <pc:chgData name="C C" userId="58c016da926720ee" providerId="LiveId" clId="{ED196408-5721-44D1-9BFC-0BEE6E59FC91}" dt="2022-04-25T13:14:49.319" v="100" actId="22"/>
        <pc:sldMkLst>
          <pc:docMk/>
          <pc:sldMk cId="212848021" sldId="322"/>
        </pc:sldMkLst>
        <pc:spChg chg="mod">
          <ac:chgData name="C C" userId="58c016da926720ee" providerId="LiveId" clId="{ED196408-5721-44D1-9BFC-0BEE6E59FC91}" dt="2022-04-25T13:13:04.623" v="82" actId="2711"/>
          <ac:spMkLst>
            <pc:docMk/>
            <pc:sldMk cId="212848021" sldId="322"/>
            <ac:spMk id="2" creationId="{DA75ED2C-80DF-4099-BEC7-2B15D92AD33D}"/>
          </ac:spMkLst>
        </pc:spChg>
        <pc:spChg chg="mod">
          <ac:chgData name="C C" userId="58c016da926720ee" providerId="LiveId" clId="{ED196408-5721-44D1-9BFC-0BEE6E59FC91}" dt="2022-04-25T13:13:11.575" v="83" actId="2711"/>
          <ac:spMkLst>
            <pc:docMk/>
            <pc:sldMk cId="212848021" sldId="322"/>
            <ac:spMk id="3" creationId="{2FD59794-9912-477A-A52B-07EAF6232FD6}"/>
          </ac:spMkLst>
        </pc:spChg>
        <pc:spChg chg="add del">
          <ac:chgData name="C C" userId="58c016da926720ee" providerId="LiveId" clId="{ED196408-5721-44D1-9BFC-0BEE6E59FC91}" dt="2022-04-25T13:14:49.319" v="100" actId="22"/>
          <ac:spMkLst>
            <pc:docMk/>
            <pc:sldMk cId="212848021" sldId="322"/>
            <ac:spMk id="6" creationId="{68F34A5E-5F08-4199-A55D-B5F7B953CE7D}"/>
          </ac:spMkLst>
        </pc:spChg>
      </pc:sldChg>
      <pc:sldChg chg="modSp add del mod">
        <pc:chgData name="C C" userId="58c016da926720ee" providerId="LiveId" clId="{ED196408-5721-44D1-9BFC-0BEE6E59FC91}" dt="2022-04-25T13:04:18.639" v="76" actId="2711"/>
        <pc:sldMkLst>
          <pc:docMk/>
          <pc:sldMk cId="905704548" sldId="324"/>
        </pc:sldMkLst>
        <pc:spChg chg="mod">
          <ac:chgData name="C C" userId="58c016da926720ee" providerId="LiveId" clId="{ED196408-5721-44D1-9BFC-0BEE6E59FC91}" dt="2022-04-25T13:04:06.355" v="75" actId="2711"/>
          <ac:spMkLst>
            <pc:docMk/>
            <pc:sldMk cId="905704548" sldId="324"/>
            <ac:spMk id="2" creationId="{A26FAD7A-D9DC-487F-B8AB-DCFCC72B43A4}"/>
          </ac:spMkLst>
        </pc:spChg>
        <pc:spChg chg="mod">
          <ac:chgData name="C C" userId="58c016da926720ee" providerId="LiveId" clId="{ED196408-5721-44D1-9BFC-0BEE6E59FC91}" dt="2022-04-25T13:04:18.639" v="76" actId="2711"/>
          <ac:spMkLst>
            <pc:docMk/>
            <pc:sldMk cId="905704548" sldId="324"/>
            <ac:spMk id="3" creationId="{47C9862C-9A1F-425B-89E0-FFE0D4F54A0D}"/>
          </ac:spMkLst>
        </pc:spChg>
      </pc:sldChg>
      <pc:sldChg chg="modSp add del mod">
        <pc:chgData name="C C" userId="58c016da926720ee" providerId="LiveId" clId="{ED196408-5721-44D1-9BFC-0BEE6E59FC91}" dt="2022-04-25T13:05:09.708" v="81" actId="1076"/>
        <pc:sldMkLst>
          <pc:docMk/>
          <pc:sldMk cId="2603871003" sldId="325"/>
        </pc:sldMkLst>
        <pc:spChg chg="mod">
          <ac:chgData name="C C" userId="58c016da926720ee" providerId="LiveId" clId="{ED196408-5721-44D1-9BFC-0BEE6E59FC91}" dt="2022-04-25T13:04:50.183" v="79" actId="2711"/>
          <ac:spMkLst>
            <pc:docMk/>
            <pc:sldMk cId="2603871003" sldId="325"/>
            <ac:spMk id="2" creationId="{2EAB2D21-5161-4343-859C-BFAB1919A94D}"/>
          </ac:spMkLst>
        </pc:spChg>
        <pc:spChg chg="mod">
          <ac:chgData name="C C" userId="58c016da926720ee" providerId="LiveId" clId="{ED196408-5721-44D1-9BFC-0BEE6E59FC91}" dt="2022-04-25T13:05:04.967" v="80" actId="2711"/>
          <ac:spMkLst>
            <pc:docMk/>
            <pc:sldMk cId="2603871003" sldId="325"/>
            <ac:spMk id="3" creationId="{2FEE7114-D16E-4DAE-8CBC-05FEB89E54E8}"/>
          </ac:spMkLst>
        </pc:spChg>
        <pc:picChg chg="mod">
          <ac:chgData name="C C" userId="58c016da926720ee" providerId="LiveId" clId="{ED196408-5721-44D1-9BFC-0BEE6E59FC91}" dt="2022-04-25T13:05:09.708" v="81" actId="1076"/>
          <ac:picMkLst>
            <pc:docMk/>
            <pc:sldMk cId="2603871003" sldId="325"/>
            <ac:picMk id="6" creationId="{3268CB11-4A75-4A6F-A4B1-1AE8ED11ADBF}"/>
          </ac:picMkLst>
        </pc:picChg>
      </pc:sldChg>
      <pc:sldChg chg="modSp add del mod ord">
        <pc:chgData name="C C" userId="58c016da926720ee" providerId="LiveId" clId="{ED196408-5721-44D1-9BFC-0BEE6E59FC91}" dt="2022-04-25T14:10:42.521" v="537" actId="20577"/>
        <pc:sldMkLst>
          <pc:docMk/>
          <pc:sldMk cId="1166599625" sldId="326"/>
        </pc:sldMkLst>
        <pc:spChg chg="mod">
          <ac:chgData name="C C" userId="58c016da926720ee" providerId="LiveId" clId="{ED196408-5721-44D1-9BFC-0BEE6E59FC91}" dt="2022-04-25T14:00:58.912" v="415" actId="20577"/>
          <ac:spMkLst>
            <pc:docMk/>
            <pc:sldMk cId="1166599625" sldId="326"/>
            <ac:spMk id="2" creationId="{EEA539F6-A2F4-4D6B-8C2E-32EC57B5A860}"/>
          </ac:spMkLst>
        </pc:spChg>
        <pc:spChg chg="mod">
          <ac:chgData name="C C" userId="58c016da926720ee" providerId="LiveId" clId="{ED196408-5721-44D1-9BFC-0BEE6E59FC91}" dt="2022-04-25T14:10:42.521" v="537" actId="20577"/>
          <ac:spMkLst>
            <pc:docMk/>
            <pc:sldMk cId="1166599625" sldId="326"/>
            <ac:spMk id="3" creationId="{E035A5C0-2F6C-42C0-9B7B-C7C147A63A99}"/>
          </ac:spMkLst>
        </pc:spChg>
      </pc:sldChg>
      <pc:sldChg chg="modSp mod">
        <pc:chgData name="C C" userId="58c016da926720ee" providerId="LiveId" clId="{ED196408-5721-44D1-9BFC-0BEE6E59FC91}" dt="2022-04-25T12:58:16.660" v="21" actId="20577"/>
        <pc:sldMkLst>
          <pc:docMk/>
          <pc:sldMk cId="0" sldId="389"/>
        </pc:sldMkLst>
        <pc:spChg chg="mod">
          <ac:chgData name="C C" userId="58c016da926720ee" providerId="LiveId" clId="{ED196408-5721-44D1-9BFC-0BEE6E59FC91}" dt="2022-04-25T12:58:16.660" v="21" actId="20577"/>
          <ac:spMkLst>
            <pc:docMk/>
            <pc:sldMk cId="0" sldId="389"/>
            <ac:spMk id="4098" creationId="{00000000-0000-0000-0000-000000000000}"/>
          </ac:spMkLst>
        </pc:spChg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04734020" sldId="39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721971148" sldId="391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287846668" sldId="392"/>
        </pc:sldMkLst>
      </pc:sldChg>
      <pc:sldChg chg="modSp mod">
        <pc:chgData name="C C" userId="58c016da926720ee" providerId="LiveId" clId="{ED196408-5721-44D1-9BFC-0BEE6E59FC91}" dt="2022-04-25T12:58:21.676" v="25" actId="20577"/>
        <pc:sldMkLst>
          <pc:docMk/>
          <pc:sldMk cId="3393580242" sldId="393"/>
        </pc:sldMkLst>
        <pc:spChg chg="mod">
          <ac:chgData name="C C" userId="58c016da926720ee" providerId="LiveId" clId="{ED196408-5721-44D1-9BFC-0BEE6E59FC91}" dt="2022-04-25T12:58:21.676" v="25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152040423" sldId="40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269726516" sldId="415"/>
        </pc:sldMkLst>
      </pc:sldChg>
      <pc:sldChg chg="modSp mod">
        <pc:chgData name="C C" userId="58c016da926720ee" providerId="LiveId" clId="{ED196408-5721-44D1-9BFC-0BEE6E59FC91}" dt="2022-04-25T14:11:31.855" v="640" actId="20577"/>
        <pc:sldMkLst>
          <pc:docMk/>
          <pc:sldMk cId="1978773447" sldId="416"/>
        </pc:sldMkLst>
        <pc:spChg chg="mod">
          <ac:chgData name="C C" userId="58c016da926720ee" providerId="LiveId" clId="{ED196408-5721-44D1-9BFC-0BEE6E59FC91}" dt="2022-04-25T14:11:31.855" v="640" actId="20577"/>
          <ac:spMkLst>
            <pc:docMk/>
            <pc:sldMk cId="1978773447" sldId="416"/>
            <ac:spMk id="3" creationId="{5C07815A-E060-4191-9240-AD4D87886E72}"/>
          </ac:spMkLst>
        </pc:spChg>
      </pc:sldChg>
      <pc:sldChg chg="modSp new del mod">
        <pc:chgData name="C C" userId="58c016da926720ee" providerId="LiveId" clId="{ED196408-5721-44D1-9BFC-0BEE6E59FC91}" dt="2022-04-25T13:13:49.523" v="95" actId="680"/>
        <pc:sldMkLst>
          <pc:docMk/>
          <pc:sldMk cId="709480684" sldId="417"/>
        </pc:sldMkLst>
        <pc:spChg chg="mod">
          <ac:chgData name="C C" userId="58c016da926720ee" providerId="LiveId" clId="{ED196408-5721-44D1-9BFC-0BEE6E59FC91}" dt="2022-04-25T13:13:49.213" v="94"/>
          <ac:spMkLst>
            <pc:docMk/>
            <pc:sldMk cId="709480684" sldId="417"/>
            <ac:spMk id="3" creationId="{4FBF2B30-91D4-4BF1-B460-25730A51526C}"/>
          </ac:spMkLst>
        </pc:spChg>
      </pc:sldChg>
      <pc:sldChg chg="addSp delSp new del mod">
        <pc:chgData name="C C" userId="58c016da926720ee" providerId="LiveId" clId="{ED196408-5721-44D1-9BFC-0BEE6E59FC91}" dt="2022-04-25T13:14:56.624" v="101" actId="47"/>
        <pc:sldMkLst>
          <pc:docMk/>
          <pc:sldMk cId="2052548945" sldId="417"/>
        </pc:sldMkLst>
        <pc:spChg chg="add del">
          <ac:chgData name="C C" userId="58c016da926720ee" providerId="LiveId" clId="{ED196408-5721-44D1-9BFC-0BEE6E59FC91}" dt="2022-04-25T13:14:47.511" v="98" actId="22"/>
          <ac:spMkLst>
            <pc:docMk/>
            <pc:sldMk cId="2052548945" sldId="417"/>
            <ac:spMk id="6" creationId="{9AE092A8-4D34-4190-B3AC-4A35FE109578}"/>
          </ac:spMkLst>
        </pc:spChg>
      </pc:sldChg>
      <pc:sldChg chg="delSp new del mod">
        <pc:chgData name="C C" userId="58c016da926720ee" providerId="LiveId" clId="{ED196408-5721-44D1-9BFC-0BEE6E59FC91}" dt="2022-04-25T13:02:55.091" v="43" actId="47"/>
        <pc:sldMkLst>
          <pc:docMk/>
          <pc:sldMk cId="2543516792" sldId="417"/>
        </pc:sldMkLst>
        <pc:spChg chg="del">
          <ac:chgData name="C C" userId="58c016da926720ee" providerId="LiveId" clId="{ED196408-5721-44D1-9BFC-0BEE6E59FC91}" dt="2022-04-25T12:59:37.459" v="36" actId="478"/>
          <ac:spMkLst>
            <pc:docMk/>
            <pc:sldMk cId="2543516792" sldId="417"/>
            <ac:spMk id="4" creationId="{261AB087-3F9F-44BD-B5B9-41CF17A952CB}"/>
          </ac:spMkLst>
        </pc:spChg>
      </pc:sldChg>
      <pc:sldChg chg="addSp delSp modSp new mod">
        <pc:chgData name="C C" userId="58c016da926720ee" providerId="LiveId" clId="{ED196408-5721-44D1-9BFC-0BEE6E59FC91}" dt="2022-04-25T13:16:44.046" v="132" actId="207"/>
        <pc:sldMkLst>
          <pc:docMk/>
          <pc:sldMk cId="2676244053" sldId="417"/>
        </pc:sldMkLst>
        <pc:spChg chg="mod">
          <ac:chgData name="C C" userId="58c016da926720ee" providerId="LiveId" clId="{ED196408-5721-44D1-9BFC-0BEE6E59FC91}" dt="2022-04-25T13:16:38.785" v="131" actId="20577"/>
          <ac:spMkLst>
            <pc:docMk/>
            <pc:sldMk cId="2676244053" sldId="417"/>
            <ac:spMk id="2" creationId="{C1F23B80-DE84-44E8-B9DC-54DDA7454841}"/>
          </ac:spMkLst>
        </pc:spChg>
        <pc:spChg chg="add del">
          <ac:chgData name="C C" userId="58c016da926720ee" providerId="LiveId" clId="{ED196408-5721-44D1-9BFC-0BEE6E59FC91}" dt="2022-04-25T13:16:06.083" v="110"/>
          <ac:spMkLst>
            <pc:docMk/>
            <pc:sldMk cId="2676244053" sldId="417"/>
            <ac:spMk id="3" creationId="{D1B8CFEC-D3B2-4F36-ACAF-7FACC2AAC2CA}"/>
          </ac:spMkLst>
        </pc:spChg>
        <pc:spChg chg="add del">
          <ac:chgData name="C C" userId="58c016da926720ee" providerId="LiveId" clId="{ED196408-5721-44D1-9BFC-0BEE6E59FC91}" dt="2022-04-25T13:15:43.718" v="109"/>
          <ac:spMkLst>
            <pc:docMk/>
            <pc:sldMk cId="2676244053" sldId="417"/>
            <ac:spMk id="7" creationId="{46A02DA3-27E3-47ED-A499-19C3D0E0D8B1}"/>
          </ac:spMkLst>
        </pc:spChg>
        <pc:graphicFrameChg chg="add del mod">
          <ac:chgData name="C C" userId="58c016da926720ee" providerId="LiveId" clId="{ED196408-5721-44D1-9BFC-0BEE6E59FC91}" dt="2022-04-25T13:15:43.718" v="109"/>
          <ac:graphicFrameMkLst>
            <pc:docMk/>
            <pc:sldMk cId="2676244053" sldId="417"/>
            <ac:graphicFrameMk id="5" creationId="{7AA49072-888D-41F9-A6E7-4B76E8D57276}"/>
          </ac:graphicFrameMkLst>
        </pc:graphicFrameChg>
        <pc:graphicFrameChg chg="add del mod">
          <ac:chgData name="C C" userId="58c016da926720ee" providerId="LiveId" clId="{ED196408-5721-44D1-9BFC-0BEE6E59FC91}" dt="2022-04-25T13:15:43.718" v="109"/>
          <ac:graphicFrameMkLst>
            <pc:docMk/>
            <pc:sldMk cId="2676244053" sldId="417"/>
            <ac:graphicFrameMk id="6" creationId="{B9608F0A-020E-47AE-94E8-5E049C880DFA}"/>
          </ac:graphicFrameMkLst>
        </pc:graphicFrameChg>
        <pc:graphicFrameChg chg="add mod modGraphic">
          <ac:chgData name="C C" userId="58c016da926720ee" providerId="LiveId" clId="{ED196408-5721-44D1-9BFC-0BEE6E59FC91}" dt="2022-04-25T13:16:44.046" v="132" actId="207"/>
          <ac:graphicFrameMkLst>
            <pc:docMk/>
            <pc:sldMk cId="2676244053" sldId="417"/>
            <ac:graphicFrameMk id="8" creationId="{47D15C56-17D0-40E3-AD11-19B973AAAF2A}"/>
          </ac:graphicFrameMkLst>
        </pc:graphicFrameChg>
      </pc:sldChg>
      <pc:sldChg chg="new del">
        <pc:chgData name="C C" userId="58c016da926720ee" providerId="LiveId" clId="{ED196408-5721-44D1-9BFC-0BEE6E59FC91}" dt="2022-04-25T13:16:57.667" v="135" actId="47"/>
        <pc:sldMkLst>
          <pc:docMk/>
          <pc:sldMk cId="1441908716" sldId="418"/>
        </pc:sldMkLst>
      </pc:sldChg>
      <pc:sldChg chg="new add del">
        <pc:chgData name="C C" userId="58c016da926720ee" providerId="LiveId" clId="{ED196408-5721-44D1-9BFC-0BEE6E59FC91}" dt="2022-04-25T13:02:54.461" v="42" actId="47"/>
        <pc:sldMkLst>
          <pc:docMk/>
          <pc:sldMk cId="3516958168" sldId="418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4079667306" sldId="418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47962113" sldId="419"/>
        </pc:sldMkLst>
      </pc:sldChg>
      <pc:sldChg chg="modSp add mod">
        <pc:chgData name="C C" userId="58c016da926720ee" providerId="LiveId" clId="{ED196408-5721-44D1-9BFC-0BEE6E59FC91}" dt="2022-04-25T13:17:25.905" v="142" actId="1076"/>
        <pc:sldMkLst>
          <pc:docMk/>
          <pc:sldMk cId="471651577" sldId="419"/>
        </pc:sldMkLst>
        <pc:spChg chg="mod">
          <ac:chgData name="C C" userId="58c016da926720ee" providerId="LiveId" clId="{ED196408-5721-44D1-9BFC-0BEE6E59FC91}" dt="2022-04-25T13:17:01.090" v="137" actId="20577"/>
          <ac:spMkLst>
            <pc:docMk/>
            <pc:sldMk cId="471651577" sldId="419"/>
            <ac:spMk id="2" creationId="{C1F23B80-DE84-44E8-B9DC-54DDA7454841}"/>
          </ac:spMkLst>
        </pc:spChg>
        <pc:graphicFrameChg chg="mod modGraphic">
          <ac:chgData name="C C" userId="58c016da926720ee" providerId="LiveId" clId="{ED196408-5721-44D1-9BFC-0BEE6E59FC91}" dt="2022-04-25T13:17:25.905" v="142" actId="1076"/>
          <ac:graphicFrameMkLst>
            <pc:docMk/>
            <pc:sldMk cId="471651577" sldId="419"/>
            <ac:graphicFrameMk id="8" creationId="{47D15C56-17D0-40E3-AD11-19B973AAAF2A}"/>
          </ac:graphicFrameMkLst>
        </pc:graphicFrameChg>
      </pc:sldChg>
      <pc:sldChg chg="modSp new mod">
        <pc:chgData name="C C" userId="58c016da926720ee" providerId="LiveId" clId="{ED196408-5721-44D1-9BFC-0BEE6E59FC91}" dt="2022-04-25T14:01:19.896" v="454" actId="20577"/>
        <pc:sldMkLst>
          <pc:docMk/>
          <pc:sldMk cId="1045513571" sldId="420"/>
        </pc:sldMkLst>
        <pc:spChg chg="mod">
          <ac:chgData name="C C" userId="58c016da926720ee" providerId="LiveId" clId="{ED196408-5721-44D1-9BFC-0BEE6E59FC91}" dt="2022-04-25T14:01:19.896" v="454" actId="20577"/>
          <ac:spMkLst>
            <pc:docMk/>
            <pc:sldMk cId="1045513571" sldId="420"/>
            <ac:spMk id="2" creationId="{6B80625F-0935-4DE3-9B4B-B0797E624957}"/>
          </ac:spMkLst>
        </pc:spChg>
        <pc:spChg chg="mod">
          <ac:chgData name="C C" userId="58c016da926720ee" providerId="LiveId" clId="{ED196408-5721-44D1-9BFC-0BEE6E59FC91}" dt="2022-04-25T14:01:14.130" v="452" actId="6549"/>
          <ac:spMkLst>
            <pc:docMk/>
            <pc:sldMk cId="1045513571" sldId="420"/>
            <ac:spMk id="3" creationId="{015D30FB-55F1-481C-82EE-50AE0F29ACB7}"/>
          </ac:spMkLst>
        </pc:spChg>
      </pc:sldChg>
      <pc:sldChg chg="new del">
        <pc:chgData name="C C" userId="58c016da926720ee" providerId="LiveId" clId="{ED196408-5721-44D1-9BFC-0BEE6E59FC91}" dt="2022-04-25T14:00:04.269" v="327" actId="47"/>
        <pc:sldMkLst>
          <pc:docMk/>
          <pc:sldMk cId="1188912773" sldId="42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527864762" sldId="4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</a:t>
            </a:r>
            <a:r>
              <a:rPr lang="de-DE" baseline="0" dirty="0"/>
              <a:t> Marktlogik kann auch emanzipatorische Wirkung haben. Siehe Marx und Kritik des Feudalen Systems.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63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Beispiele : Lohnersatz bei Krankheit / Arbeitslosigkeit,</a:t>
            </a:r>
            <a:r>
              <a:rPr lang="de-DE" baseline="0" dirty="0"/>
              <a:t> Alter etc. </a:t>
            </a:r>
            <a:r>
              <a:rPr lang="de-DE" dirty="0"/>
              <a:t>, Bezahlung</a:t>
            </a:r>
            <a:r>
              <a:rPr lang="de-DE" baseline="0" dirty="0"/>
              <a:t> für Bildung, </a:t>
            </a:r>
            <a:r>
              <a:rPr lang="de-DE" baseline="0" dirty="0" err="1"/>
              <a:t>Betreung</a:t>
            </a:r>
            <a:r>
              <a:rPr lang="de-DE" baseline="0" dirty="0"/>
              <a:t> </a:t>
            </a:r>
            <a:r>
              <a:rPr lang="de-DE" baseline="0" dirty="0" err="1"/>
              <a:t>etc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31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</a:t>
            </a:r>
            <a:r>
              <a:rPr lang="de-DE" baseline="0" dirty="0"/>
              <a:t> Schmidt 2005 </a:t>
            </a:r>
          </a:p>
          <a:p>
            <a:r>
              <a:rPr lang="de-DE" baseline="0" dirty="0"/>
              <a:t>Erläuterung am Beispiel der Arbeitslosenversicherung / Arbeitslosenunterstützung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23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Endogeneity</a:t>
            </a:r>
            <a:r>
              <a:rPr lang="de-DE" baseline="0" dirty="0"/>
              <a:t> , potential </a:t>
            </a:r>
            <a:r>
              <a:rPr lang="de-DE" baseline="0" dirty="0" err="1"/>
              <a:t>for</a:t>
            </a:r>
            <a:r>
              <a:rPr lang="de-DE" baseline="0" dirty="0"/>
              <a:t> Hausarbeit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72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527032922"/>
      </p:ext>
    </p:extLst>
  </p:cSld>
  <p:clrMapOvr>
    <a:masterClrMapping/>
  </p:clrMapOvr>
  <p:transition spd="slow"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688898636"/>
      </p:ext>
    </p:extLst>
  </p:cSld>
  <p:clrMapOvr>
    <a:masterClrMapping/>
  </p:clrMapOvr>
  <p:transition spd="slow"/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62C37DA0-2B82-42BC-B80C-4909DF2D1C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28040"/>
            <a:ext cx="4572000" cy="51715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0" y="2077313"/>
            <a:ext cx="4198144" cy="960834"/>
          </a:xfrm>
        </p:spPr>
        <p:txBody>
          <a:bodyPr lIns="360000" anchor="ctr"/>
          <a:lstStyle>
            <a:lvl1pPr>
              <a:defRPr sz="3600" b="1" smtClean="0">
                <a:solidFill>
                  <a:srgbClr val="0066CC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" y="-727233"/>
            <a:ext cx="3000376" cy="3863339"/>
          </a:xfrm>
        </p:spPr>
        <p:txBody>
          <a:bodyPr lIns="360000" anchor="t"/>
          <a:lstStyle>
            <a:lvl1pPr>
              <a:lnSpc>
                <a:spcPct val="100000"/>
              </a:lnSpc>
              <a:defRPr sz="43200" smtClean="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33293"/>
      </p:ext>
    </p:extLst>
  </p:cSld>
  <p:clrMapOvr>
    <a:masterClrMapping/>
  </p:clrMapOvr>
  <p:transition spd="slow"/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44631-D074-4D34-935B-221AF18C15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8677555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9465218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BBCC7F9-AB44-4D21-868C-EFD01BAFA0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60589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33361"/>
            <a:ext cx="8642350" cy="626002"/>
          </a:xfrm>
        </p:spPr>
        <p:txBody>
          <a:bodyPr/>
          <a:lstStyle>
            <a:lvl1pPr>
              <a:defRPr sz="3200" u="none">
                <a:solidFill>
                  <a:srgbClr val="000000"/>
                </a:solidFill>
                <a:latin typeface="NexusSansPro-Bold" panose="020B0804030101020102" pitchFamily="34" charset="0"/>
                <a:cs typeface="NexusSansPro-Bold" panose="020B0804030101020102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F9BBB9C-FAFF-4292-95CB-13D495918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0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158289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601899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3314931823"/>
      </p:ext>
    </p:extLst>
  </p:cSld>
  <p:clrMapOvr>
    <a:masterClrMapping/>
  </p:clrMapOvr>
  <p:transition spd="slow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686505147"/>
      </p:ext>
    </p:extLst>
  </p:cSld>
  <p:clrMapOvr>
    <a:masterClrMapping/>
  </p:clrMapOvr>
  <p:transition spd="slow"/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62C37DA0-2B82-42BC-B80C-4909DF2D1C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28040"/>
            <a:ext cx="4572000" cy="51715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0" y="2077313"/>
            <a:ext cx="4198144" cy="960834"/>
          </a:xfrm>
        </p:spPr>
        <p:txBody>
          <a:bodyPr lIns="360000" anchor="ctr"/>
          <a:lstStyle>
            <a:lvl1pPr>
              <a:defRPr sz="3600" b="1" smtClean="0">
                <a:solidFill>
                  <a:srgbClr val="0066CC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" y="-727233"/>
            <a:ext cx="3000376" cy="3863339"/>
          </a:xfrm>
        </p:spPr>
        <p:txBody>
          <a:bodyPr lIns="360000" anchor="t"/>
          <a:lstStyle>
            <a:lvl1pPr>
              <a:lnSpc>
                <a:spcPct val="100000"/>
              </a:lnSpc>
              <a:defRPr sz="43200" smtClean="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339519"/>
      </p:ext>
    </p:extLst>
  </p:cSld>
  <p:clrMapOvr>
    <a:masterClrMapping/>
  </p:clrMapOvr>
  <p:transition spd="slow"/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44631-D074-4D34-935B-221AF18C15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8677555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8500342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BBCC7F9-AB44-4D21-868C-EFD01BAFA0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29515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33361"/>
            <a:ext cx="8642350" cy="626002"/>
          </a:xfrm>
        </p:spPr>
        <p:txBody>
          <a:bodyPr/>
          <a:lstStyle>
            <a:lvl1pPr>
              <a:defRPr sz="3200" u="none">
                <a:solidFill>
                  <a:srgbClr val="000000"/>
                </a:solidFill>
                <a:latin typeface="NexusSansPro-Bold" panose="020B0804030101020102" pitchFamily="34" charset="0"/>
                <a:cs typeface="NexusSansPro-Bold" panose="020B0804030101020102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F9BBB9C-FAFF-4292-95CB-13D495918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0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9122973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72050"/>
            <a:ext cx="59769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43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18" r:id="rId7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8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0825" y="1597819"/>
            <a:ext cx="8785225" cy="110251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u="sng" noProof="0" dirty="0"/>
              <a:t>Sozialpolitik in Deutschland</a:t>
            </a:r>
            <a:endParaRPr lang="de-DE" altLang="de-DE" sz="2400" b="1" noProof="0" dirty="0"/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436144"/>
            <a:ext cx="8497887" cy="901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b="0" i="1" noProof="0" dirty="0"/>
              <a:t>Der Deutsche Sozialstaat im International Vergleich </a:t>
            </a:r>
            <a:endParaRPr lang="de-DE" alt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Sozial-demokratisch/Universelles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Solidaritätsprinzip und Gleichheit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Universalistisches System   = Alle Berechtigen hohen Anspruch auf Sozialleistungen und soziale Rechte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Sozialleistungen als Dienstleistung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Hohe Dekommodifizierung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Individuelle Entkopplung vom Arbeitsmarkt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Frauenerwerbstätigkeit hoch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Allerdings: Vollanstellung und Arbeit gesellschaftlich wichtig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Beispiele: Schweden, Norwegen, Finnland, Dänemark.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0893088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Beispiel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97" y="1031875"/>
            <a:ext cx="5472805" cy="3646487"/>
          </a:xfrm>
        </p:spPr>
      </p:pic>
    </p:spTree>
    <p:extLst>
      <p:ext uri="{BB962C8B-B14F-4D97-AF65-F5344CB8AC3E}">
        <p14:creationId xmlns:p14="http://schemas.microsoft.com/office/powerpoint/2010/main" val="193848738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Empirische Anwendungen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Decommodification</a:t>
            </a:r>
            <a:r>
              <a:rPr lang="de-DE" sz="2000" dirty="0"/>
              <a:t> Index (</a:t>
            </a:r>
            <a:r>
              <a:rPr lang="de-DE" sz="2000" dirty="0" err="1"/>
              <a:t>Scruggs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Allan</a:t>
            </a:r>
            <a:r>
              <a:rPr lang="de-DE" sz="2000" dirty="0"/>
              <a:t>, 2006)  - Versuch den Grad der </a:t>
            </a:r>
            <a:r>
              <a:rPr lang="de-DE" sz="2000" dirty="0" err="1"/>
              <a:t>Dekommodifikation</a:t>
            </a:r>
            <a:r>
              <a:rPr lang="de-DE" sz="2000" dirty="0"/>
              <a:t> zu quantifizieren   - Siehe Kritik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Verbindung zum „</a:t>
            </a:r>
            <a:r>
              <a:rPr lang="de-DE" sz="2000" dirty="0" err="1"/>
              <a:t>Comparative</a:t>
            </a:r>
            <a:r>
              <a:rPr lang="de-DE" sz="2000" dirty="0"/>
              <a:t> </a:t>
            </a:r>
            <a:r>
              <a:rPr lang="de-DE" sz="2000" dirty="0" err="1"/>
              <a:t>Welfare</a:t>
            </a:r>
            <a:r>
              <a:rPr lang="de-DE" sz="2000" dirty="0"/>
              <a:t> </a:t>
            </a:r>
            <a:r>
              <a:rPr lang="de-DE" sz="2000" dirty="0" err="1"/>
              <a:t>Entitlement</a:t>
            </a:r>
            <a:r>
              <a:rPr lang="de-DE" sz="2000" dirty="0"/>
              <a:t> Dataset“ – Detaillierte Daten über die Struktur der sozialen Leistungen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Meinungen und Unterstützung für  soziale Ausgaben folgen den Typologien – Hohe </a:t>
            </a:r>
            <a:r>
              <a:rPr lang="de-DE" sz="2000" dirty="0" err="1"/>
              <a:t>Untersuzetung</a:t>
            </a:r>
            <a:r>
              <a:rPr lang="de-DE" sz="2000" dirty="0"/>
              <a:t> in universellen Systemen, niedrige Unterstützung in liberalen (</a:t>
            </a:r>
            <a:r>
              <a:rPr lang="de-DE" sz="2000" dirty="0" err="1"/>
              <a:t>Svallfors</a:t>
            </a:r>
            <a:r>
              <a:rPr lang="de-DE" sz="2000" dirty="0"/>
              <a:t>, 1997)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Arbeitsteilung innerhalb der Familie gruppieren sich nach Typus (Geist, 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Allgemeines Vertrauen ist höher in universellen Systemen ( </a:t>
            </a:r>
            <a:r>
              <a:rPr lang="de-DE" sz="2000" dirty="0" err="1"/>
              <a:t>Kääriäinen</a:t>
            </a:r>
            <a:r>
              <a:rPr lang="de-DE" sz="2000" dirty="0"/>
              <a:t> und </a:t>
            </a:r>
            <a:r>
              <a:rPr lang="de-DE" sz="2000" dirty="0" err="1"/>
              <a:t>Lehtonen</a:t>
            </a:r>
            <a:r>
              <a:rPr lang="de-DE" sz="2000" dirty="0"/>
              <a:t>, 2006)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977245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Kritik und Erweiterungen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Typologie hilfreich aber nicht komplett </a:t>
            </a:r>
            <a:r>
              <a:rPr lang="de-DE" sz="1800" dirty="0">
                <a:sym typeface="Wingdings" panose="05000000000000000000" pitchFamily="2" charset="2"/>
              </a:rPr>
              <a:t> Versuch das Modell zu erweitern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Typologie Unvollständig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Mediterranes / Südeuropäisches Modell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1200" dirty="0">
                <a:sym typeface="Wingdings" panose="05000000000000000000" pitchFamily="2" charset="2"/>
              </a:rPr>
              <a:t>Nicht nur ein unterentwickeltes Kontinentalmodell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Australien und Neuseeland als Eigenständiges Modell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Auch Ost-Asien passt nicht in die Typologie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Entwicklungs- und Schwellenländer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Geschlechterdimension wurde unterschätzt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Momentaufnahme  </a:t>
            </a:r>
            <a:r>
              <a:rPr lang="de-DE" sz="1800" dirty="0">
                <a:sym typeface="Wingdings" panose="05000000000000000000" pitchFamily="2" charset="2"/>
              </a:rPr>
              <a:t> Betrachtet nicht die Veränderungen in den letzten Jahren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Theorie der Ursprünge besteht , aber wird in einigen Wochen besprochen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Natürlich: Viele andere Typologien 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25956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Sitzungen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(Deutscher) Sozialstaat / deutsche Sozialpolitik basiert auf drei Grundnormen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Meritokratie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Solidarität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Subsidiarität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Zwei Prinzipien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Äquivalenzprinzip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Solidarprinzip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 Spannungen bestehen zwischen den Konzepten und Gerechtigkeitsvorstellungen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Navigation der Spannung ein gesellschaftspolitsicher 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Sozialstaat als Gegengewicht (aber auch Beschützer) der Marktungleichheiten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98496047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Übersicht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Dekommodifizierung, Markt und Politik </a:t>
            </a:r>
            <a:endParaRPr lang="de-DE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Dimensionen des Sozialstaats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Typologien des Wohlfahrtsstaates nach </a:t>
            </a:r>
            <a:r>
              <a:rPr lang="de-DE" dirty="0" err="1"/>
              <a:t>Esping</a:t>
            </a:r>
            <a:r>
              <a:rPr lang="de-DE" dirty="0"/>
              <a:t>-Andersen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Empirie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Erweiterungen und Kritiken der Typologie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68891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Kommodifizierung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Kommodifizierung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Anwendung der Marktlogik auf immer mehr Aspekte des menschlichen Handelns  ( = zur Ware machen)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i="1" dirty="0"/>
              <a:t>„In </a:t>
            </a:r>
            <a:r>
              <a:rPr lang="de-DE" sz="2000" i="1" dirty="0" err="1"/>
              <a:t>pre-capitalist</a:t>
            </a:r>
            <a:r>
              <a:rPr lang="de-DE" sz="2000" i="1" dirty="0"/>
              <a:t> </a:t>
            </a:r>
            <a:r>
              <a:rPr lang="de-DE" sz="2000" i="1" dirty="0" err="1"/>
              <a:t>societies</a:t>
            </a:r>
            <a:r>
              <a:rPr lang="de-DE" sz="2000" i="1" dirty="0"/>
              <a:t>, </a:t>
            </a:r>
            <a:r>
              <a:rPr lang="de-DE" sz="2000" i="1" dirty="0" err="1"/>
              <a:t>few</a:t>
            </a:r>
            <a:r>
              <a:rPr lang="de-DE" sz="2000" i="1" dirty="0"/>
              <a:t> </a:t>
            </a:r>
            <a:r>
              <a:rPr lang="de-DE" sz="2000" i="1" dirty="0" err="1"/>
              <a:t>workers</a:t>
            </a:r>
            <a:r>
              <a:rPr lang="de-DE" sz="2000" i="1" dirty="0"/>
              <a:t> </a:t>
            </a:r>
            <a:r>
              <a:rPr lang="de-DE" sz="2000" i="1" dirty="0" err="1"/>
              <a:t>were</a:t>
            </a:r>
            <a:r>
              <a:rPr lang="de-DE" sz="2000" i="1" dirty="0"/>
              <a:t> </a:t>
            </a:r>
            <a:r>
              <a:rPr lang="de-DE" sz="2000" i="1" dirty="0" err="1"/>
              <a:t>properly</a:t>
            </a:r>
            <a:r>
              <a:rPr lang="de-DE" sz="2000" i="1" dirty="0"/>
              <a:t> </a:t>
            </a:r>
            <a:r>
              <a:rPr lang="de-DE" sz="2000" i="1" dirty="0" err="1"/>
              <a:t>commodities</a:t>
            </a:r>
            <a:r>
              <a:rPr lang="de-DE" sz="2000" i="1" dirty="0"/>
              <a:t> in </a:t>
            </a:r>
            <a:r>
              <a:rPr lang="de-DE" sz="2000" i="1" dirty="0" err="1"/>
              <a:t>the</a:t>
            </a:r>
            <a:r>
              <a:rPr lang="de-DE" sz="2000" i="1" dirty="0"/>
              <a:t> sense </a:t>
            </a:r>
            <a:r>
              <a:rPr lang="de-DE" sz="2000" i="1" dirty="0" err="1"/>
              <a:t>that</a:t>
            </a:r>
            <a:r>
              <a:rPr lang="de-DE" sz="2000" i="1" dirty="0"/>
              <a:t> </a:t>
            </a:r>
            <a:r>
              <a:rPr lang="de-DE" sz="2000" i="1" dirty="0" err="1"/>
              <a:t>their</a:t>
            </a:r>
            <a:r>
              <a:rPr lang="de-DE" sz="2000" i="1" dirty="0"/>
              <a:t> </a:t>
            </a:r>
            <a:r>
              <a:rPr lang="de-DE" sz="2000" i="1" dirty="0" err="1"/>
              <a:t>survival</a:t>
            </a:r>
            <a:r>
              <a:rPr lang="de-DE" sz="2000" i="1" dirty="0"/>
              <a:t> was </a:t>
            </a:r>
            <a:r>
              <a:rPr lang="de-DE" sz="2000" i="1" dirty="0" err="1"/>
              <a:t>contingent</a:t>
            </a:r>
            <a:r>
              <a:rPr lang="de-DE" sz="2000" i="1" dirty="0"/>
              <a:t> upon </a:t>
            </a:r>
            <a:r>
              <a:rPr lang="de-DE" sz="2000" i="1" dirty="0" err="1"/>
              <a:t>the</a:t>
            </a:r>
            <a:r>
              <a:rPr lang="de-DE" sz="2000" i="1" dirty="0"/>
              <a:t> </a:t>
            </a:r>
            <a:r>
              <a:rPr lang="de-DE" sz="2000" i="1" dirty="0" err="1"/>
              <a:t>sale</a:t>
            </a:r>
            <a:r>
              <a:rPr lang="de-DE" sz="2000" i="1" dirty="0"/>
              <a:t> of </a:t>
            </a:r>
            <a:r>
              <a:rPr lang="de-DE" sz="2000" i="1" dirty="0" err="1"/>
              <a:t>their</a:t>
            </a:r>
            <a:r>
              <a:rPr lang="de-DE" sz="2000" i="1" dirty="0"/>
              <a:t> </a:t>
            </a:r>
            <a:r>
              <a:rPr lang="de-DE" sz="2000" i="1" dirty="0" err="1"/>
              <a:t>labor</a:t>
            </a:r>
            <a:r>
              <a:rPr lang="de-DE" sz="2000" i="1" dirty="0"/>
              <a:t> power“ </a:t>
            </a:r>
            <a:r>
              <a:rPr lang="de-DE" sz="2000" dirty="0"/>
              <a:t>(</a:t>
            </a:r>
            <a:r>
              <a:rPr lang="de-DE" sz="2000" dirty="0" err="1"/>
              <a:t>Esping</a:t>
            </a:r>
            <a:r>
              <a:rPr lang="de-DE" sz="2000" dirty="0"/>
              <a:t>-Andersen)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Polyani</a:t>
            </a:r>
            <a:r>
              <a:rPr lang="de-DE" dirty="0"/>
              <a:t>:  „The Great Transformation“ :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Märkte sind sozial und institutionell eingebettete Institution </a:t>
            </a:r>
            <a:r>
              <a:rPr lang="de-DE" sz="2000" dirty="0">
                <a:sym typeface="Wingdings" panose="05000000000000000000" pitchFamily="2" charset="2"/>
              </a:rPr>
              <a:t> Kommodifizierung  Märkte sind nicht mehr eingebettet   „Doppelte Bewegung“  Versuch den Markt wieder einzubetten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Sozialstaat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Aber auch: Faschismus und Autoritärer Staat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08775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Dekommodifizierung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Versucht Bereiche des Lebens vom Einfluss des Marktes zu entkoppeln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Fokus auf den Arbeitsmarkt und der Entkopplung vom Arbeitsmarktstatus.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Gegenbewegung zur </a:t>
            </a:r>
            <a:r>
              <a:rPr lang="de-DE" sz="1800" dirty="0" err="1"/>
              <a:t>Entbettung</a:t>
            </a:r>
            <a:r>
              <a:rPr lang="de-DE" sz="1800" dirty="0"/>
              <a:t> des Marktes 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Letzte Woche: Spannung der Theoretiker zwischen Markt und Freiheit und zwischen den Gerechtigkeitsvorstellungen 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Sozialpolitik kann zu dieser Entkopplung beitragen  (</a:t>
            </a:r>
            <a:r>
              <a:rPr lang="de-DE" sz="1800" dirty="0">
                <a:sym typeface="Wingdings" panose="05000000000000000000" pitchFamily="2" charset="2"/>
              </a:rPr>
              <a:t> Soziale Rechte) 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Allerdings: Nicht jede form der Sozialpolitik gleichermaßen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altLang="en-US" sz="1600" dirty="0"/>
              <a:t>Stratifizierung </a:t>
            </a:r>
            <a:r>
              <a:rPr lang="de-DE" altLang="en-US" sz="1600" dirty="0">
                <a:sym typeface="Wingdings" panose="05000000000000000000" pitchFamily="2" charset="2"/>
              </a:rPr>
              <a:t> Politik ordnet soziale Beziehungsmuster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Außerdem: Strukturen des Marktes, der Politik und die Struktur der Sozialpolitik entwickeln sich oft zusammen (aber von Land zu Land unterschiedlich)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Deshalb </a:t>
            </a:r>
            <a:r>
              <a:rPr lang="de-DE" sz="1800" dirty="0">
                <a:sym typeface="Wingdings" panose="05000000000000000000" pitchFamily="2" charset="2"/>
              </a:rPr>
              <a:t> Notwendigkeit des Vergleichs </a:t>
            </a:r>
            <a:r>
              <a:rPr lang="de-DE" sz="18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9942499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Sozialstaat im Vergleich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Selbst „relativ“ ähnliche Länder unterscheiden sich stark in der Form des Sozialstaates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Grundsatzfrage der vergleichenden Forschung  </a:t>
                </a:r>
                <a:r>
                  <a:rPr lang="de-DE" sz="2400" dirty="0">
                    <a:sym typeface="Wingdings" panose="05000000000000000000" pitchFamily="2" charset="2"/>
                  </a:rPr>
                  <a:t> Welche Kriterien / Aspekte werden betrachtet? </a:t>
                </a:r>
              </a:p>
              <a:p>
                <a:pPr marL="641350" lvl="1" indent="-285750">
                  <a:buFont typeface="Arial" panose="020B0604020202020204" pitchFamily="34" charset="0"/>
                  <a:buChar char="•"/>
                </a:pPr>
                <a:r>
                  <a:rPr lang="de-DE" sz="2000" dirty="0">
                    <a:sym typeface="Wingdings" panose="05000000000000000000" pitchFamily="2" charset="2"/>
                  </a:rPr>
                  <a:t>Sozialausgaben</a:t>
                </a:r>
              </a:p>
              <a:p>
                <a:pPr marL="1009650" lvl="2" indent="-285750">
                  <a:buFont typeface="Arial" panose="020B0604020202020204" pitchFamily="34" charset="0"/>
                  <a:buChar char="•"/>
                </a:pPr>
                <a:r>
                  <a:rPr lang="de-DE" sz="1600" dirty="0">
                    <a:sym typeface="Wingdings" panose="05000000000000000000" pitchFamily="2" charset="2"/>
                  </a:rPr>
                  <a:t>Problematisch: </a:t>
                </a:r>
              </a:p>
              <a:p>
                <a:pPr marL="1365250" lvl="3" indent="-285750">
                  <a:buFont typeface="Arial" panose="020B0604020202020204" pitchFamily="34" charset="0"/>
                  <a:buChar char="•"/>
                </a:pPr>
                <a:r>
                  <a:rPr lang="de-DE" sz="1600" dirty="0">
                    <a:sym typeface="Wingdings" panose="05000000000000000000" pitchFamily="2" charset="2"/>
                  </a:rPr>
                  <a:t>Ausgabenniveau </a:t>
                </a: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Qualität der Leistung </a:t>
                </a:r>
              </a:p>
              <a:p>
                <a:pPr marL="1365250" lvl="3" indent="-285750">
                  <a:buFont typeface="Arial" panose="020B0604020202020204" pitchFamily="34" charset="0"/>
                  <a:buChar char="•"/>
                </a:pPr>
                <a:r>
                  <a:rPr lang="de-DE" sz="1600" dirty="0">
                    <a:sym typeface="Wingdings" panose="05000000000000000000" pitchFamily="2" charset="2"/>
                  </a:rPr>
                  <a:t>Ausgabenniveau hoch durch schwache Wirtschaft </a:t>
                </a:r>
              </a:p>
              <a:p>
                <a:pPr marL="1365250" lvl="3" indent="-285750">
                  <a:buFont typeface="Arial" panose="020B0604020202020204" pitchFamily="34" charset="0"/>
                  <a:buChar char="•"/>
                </a:pPr>
                <a:r>
                  <a:rPr lang="de-DE" sz="1600" dirty="0">
                    <a:sym typeface="Wingdings" panose="05000000000000000000" pitchFamily="2" charset="2"/>
                  </a:rPr>
                  <a:t>Struktur und Verteilungseffekte werden ignoriert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sym typeface="Wingdings" panose="05000000000000000000" pitchFamily="2" charset="2"/>
                  </a:rPr>
                  <a:t>Typologischer Ansatz  </a:t>
                </a:r>
              </a:p>
              <a:p>
                <a:pPr marL="641350" lvl="1" indent="-285750">
                  <a:buFont typeface="Arial" panose="020B0604020202020204" pitchFamily="34" charset="0"/>
                  <a:buChar char="•"/>
                </a:pPr>
                <a:r>
                  <a:rPr lang="de-DE" sz="2000" dirty="0">
                    <a:sym typeface="Wingdings" panose="05000000000000000000" pitchFamily="2" charset="2"/>
                  </a:rPr>
                  <a:t>Fokus auf Dekommodifizierung , Sozialen Rechten, und Formen der Solidarität </a:t>
                </a:r>
              </a:p>
              <a:p>
                <a:pPr marL="1009650" lvl="2" indent="-285750">
                  <a:buFont typeface="Arial" panose="020B0604020202020204" pitchFamily="34" charset="0"/>
                  <a:buChar char="•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marL="1009650" lvl="2" indent="-285750">
                  <a:buFont typeface="Arial" panose="020B0604020202020204" pitchFamily="34" charset="0"/>
                  <a:buChar char="•"/>
                </a:pPr>
                <a:endParaRPr lang="de-DE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47" t="-2464" r="-2470" b="-5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50966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50" y="76815"/>
            <a:ext cx="6738018" cy="425450"/>
          </a:xfrm>
        </p:spPr>
        <p:txBody>
          <a:bodyPr/>
          <a:lstStyle/>
          <a:p>
            <a:r>
              <a:rPr lang="de-DE" dirty="0"/>
              <a:t>3 Welten des Wohlfahrtskapitalismus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Entwickelt von </a:t>
            </a:r>
            <a:r>
              <a:rPr lang="de-DE" sz="2000" dirty="0" err="1"/>
              <a:t>Esping</a:t>
            </a:r>
            <a:r>
              <a:rPr lang="de-DE" sz="2000" dirty="0"/>
              <a:t>-Andersen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Anlehnung an Marshall – Soziale Staatsbürgerschaft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Wie weit haben Bürger soziale Rechte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Welche Rolle Spielen die verschiedenen sozialen Akteure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Staat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Familie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Markt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Individuen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Grad der Dekommodifizierung  = Balance zwischen Einbettung des Marktes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Drei Grundlegende Typen </a:t>
            </a:r>
          </a:p>
        </p:txBody>
      </p:sp>
    </p:spTree>
    <p:extLst>
      <p:ext uri="{BB962C8B-B14F-4D97-AF65-F5344CB8AC3E}">
        <p14:creationId xmlns:p14="http://schemas.microsoft.com/office/powerpoint/2010/main" val="61827726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Liberal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en-US" sz="2400" dirty="0"/>
              <a:t>Liberaler Grundsatz (Leistungsgerechtigkeit):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altLang="en-US" sz="2000" dirty="0"/>
              <a:t>Private Fürsorge, Zentralität des Marktes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altLang="en-US" sz="2400" dirty="0"/>
              <a:t>Bedarfsgeprüfte (Minimal)Sicherung, oft Stigmatisiert  (</a:t>
            </a:r>
            <a:r>
              <a:rPr lang="de-DE" altLang="en-US" sz="2400" dirty="0" err="1"/>
              <a:t>means-tested</a:t>
            </a:r>
            <a:r>
              <a:rPr lang="de-DE" altLang="en-US" sz="2400" dirty="0"/>
              <a:t> </a:t>
            </a:r>
            <a:r>
              <a:rPr lang="de-DE" altLang="en-US" sz="2400" dirty="0" err="1"/>
              <a:t>benefits</a:t>
            </a:r>
            <a:r>
              <a:rPr lang="de-DE" altLang="en-US" sz="2400" dirty="0"/>
              <a:t>)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altLang="en-US" sz="2400" dirty="0"/>
              <a:t>Marktfreiheit und Fokus auf liberale Grundsätze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altLang="en-US" sz="2400" dirty="0"/>
              <a:t>Geringe Umverteilung und Transferleistung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altLang="en-US" sz="2400" dirty="0"/>
              <a:t>Minimale Dekommodifizierung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altLang="en-US" sz="2400" dirty="0"/>
              <a:t>Wenig Soziale Rechte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de-DE" altLang="en-US" sz="2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altLang="en-US" sz="2400" dirty="0"/>
              <a:t>Beispiele: USA, Australien, Kanada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0847291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Konservativ/ Korporatistisches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Subsidiarität als Grundprinzip  (Die Familie als zentrale Einheit)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Transferleistung für Familien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Hauptverdiener Modell  (Mann/ Frau Ungleichheit)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Staat hilft wenn Familiensicherung entfällt.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Fokus auf Stabilität 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Aufrechterhaltung von Statusunterschieden (Stratifizierung)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Geringe Umverteilungseffekte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Sozialversicherungsmodell = Äquivalenzprinzip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Mittlere Dekommodifizierung (Statusbezogen)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Differenzierte Soziale Rechte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Beispiele: Deutschland, Frankreich, Österreich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21341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736</Words>
  <Application>Microsoft Office PowerPoint</Application>
  <PresentationFormat>On-screen Show (16:9)</PresentationFormat>
  <Paragraphs>121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Cambria Math</vt:lpstr>
      <vt:lpstr>NexusSansPro</vt:lpstr>
      <vt:lpstr>NexusSansPro-Bold</vt:lpstr>
      <vt:lpstr>Times New Roman</vt:lpstr>
      <vt:lpstr>Verdana</vt:lpstr>
      <vt:lpstr>Vorlesung_15080_17.10.13</vt:lpstr>
      <vt:lpstr>1_Vorlesung_15080_17.10.13</vt:lpstr>
      <vt:lpstr>2_Vorlesung_15080_17.10.13</vt:lpstr>
      <vt:lpstr>Sozialpolitik in Deutschland</vt:lpstr>
      <vt:lpstr>Zusammenfassung der Sitzungen </vt:lpstr>
      <vt:lpstr>Übersicht  </vt:lpstr>
      <vt:lpstr>Kommodifizierung</vt:lpstr>
      <vt:lpstr>Dekommodifizierung</vt:lpstr>
      <vt:lpstr>Der Sozialstaat im Vergleich</vt:lpstr>
      <vt:lpstr>3 Welten des Wohlfahrtskapitalismus </vt:lpstr>
      <vt:lpstr>Liberal</vt:lpstr>
      <vt:lpstr>Konservativ/ Korporatistisches</vt:lpstr>
      <vt:lpstr>Sozial-demokratisch/Universelles</vt:lpstr>
      <vt:lpstr>Zusammenfassung und Beispiel</vt:lpstr>
      <vt:lpstr>Empirische Anwendungen</vt:lpstr>
      <vt:lpstr>Kritik und Erweiterungen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195</cp:revision>
  <cp:lastPrinted>2015-10-12T07:54:51Z</cp:lastPrinted>
  <dcterms:created xsi:type="dcterms:W3CDTF">2013-10-17T07:50:24Z</dcterms:created>
  <dcterms:modified xsi:type="dcterms:W3CDTF">2023-04-14T11:01:01Z</dcterms:modified>
</cp:coreProperties>
</file>