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02" r:id="rId2"/>
    <p:sldMasterId id="2147483709" r:id="rId3"/>
  </p:sldMasterIdLst>
  <p:notesMasterIdLst>
    <p:notesMasterId r:id="rId26"/>
  </p:notesMasterIdLst>
  <p:handoutMasterIdLst>
    <p:handoutMasterId r:id="rId27"/>
  </p:handoutMasterIdLst>
  <p:sldIdLst>
    <p:sldId id="389" r:id="rId4"/>
    <p:sldId id="257" r:id="rId5"/>
    <p:sldId id="422" r:id="rId6"/>
    <p:sldId id="493" r:id="rId7"/>
    <p:sldId id="504" r:id="rId8"/>
    <p:sldId id="495" r:id="rId9"/>
    <p:sldId id="411" r:id="rId10"/>
    <p:sldId id="494" r:id="rId11"/>
    <p:sldId id="511" r:id="rId12"/>
    <p:sldId id="512" r:id="rId13"/>
    <p:sldId id="510" r:id="rId14"/>
    <p:sldId id="499" r:id="rId15"/>
    <p:sldId id="500" r:id="rId16"/>
    <p:sldId id="502" r:id="rId17"/>
    <p:sldId id="503" r:id="rId18"/>
    <p:sldId id="505" r:id="rId19"/>
    <p:sldId id="506" r:id="rId20"/>
    <p:sldId id="507" r:id="rId21"/>
    <p:sldId id="508" r:id="rId22"/>
    <p:sldId id="509" r:id="rId23"/>
    <p:sldId id="496" r:id="rId24"/>
    <p:sldId id="513" r:id="rId25"/>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A47D-64FC-4A07-A1E9-B83AA3FE9BB9}" v="95" dt="2023-07-10T07:01:48.00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9" autoAdjust="0"/>
    <p:restoredTop sz="85856" autoAdjust="0"/>
  </p:normalViewPr>
  <p:slideViewPr>
    <p:cSldViewPr snapToGrid="0">
      <p:cViewPr varScale="1">
        <p:scale>
          <a:sx n="179" d="100"/>
          <a:sy n="179" d="100"/>
        </p:scale>
        <p:origin x="318" y="156"/>
      </p:cViewPr>
      <p:guideLst>
        <p:guide orient="horz" pos="1620"/>
        <p:guide pos="2880"/>
      </p:guideLst>
    </p:cSldViewPr>
  </p:slideViewPr>
  <p:outlineViewPr>
    <p:cViewPr>
      <p:scale>
        <a:sx n="33" d="100"/>
        <a:sy n="33" d="100"/>
      </p:scale>
      <p:origin x="0" y="-18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412A764F-28C4-4C2E-A1C5-420868BF8768}"/>
    <pc:docChg chg="undo custSel addSld delSld modSld sldOrd">
      <pc:chgData name="C C" userId="58c016da926720ee" providerId="LiveId" clId="{412A764F-28C4-4C2E-A1C5-420868BF8768}" dt="2023-06-12T08:14:43.939" v="2120" actId="18131"/>
      <pc:docMkLst>
        <pc:docMk/>
      </pc:docMkLst>
      <pc:sldChg chg="modSp mod">
        <pc:chgData name="C C" userId="58c016da926720ee" providerId="LiveId" clId="{412A764F-28C4-4C2E-A1C5-420868BF8768}" dt="2023-06-12T07:33:50.974" v="121" actId="20577"/>
        <pc:sldMkLst>
          <pc:docMk/>
          <pc:sldMk cId="3533300035" sldId="257"/>
        </pc:sldMkLst>
        <pc:spChg chg="mod">
          <ac:chgData name="C C" userId="58c016da926720ee" providerId="LiveId" clId="{412A764F-28C4-4C2E-A1C5-420868BF8768}" dt="2023-06-12T07:33:50.974" v="121" actId="20577"/>
          <ac:spMkLst>
            <pc:docMk/>
            <pc:sldMk cId="3533300035" sldId="257"/>
            <ac:spMk id="5" creationId="{5B5A2214-0261-4489-8A63-55817E9128D8}"/>
          </ac:spMkLst>
        </pc:spChg>
      </pc:sldChg>
      <pc:sldChg chg="del">
        <pc:chgData name="C C" userId="58c016da926720ee" providerId="LiveId" clId="{412A764F-28C4-4C2E-A1C5-420868BF8768}" dt="2023-06-12T07:33:01.711" v="94" actId="47"/>
        <pc:sldMkLst>
          <pc:docMk/>
          <pc:sldMk cId="1927398817" sldId="293"/>
        </pc:sldMkLst>
      </pc:sldChg>
      <pc:sldChg chg="modSp mod">
        <pc:chgData name="C C" userId="58c016da926720ee" providerId="LiveId" clId="{412A764F-28C4-4C2E-A1C5-420868BF8768}" dt="2023-06-12T07:11:27.926" v="16" actId="20577"/>
        <pc:sldMkLst>
          <pc:docMk/>
          <pc:sldMk cId="0" sldId="389"/>
        </pc:sldMkLst>
        <pc:spChg chg="mod">
          <ac:chgData name="C C" userId="58c016da926720ee" providerId="LiveId" clId="{412A764F-28C4-4C2E-A1C5-420868BF8768}" dt="2023-06-12T07:11:27.926" v="16" actId="20577"/>
          <ac:spMkLst>
            <pc:docMk/>
            <pc:sldMk cId="0" sldId="389"/>
            <ac:spMk id="4099" creationId="{00000000-0000-0000-0000-000000000000}"/>
          </ac:spMkLst>
        </pc:spChg>
      </pc:sldChg>
      <pc:sldChg chg="del">
        <pc:chgData name="C C" userId="58c016da926720ee" providerId="LiveId" clId="{412A764F-28C4-4C2E-A1C5-420868BF8768}" dt="2023-06-12T07:41:24.407" v="852" actId="47"/>
        <pc:sldMkLst>
          <pc:docMk/>
          <pc:sldMk cId="1251571257" sldId="413"/>
        </pc:sldMkLst>
      </pc:sldChg>
      <pc:sldChg chg="del">
        <pc:chgData name="C C" userId="58c016da926720ee" providerId="LiveId" clId="{412A764F-28C4-4C2E-A1C5-420868BF8768}" dt="2023-06-12T07:41:24.407" v="852" actId="47"/>
        <pc:sldMkLst>
          <pc:docMk/>
          <pc:sldMk cId="3368892430" sldId="420"/>
        </pc:sldMkLst>
      </pc:sldChg>
      <pc:sldChg chg="del">
        <pc:chgData name="C C" userId="58c016da926720ee" providerId="LiveId" clId="{412A764F-28C4-4C2E-A1C5-420868BF8768}" dt="2023-06-12T07:12:13.507" v="17" actId="47"/>
        <pc:sldMkLst>
          <pc:docMk/>
          <pc:sldMk cId="3731950994" sldId="421"/>
        </pc:sldMkLst>
      </pc:sldChg>
      <pc:sldChg chg="modSp mod ord">
        <pc:chgData name="C C" userId="58c016da926720ee" providerId="LiveId" clId="{412A764F-28C4-4C2E-A1C5-420868BF8768}" dt="2023-06-12T07:33:54.165" v="123" actId="20577"/>
        <pc:sldMkLst>
          <pc:docMk/>
          <pc:sldMk cId="396695668" sldId="422"/>
        </pc:sldMkLst>
        <pc:spChg chg="mod">
          <ac:chgData name="C C" userId="58c016da926720ee" providerId="LiveId" clId="{412A764F-28C4-4C2E-A1C5-420868BF8768}" dt="2023-06-12T07:33:54.165" v="123" actId="20577"/>
          <ac:spMkLst>
            <pc:docMk/>
            <pc:sldMk cId="396695668" sldId="422"/>
            <ac:spMk id="8" creationId="{A67B6EC6-3A28-49C4-AE78-D2532997B2E4}"/>
          </ac:spMkLst>
        </pc:spChg>
      </pc:sldChg>
      <pc:sldChg chg="del">
        <pc:chgData name="C C" userId="58c016da926720ee" providerId="LiveId" clId="{412A764F-28C4-4C2E-A1C5-420868BF8768}" dt="2023-06-12T07:41:24.407" v="852" actId="47"/>
        <pc:sldMkLst>
          <pc:docMk/>
          <pc:sldMk cId="2514166850" sldId="424"/>
        </pc:sldMkLst>
      </pc:sldChg>
      <pc:sldChg chg="modSp mod">
        <pc:chgData name="C C" userId="58c016da926720ee" providerId="LiveId" clId="{412A764F-28C4-4C2E-A1C5-420868BF8768}" dt="2023-06-12T07:33:56.389" v="125" actId="20577"/>
        <pc:sldMkLst>
          <pc:docMk/>
          <pc:sldMk cId="3630040494" sldId="425"/>
        </pc:sldMkLst>
        <pc:spChg chg="mod">
          <ac:chgData name="C C" userId="58c016da926720ee" providerId="LiveId" clId="{412A764F-28C4-4C2E-A1C5-420868BF8768}" dt="2023-06-12T07:33:56.389" v="125" actId="20577"/>
          <ac:spMkLst>
            <pc:docMk/>
            <pc:sldMk cId="3630040494" sldId="425"/>
            <ac:spMk id="8" creationId="{A67B6EC6-3A28-49C4-AE78-D2532997B2E4}"/>
          </ac:spMkLst>
        </pc:spChg>
      </pc:sldChg>
      <pc:sldChg chg="del">
        <pc:chgData name="C C" userId="58c016da926720ee" providerId="LiveId" clId="{412A764F-28C4-4C2E-A1C5-420868BF8768}" dt="2023-06-12T07:41:24.407" v="852" actId="47"/>
        <pc:sldMkLst>
          <pc:docMk/>
          <pc:sldMk cId="2298235628" sldId="426"/>
        </pc:sldMkLst>
      </pc:sldChg>
      <pc:sldChg chg="del">
        <pc:chgData name="C C" userId="58c016da926720ee" providerId="LiveId" clId="{412A764F-28C4-4C2E-A1C5-420868BF8768}" dt="2023-06-12T07:41:24.407" v="852" actId="47"/>
        <pc:sldMkLst>
          <pc:docMk/>
          <pc:sldMk cId="797049732" sldId="430"/>
        </pc:sldMkLst>
      </pc:sldChg>
      <pc:sldChg chg="del">
        <pc:chgData name="C C" userId="58c016da926720ee" providerId="LiveId" clId="{412A764F-28C4-4C2E-A1C5-420868BF8768}" dt="2023-06-12T07:41:24.407" v="852" actId="47"/>
        <pc:sldMkLst>
          <pc:docMk/>
          <pc:sldMk cId="2831671173" sldId="432"/>
        </pc:sldMkLst>
      </pc:sldChg>
      <pc:sldChg chg="del">
        <pc:chgData name="C C" userId="58c016da926720ee" providerId="LiveId" clId="{412A764F-28C4-4C2E-A1C5-420868BF8768}" dt="2023-06-12T07:41:24.407" v="852" actId="47"/>
        <pc:sldMkLst>
          <pc:docMk/>
          <pc:sldMk cId="3491008430" sldId="435"/>
        </pc:sldMkLst>
      </pc:sldChg>
      <pc:sldChg chg="del">
        <pc:chgData name="C C" userId="58c016da926720ee" providerId="LiveId" clId="{412A764F-28C4-4C2E-A1C5-420868BF8768}" dt="2023-06-12T07:41:24.407" v="852" actId="47"/>
        <pc:sldMkLst>
          <pc:docMk/>
          <pc:sldMk cId="2467176430" sldId="436"/>
        </pc:sldMkLst>
      </pc:sldChg>
      <pc:sldChg chg="del">
        <pc:chgData name="C C" userId="58c016da926720ee" providerId="LiveId" clId="{412A764F-28C4-4C2E-A1C5-420868BF8768}" dt="2023-06-12T07:41:24.407" v="852" actId="47"/>
        <pc:sldMkLst>
          <pc:docMk/>
          <pc:sldMk cId="3533162104" sldId="437"/>
        </pc:sldMkLst>
      </pc:sldChg>
      <pc:sldChg chg="del">
        <pc:chgData name="C C" userId="58c016da926720ee" providerId="LiveId" clId="{412A764F-28C4-4C2E-A1C5-420868BF8768}" dt="2023-06-12T07:41:24.407" v="852" actId="47"/>
        <pc:sldMkLst>
          <pc:docMk/>
          <pc:sldMk cId="3145185638" sldId="439"/>
        </pc:sldMkLst>
      </pc:sldChg>
      <pc:sldChg chg="del">
        <pc:chgData name="C C" userId="58c016da926720ee" providerId="LiveId" clId="{412A764F-28C4-4C2E-A1C5-420868BF8768}" dt="2023-06-12T07:12:13.507" v="17" actId="47"/>
        <pc:sldMkLst>
          <pc:docMk/>
          <pc:sldMk cId="3282804382" sldId="465"/>
        </pc:sldMkLst>
      </pc:sldChg>
      <pc:sldChg chg="del">
        <pc:chgData name="C C" userId="58c016da926720ee" providerId="LiveId" clId="{412A764F-28C4-4C2E-A1C5-420868BF8768}" dt="2023-06-12T07:33:01.711" v="94" actId="47"/>
        <pc:sldMkLst>
          <pc:docMk/>
          <pc:sldMk cId="4110573080" sldId="469"/>
        </pc:sldMkLst>
      </pc:sldChg>
      <pc:sldChg chg="del">
        <pc:chgData name="C C" userId="58c016da926720ee" providerId="LiveId" clId="{412A764F-28C4-4C2E-A1C5-420868BF8768}" dt="2023-06-12T07:33:01.711" v="94" actId="47"/>
        <pc:sldMkLst>
          <pc:docMk/>
          <pc:sldMk cId="3755197044" sldId="471"/>
        </pc:sldMkLst>
      </pc:sldChg>
      <pc:sldChg chg="del">
        <pc:chgData name="C C" userId="58c016da926720ee" providerId="LiveId" clId="{412A764F-28C4-4C2E-A1C5-420868BF8768}" dt="2023-06-12T07:33:01.711" v="94" actId="47"/>
        <pc:sldMkLst>
          <pc:docMk/>
          <pc:sldMk cId="1216932999" sldId="472"/>
        </pc:sldMkLst>
      </pc:sldChg>
      <pc:sldChg chg="modSp add del modAnim">
        <pc:chgData name="C C" userId="58c016da926720ee" providerId="LiveId" clId="{412A764F-28C4-4C2E-A1C5-420868BF8768}" dt="2023-06-12T07:41:13.805" v="848" actId="313"/>
        <pc:sldMkLst>
          <pc:docMk/>
          <pc:sldMk cId="3082964134" sldId="473"/>
        </pc:sldMkLst>
        <pc:spChg chg="mod">
          <ac:chgData name="C C" userId="58c016da926720ee" providerId="LiveId" clId="{412A764F-28C4-4C2E-A1C5-420868BF8768}" dt="2023-06-12T07:41:13.805" v="848" actId="313"/>
          <ac:spMkLst>
            <pc:docMk/>
            <pc:sldMk cId="3082964134" sldId="473"/>
            <ac:spMk id="3" creationId="{9BA1B7B7-155E-BB74-73CD-A12F575692E6}"/>
          </ac:spMkLst>
        </pc:spChg>
      </pc:sldChg>
      <pc:sldChg chg="del">
        <pc:chgData name="C C" userId="58c016da926720ee" providerId="LiveId" clId="{412A764F-28C4-4C2E-A1C5-420868BF8768}" dt="2023-06-12T07:33:01.711" v="94" actId="47"/>
        <pc:sldMkLst>
          <pc:docMk/>
          <pc:sldMk cId="625433498" sldId="474"/>
        </pc:sldMkLst>
      </pc:sldChg>
      <pc:sldChg chg="del">
        <pc:chgData name="C C" userId="58c016da926720ee" providerId="LiveId" clId="{412A764F-28C4-4C2E-A1C5-420868BF8768}" dt="2023-06-12T07:33:01.711" v="94" actId="47"/>
        <pc:sldMkLst>
          <pc:docMk/>
          <pc:sldMk cId="3594605170" sldId="478"/>
        </pc:sldMkLst>
      </pc:sldChg>
      <pc:sldChg chg="del">
        <pc:chgData name="C C" userId="58c016da926720ee" providerId="LiveId" clId="{412A764F-28C4-4C2E-A1C5-420868BF8768}" dt="2023-06-12T07:33:01.711" v="94" actId="47"/>
        <pc:sldMkLst>
          <pc:docMk/>
          <pc:sldMk cId="3052443984" sldId="479"/>
        </pc:sldMkLst>
      </pc:sldChg>
      <pc:sldChg chg="del">
        <pc:chgData name="C C" userId="58c016da926720ee" providerId="LiveId" clId="{412A764F-28C4-4C2E-A1C5-420868BF8768}" dt="2023-06-12T07:33:01.711" v="94" actId="47"/>
        <pc:sldMkLst>
          <pc:docMk/>
          <pc:sldMk cId="2812357993" sldId="480"/>
        </pc:sldMkLst>
      </pc:sldChg>
      <pc:sldChg chg="del">
        <pc:chgData name="C C" userId="58c016da926720ee" providerId="LiveId" clId="{412A764F-28C4-4C2E-A1C5-420868BF8768}" dt="2023-06-12T07:41:24.407" v="852" actId="47"/>
        <pc:sldMkLst>
          <pc:docMk/>
          <pc:sldMk cId="1188064462" sldId="481"/>
        </pc:sldMkLst>
      </pc:sldChg>
      <pc:sldChg chg="del">
        <pc:chgData name="C C" userId="58c016da926720ee" providerId="LiveId" clId="{412A764F-28C4-4C2E-A1C5-420868BF8768}" dt="2023-06-12T07:36:41.425" v="220" actId="47"/>
        <pc:sldMkLst>
          <pc:docMk/>
          <pc:sldMk cId="2485744472" sldId="482"/>
        </pc:sldMkLst>
      </pc:sldChg>
      <pc:sldChg chg="del">
        <pc:chgData name="C C" userId="58c016da926720ee" providerId="LiveId" clId="{412A764F-28C4-4C2E-A1C5-420868BF8768}" dt="2023-06-12T07:33:01.711" v="94" actId="47"/>
        <pc:sldMkLst>
          <pc:docMk/>
          <pc:sldMk cId="772525310" sldId="483"/>
        </pc:sldMkLst>
      </pc:sldChg>
      <pc:sldChg chg="del">
        <pc:chgData name="C C" userId="58c016da926720ee" providerId="LiveId" clId="{412A764F-28C4-4C2E-A1C5-420868BF8768}" dt="2023-06-12T07:33:01.711" v="94" actId="47"/>
        <pc:sldMkLst>
          <pc:docMk/>
          <pc:sldMk cId="2533813969" sldId="484"/>
        </pc:sldMkLst>
      </pc:sldChg>
      <pc:sldChg chg="del">
        <pc:chgData name="C C" userId="58c016da926720ee" providerId="LiveId" clId="{412A764F-28C4-4C2E-A1C5-420868BF8768}" dt="2023-06-12T07:33:01.711" v="94" actId="47"/>
        <pc:sldMkLst>
          <pc:docMk/>
          <pc:sldMk cId="1604608101" sldId="485"/>
        </pc:sldMkLst>
      </pc:sldChg>
      <pc:sldChg chg="del">
        <pc:chgData name="C C" userId="58c016da926720ee" providerId="LiveId" clId="{412A764F-28C4-4C2E-A1C5-420868BF8768}" dt="2023-06-12T07:33:01.711" v="94" actId="47"/>
        <pc:sldMkLst>
          <pc:docMk/>
          <pc:sldMk cId="1644485636" sldId="486"/>
        </pc:sldMkLst>
      </pc:sldChg>
      <pc:sldChg chg="del">
        <pc:chgData name="C C" userId="58c016da926720ee" providerId="LiveId" clId="{412A764F-28C4-4C2E-A1C5-420868BF8768}" dt="2023-06-12T07:33:01.711" v="94" actId="47"/>
        <pc:sldMkLst>
          <pc:docMk/>
          <pc:sldMk cId="845111357" sldId="487"/>
        </pc:sldMkLst>
      </pc:sldChg>
      <pc:sldChg chg="del">
        <pc:chgData name="C C" userId="58c016da926720ee" providerId="LiveId" clId="{412A764F-28C4-4C2E-A1C5-420868BF8768}" dt="2023-06-12T07:41:24.407" v="852" actId="47"/>
        <pc:sldMkLst>
          <pc:docMk/>
          <pc:sldMk cId="1445019944" sldId="491"/>
        </pc:sldMkLst>
      </pc:sldChg>
      <pc:sldChg chg="modSp mod ord">
        <pc:chgData name="C C" userId="58c016da926720ee" providerId="LiveId" clId="{412A764F-28C4-4C2E-A1C5-420868BF8768}" dt="2023-06-12T07:43:25.214" v="1184" actId="20577"/>
        <pc:sldMkLst>
          <pc:docMk/>
          <pc:sldMk cId="2649410933" sldId="492"/>
        </pc:sldMkLst>
        <pc:spChg chg="mod">
          <ac:chgData name="C C" userId="58c016da926720ee" providerId="LiveId" clId="{412A764F-28C4-4C2E-A1C5-420868BF8768}" dt="2023-06-12T07:43:25.214" v="1184" actId="20577"/>
          <ac:spMkLst>
            <pc:docMk/>
            <pc:sldMk cId="2649410933" sldId="492"/>
            <ac:spMk id="3" creationId="{1A426CF5-F676-DDF2-1709-88F4A2DFAD24}"/>
          </ac:spMkLst>
        </pc:spChg>
      </pc:sldChg>
      <pc:sldChg chg="addSp delSp modSp new mod modClrScheme chgLayout">
        <pc:chgData name="C C" userId="58c016da926720ee" providerId="LiveId" clId="{412A764F-28C4-4C2E-A1C5-420868BF8768}" dt="2023-06-12T07:38:17.894" v="422" actId="313"/>
        <pc:sldMkLst>
          <pc:docMk/>
          <pc:sldMk cId="176797687" sldId="493"/>
        </pc:sldMkLst>
        <pc:spChg chg="del mod ord">
          <ac:chgData name="C C" userId="58c016da926720ee" providerId="LiveId" clId="{412A764F-28C4-4C2E-A1C5-420868BF8768}" dt="2023-06-12T07:34:14.326" v="127" actId="700"/>
          <ac:spMkLst>
            <pc:docMk/>
            <pc:sldMk cId="176797687" sldId="493"/>
            <ac:spMk id="2" creationId="{A6151ED4-48BE-BA0B-B394-0E6A0E27B7BC}"/>
          </ac:spMkLst>
        </pc:spChg>
        <pc:spChg chg="del mod ord">
          <ac:chgData name="C C" userId="58c016da926720ee" providerId="LiveId" clId="{412A764F-28C4-4C2E-A1C5-420868BF8768}" dt="2023-06-12T07:34:14.326" v="127" actId="700"/>
          <ac:spMkLst>
            <pc:docMk/>
            <pc:sldMk cId="176797687" sldId="493"/>
            <ac:spMk id="3" creationId="{B8346039-D335-10A0-4D03-39D08A68E720}"/>
          </ac:spMkLst>
        </pc:spChg>
        <pc:spChg chg="add mod ord">
          <ac:chgData name="C C" userId="58c016da926720ee" providerId="LiveId" clId="{412A764F-28C4-4C2E-A1C5-420868BF8768}" dt="2023-06-12T07:34:46.756" v="219" actId="790"/>
          <ac:spMkLst>
            <pc:docMk/>
            <pc:sldMk cId="176797687" sldId="493"/>
            <ac:spMk id="4" creationId="{D83F1F18-176D-E419-23C3-CA81C6C06CA6}"/>
          </ac:spMkLst>
        </pc:spChg>
        <pc:spChg chg="add mod ord">
          <ac:chgData name="C C" userId="58c016da926720ee" providerId="LiveId" clId="{412A764F-28C4-4C2E-A1C5-420868BF8768}" dt="2023-06-12T07:38:17.894" v="422" actId="313"/>
          <ac:spMkLst>
            <pc:docMk/>
            <pc:sldMk cId="176797687" sldId="493"/>
            <ac:spMk id="5" creationId="{D7D5B895-9237-4B95-3EAB-EF2242B70576}"/>
          </ac:spMkLst>
        </pc:spChg>
      </pc:sldChg>
      <pc:sldChg chg="add ord">
        <pc:chgData name="C C" userId="58c016da926720ee" providerId="LiveId" clId="{412A764F-28C4-4C2E-A1C5-420868BF8768}" dt="2023-06-12T07:41:18.359" v="851"/>
        <pc:sldMkLst>
          <pc:docMk/>
          <pc:sldMk cId="2728747536" sldId="494"/>
        </pc:sldMkLst>
      </pc:sldChg>
      <pc:sldChg chg="new del">
        <pc:chgData name="C C" userId="58c016da926720ee" providerId="LiveId" clId="{412A764F-28C4-4C2E-A1C5-420868BF8768}" dt="2023-06-12T07:41:15.707" v="849" actId="47"/>
        <pc:sldMkLst>
          <pc:docMk/>
          <pc:sldMk cId="1986108653" sldId="495"/>
        </pc:sldMkLst>
      </pc:sldChg>
      <pc:sldChg chg="addSp delSp modSp new mod chgLayout">
        <pc:chgData name="C C" userId="58c016da926720ee" providerId="LiveId" clId="{412A764F-28C4-4C2E-A1C5-420868BF8768}" dt="2023-06-12T07:52:15.368" v="1429"/>
        <pc:sldMkLst>
          <pc:docMk/>
          <pc:sldMk cId="2706494564" sldId="495"/>
        </pc:sldMkLst>
        <pc:spChg chg="del">
          <ac:chgData name="C C" userId="58c016da926720ee" providerId="LiveId" clId="{412A764F-28C4-4C2E-A1C5-420868BF8768}" dt="2023-06-12T07:46:51.641" v="1186" actId="700"/>
          <ac:spMkLst>
            <pc:docMk/>
            <pc:sldMk cId="2706494564" sldId="495"/>
            <ac:spMk id="2" creationId="{C3335B1B-CDC2-9A13-4FA0-26EEDF0C6EF2}"/>
          </ac:spMkLst>
        </pc:spChg>
        <pc:spChg chg="del">
          <ac:chgData name="C C" userId="58c016da926720ee" providerId="LiveId" clId="{412A764F-28C4-4C2E-A1C5-420868BF8768}" dt="2023-06-12T07:46:51.641" v="1186" actId="700"/>
          <ac:spMkLst>
            <pc:docMk/>
            <pc:sldMk cId="2706494564" sldId="495"/>
            <ac:spMk id="3" creationId="{A5273F39-1ED1-1493-AFC4-4FDD3D405CAD}"/>
          </ac:spMkLst>
        </pc:spChg>
        <pc:spChg chg="add mod ord">
          <ac:chgData name="C C" userId="58c016da926720ee" providerId="LiveId" clId="{412A764F-28C4-4C2E-A1C5-420868BF8768}" dt="2023-06-12T07:47:37.557" v="1246" actId="20577"/>
          <ac:spMkLst>
            <pc:docMk/>
            <pc:sldMk cId="2706494564" sldId="495"/>
            <ac:spMk id="4" creationId="{C7932F3A-C864-1970-57E3-CEB0E0BE5100}"/>
          </ac:spMkLst>
        </pc:spChg>
        <pc:spChg chg="add mod ord">
          <ac:chgData name="C C" userId="58c016da926720ee" providerId="LiveId" clId="{412A764F-28C4-4C2E-A1C5-420868BF8768}" dt="2023-06-12T07:52:15.368" v="1429"/>
          <ac:spMkLst>
            <pc:docMk/>
            <pc:sldMk cId="2706494564" sldId="495"/>
            <ac:spMk id="5" creationId="{5BFFB637-6059-B4E3-5853-BB93832AE469}"/>
          </ac:spMkLst>
        </pc:spChg>
      </pc:sldChg>
      <pc:sldChg chg="addSp delSp modSp add mod">
        <pc:chgData name="C C" userId="58c016da926720ee" providerId="LiveId" clId="{412A764F-28C4-4C2E-A1C5-420868BF8768}" dt="2023-06-12T07:48:15.580" v="1257" actId="1076"/>
        <pc:sldMkLst>
          <pc:docMk/>
          <pc:sldMk cId="1248834234" sldId="496"/>
        </pc:sldMkLst>
        <pc:spChg chg="del mod">
          <ac:chgData name="C C" userId="58c016da926720ee" providerId="LiveId" clId="{412A764F-28C4-4C2E-A1C5-420868BF8768}" dt="2023-06-12T07:48:08.227" v="1253"/>
          <ac:spMkLst>
            <pc:docMk/>
            <pc:sldMk cId="1248834234" sldId="496"/>
            <ac:spMk id="5" creationId="{5BFFB637-6059-B4E3-5853-BB93832AE469}"/>
          </ac:spMkLst>
        </pc:spChg>
        <pc:picChg chg="add mod">
          <ac:chgData name="C C" userId="58c016da926720ee" providerId="LiveId" clId="{412A764F-28C4-4C2E-A1C5-420868BF8768}" dt="2023-06-12T07:48:15.580" v="1257" actId="1076"/>
          <ac:picMkLst>
            <pc:docMk/>
            <pc:sldMk cId="1248834234" sldId="496"/>
            <ac:picMk id="1026" creationId="{8A830320-81B5-6DAC-6B9E-EDD8F7D8EA0C}"/>
          </ac:picMkLst>
        </pc:picChg>
      </pc:sldChg>
      <pc:sldChg chg="modSp new mod">
        <pc:chgData name="C C" userId="58c016da926720ee" providerId="LiveId" clId="{412A764F-28C4-4C2E-A1C5-420868BF8768}" dt="2023-06-12T07:56:21.486" v="1455"/>
        <pc:sldMkLst>
          <pc:docMk/>
          <pc:sldMk cId="2438236042" sldId="497"/>
        </pc:sldMkLst>
        <pc:spChg chg="mod">
          <ac:chgData name="C C" userId="58c016da926720ee" providerId="LiveId" clId="{412A764F-28C4-4C2E-A1C5-420868BF8768}" dt="2023-06-12T07:56:21.486" v="1455"/>
          <ac:spMkLst>
            <pc:docMk/>
            <pc:sldMk cId="2438236042" sldId="497"/>
            <ac:spMk id="2" creationId="{7133BBA4-6FD6-D66A-70C4-2C8535A0658B}"/>
          </ac:spMkLst>
        </pc:spChg>
        <pc:spChg chg="mod">
          <ac:chgData name="C C" userId="58c016da926720ee" providerId="LiveId" clId="{412A764F-28C4-4C2E-A1C5-420868BF8768}" dt="2023-06-12T07:52:29.630" v="1431" actId="404"/>
          <ac:spMkLst>
            <pc:docMk/>
            <pc:sldMk cId="2438236042" sldId="497"/>
            <ac:spMk id="3" creationId="{2972D5C9-8EFB-2537-3D39-67FD528A7616}"/>
          </ac:spMkLst>
        </pc:spChg>
      </pc:sldChg>
      <pc:sldChg chg="modSp new mod">
        <pc:chgData name="C C" userId="58c016da926720ee" providerId="LiveId" clId="{412A764F-28C4-4C2E-A1C5-420868BF8768}" dt="2023-06-12T08:05:14.467" v="1771"/>
        <pc:sldMkLst>
          <pc:docMk/>
          <pc:sldMk cId="4059599654" sldId="498"/>
        </pc:sldMkLst>
        <pc:spChg chg="mod">
          <ac:chgData name="C C" userId="58c016da926720ee" providerId="LiveId" clId="{412A764F-28C4-4C2E-A1C5-420868BF8768}" dt="2023-06-12T08:05:14.467" v="1771"/>
          <ac:spMkLst>
            <pc:docMk/>
            <pc:sldMk cId="4059599654" sldId="498"/>
            <ac:spMk id="2" creationId="{47EDB725-FAFC-250D-8F41-C63A5C928122}"/>
          </ac:spMkLst>
        </pc:spChg>
        <pc:spChg chg="mod">
          <ac:chgData name="C C" userId="58c016da926720ee" providerId="LiveId" clId="{412A764F-28C4-4C2E-A1C5-420868BF8768}" dt="2023-06-12T07:56:16.869" v="1454" actId="113"/>
          <ac:spMkLst>
            <pc:docMk/>
            <pc:sldMk cId="4059599654" sldId="498"/>
            <ac:spMk id="3" creationId="{84C45EF2-B603-7B40-CF16-6A5A70219B0A}"/>
          </ac:spMkLst>
        </pc:spChg>
      </pc:sldChg>
      <pc:sldChg chg="addSp delSp modSp new mod modClrScheme chgLayout">
        <pc:chgData name="C C" userId="58c016da926720ee" providerId="LiveId" clId="{412A764F-28C4-4C2E-A1C5-420868BF8768}" dt="2023-06-12T08:04:52.511" v="1770" actId="20577"/>
        <pc:sldMkLst>
          <pc:docMk/>
          <pc:sldMk cId="2580712908" sldId="499"/>
        </pc:sldMkLst>
        <pc:spChg chg="del mod ord">
          <ac:chgData name="C C" userId="58c016da926720ee" providerId="LiveId" clId="{412A764F-28C4-4C2E-A1C5-420868BF8768}" dt="2023-06-12T08:00:18.715" v="1457" actId="700"/>
          <ac:spMkLst>
            <pc:docMk/>
            <pc:sldMk cId="2580712908" sldId="499"/>
            <ac:spMk id="2" creationId="{DE9F8144-3803-379A-B752-5CB164EAF26B}"/>
          </ac:spMkLst>
        </pc:spChg>
        <pc:spChg chg="del mod ord">
          <ac:chgData name="C C" userId="58c016da926720ee" providerId="LiveId" clId="{412A764F-28C4-4C2E-A1C5-420868BF8768}" dt="2023-06-12T08:00:18.715" v="1457" actId="700"/>
          <ac:spMkLst>
            <pc:docMk/>
            <pc:sldMk cId="2580712908" sldId="499"/>
            <ac:spMk id="3" creationId="{44B5EBB2-4620-0C63-24C2-E94D002E2E40}"/>
          </ac:spMkLst>
        </pc:spChg>
        <pc:spChg chg="add mod ord">
          <ac:chgData name="C C" userId="58c016da926720ee" providerId="LiveId" clId="{412A764F-28C4-4C2E-A1C5-420868BF8768}" dt="2023-06-12T08:02:03.021" v="1721" actId="20577"/>
          <ac:spMkLst>
            <pc:docMk/>
            <pc:sldMk cId="2580712908" sldId="499"/>
            <ac:spMk id="4" creationId="{3188677B-9C84-493D-808D-73A4927DABA6}"/>
          </ac:spMkLst>
        </pc:spChg>
        <pc:spChg chg="add del mod ord">
          <ac:chgData name="C C" userId="58c016da926720ee" providerId="LiveId" clId="{412A764F-28C4-4C2E-A1C5-420868BF8768}" dt="2023-06-12T08:00:19.785" v="1458" actId="22"/>
          <ac:spMkLst>
            <pc:docMk/>
            <pc:sldMk cId="2580712908" sldId="499"/>
            <ac:spMk id="5" creationId="{91F0E697-AC57-9F0E-3C32-170704A57489}"/>
          </ac:spMkLst>
        </pc:spChg>
        <pc:spChg chg="add mod ord">
          <ac:chgData name="C C" userId="58c016da926720ee" providerId="LiveId" clId="{412A764F-28C4-4C2E-A1C5-420868BF8768}" dt="2023-06-12T08:04:52.511" v="1770" actId="20577"/>
          <ac:spMkLst>
            <pc:docMk/>
            <pc:sldMk cId="2580712908" sldId="499"/>
            <ac:spMk id="6" creationId="{2DB76136-0B9E-7896-7DCE-202C9EE40A68}"/>
          </ac:spMkLst>
        </pc:spChg>
        <pc:picChg chg="add mod ord">
          <ac:chgData name="C C" userId="58c016da926720ee" providerId="LiveId" clId="{412A764F-28C4-4C2E-A1C5-420868BF8768}" dt="2023-06-12T08:00:19.785" v="1458" actId="22"/>
          <ac:picMkLst>
            <pc:docMk/>
            <pc:sldMk cId="2580712908" sldId="499"/>
            <ac:picMk id="8" creationId="{284CCBEF-6A15-E932-7C7A-3434BF2C561E}"/>
          </ac:picMkLst>
        </pc:picChg>
      </pc:sldChg>
      <pc:sldChg chg="addSp delSp modSp add mod ord modClrScheme chgLayout">
        <pc:chgData name="C C" userId="58c016da926720ee" providerId="LiveId" clId="{412A764F-28C4-4C2E-A1C5-420868BF8768}" dt="2023-06-12T08:02:56.070" v="1743" actId="6549"/>
        <pc:sldMkLst>
          <pc:docMk/>
          <pc:sldMk cId="4067644624" sldId="500"/>
        </pc:sldMkLst>
        <pc:spChg chg="add del mod ord">
          <ac:chgData name="C C" userId="58c016da926720ee" providerId="LiveId" clId="{412A764F-28C4-4C2E-A1C5-420868BF8768}" dt="2023-06-12T08:02:22.648" v="1727" actId="700"/>
          <ac:spMkLst>
            <pc:docMk/>
            <pc:sldMk cId="4067644624" sldId="500"/>
            <ac:spMk id="3" creationId="{29FC5B05-0115-6850-B9E8-3E789D03B116}"/>
          </ac:spMkLst>
        </pc:spChg>
        <pc:spChg chg="mod ord">
          <ac:chgData name="C C" userId="58c016da926720ee" providerId="LiveId" clId="{412A764F-28C4-4C2E-A1C5-420868BF8768}" dt="2023-06-12T08:02:22.648" v="1727" actId="700"/>
          <ac:spMkLst>
            <pc:docMk/>
            <pc:sldMk cId="4067644624" sldId="500"/>
            <ac:spMk id="4" creationId="{3188677B-9C84-493D-808D-73A4927DABA6}"/>
          </ac:spMkLst>
        </pc:spChg>
        <pc:spChg chg="mod ord">
          <ac:chgData name="C C" userId="58c016da926720ee" providerId="LiveId" clId="{412A764F-28C4-4C2E-A1C5-420868BF8768}" dt="2023-06-12T08:02:56.070" v="1743" actId="6549"/>
          <ac:spMkLst>
            <pc:docMk/>
            <pc:sldMk cId="4067644624" sldId="500"/>
            <ac:spMk id="6" creationId="{2DB76136-0B9E-7896-7DCE-202C9EE40A68}"/>
          </ac:spMkLst>
        </pc:spChg>
        <pc:picChg chg="del">
          <ac:chgData name="C C" userId="58c016da926720ee" providerId="LiveId" clId="{412A764F-28C4-4C2E-A1C5-420868BF8768}" dt="2023-06-12T08:02:19.168" v="1726" actId="478"/>
          <ac:picMkLst>
            <pc:docMk/>
            <pc:sldMk cId="4067644624" sldId="500"/>
            <ac:picMk id="8" creationId="{284CCBEF-6A15-E932-7C7A-3434BF2C561E}"/>
          </ac:picMkLst>
        </pc:picChg>
      </pc:sldChg>
      <pc:sldChg chg="addSp delSp modSp new mod modClrScheme chgLayout">
        <pc:chgData name="C C" userId="58c016da926720ee" providerId="LiveId" clId="{412A764F-28C4-4C2E-A1C5-420868BF8768}" dt="2023-06-12T08:03:38.938" v="1748" actId="1076"/>
        <pc:sldMkLst>
          <pc:docMk/>
          <pc:sldMk cId="850593007" sldId="501"/>
        </pc:sldMkLst>
        <pc:spChg chg="del mod ord">
          <ac:chgData name="C C" userId="58c016da926720ee" providerId="LiveId" clId="{412A764F-28C4-4C2E-A1C5-420868BF8768}" dt="2023-06-12T08:03:29.119" v="1745" actId="700"/>
          <ac:spMkLst>
            <pc:docMk/>
            <pc:sldMk cId="850593007" sldId="501"/>
            <ac:spMk id="2" creationId="{DC410937-F8A3-2F25-1595-1C16B303E4E9}"/>
          </ac:spMkLst>
        </pc:spChg>
        <pc:spChg chg="del mod ord">
          <ac:chgData name="C C" userId="58c016da926720ee" providerId="LiveId" clId="{412A764F-28C4-4C2E-A1C5-420868BF8768}" dt="2023-06-12T08:03:29.119" v="1745" actId="700"/>
          <ac:spMkLst>
            <pc:docMk/>
            <pc:sldMk cId="850593007" sldId="501"/>
            <ac:spMk id="3" creationId="{AA01123A-FC08-7EAD-9DC2-DA094F131A9A}"/>
          </ac:spMkLst>
        </pc:spChg>
        <pc:spChg chg="del">
          <ac:chgData name="C C" userId="58c016da926720ee" providerId="LiveId" clId="{412A764F-28C4-4C2E-A1C5-420868BF8768}" dt="2023-06-12T08:03:29.119" v="1745" actId="700"/>
          <ac:spMkLst>
            <pc:docMk/>
            <pc:sldMk cId="850593007" sldId="501"/>
            <ac:spMk id="4" creationId="{E4355285-5DCD-CE4A-452D-FDFA9E289FE7}"/>
          </ac:spMkLst>
        </pc:spChg>
        <pc:spChg chg="add mod ord">
          <ac:chgData name="C C" userId="58c016da926720ee" providerId="LiveId" clId="{412A764F-28C4-4C2E-A1C5-420868BF8768}" dt="2023-06-12T08:03:34.884" v="1747"/>
          <ac:spMkLst>
            <pc:docMk/>
            <pc:sldMk cId="850593007" sldId="501"/>
            <ac:spMk id="5" creationId="{4C64DFA5-BBD8-2583-E53B-A606EA8F36E6}"/>
          </ac:spMkLst>
        </pc:spChg>
        <pc:spChg chg="add del mod ord">
          <ac:chgData name="C C" userId="58c016da926720ee" providerId="LiveId" clId="{412A764F-28C4-4C2E-A1C5-420868BF8768}" dt="2023-06-12T08:03:30.284" v="1746" actId="22"/>
          <ac:spMkLst>
            <pc:docMk/>
            <pc:sldMk cId="850593007" sldId="501"/>
            <ac:spMk id="6" creationId="{4BB207CA-4EFF-9258-BDBE-6615BAEE9721}"/>
          </ac:spMkLst>
        </pc:spChg>
        <pc:picChg chg="add mod ord">
          <ac:chgData name="C C" userId="58c016da926720ee" providerId="LiveId" clId="{412A764F-28C4-4C2E-A1C5-420868BF8768}" dt="2023-06-12T08:03:38.938" v="1748" actId="1076"/>
          <ac:picMkLst>
            <pc:docMk/>
            <pc:sldMk cId="850593007" sldId="501"/>
            <ac:picMk id="8" creationId="{FCCD957F-56DF-236D-41BC-AD5478798D83}"/>
          </ac:picMkLst>
        </pc:picChg>
      </pc:sldChg>
      <pc:sldChg chg="new del">
        <pc:chgData name="C C" userId="58c016da926720ee" providerId="LiveId" clId="{412A764F-28C4-4C2E-A1C5-420868BF8768}" dt="2023-06-12T08:03:45.574" v="1751" actId="47"/>
        <pc:sldMkLst>
          <pc:docMk/>
          <pc:sldMk cId="4239575544" sldId="502"/>
        </pc:sldMkLst>
      </pc:sldChg>
      <pc:sldChg chg="addSp delSp modSp add mod">
        <pc:chgData name="C C" userId="58c016da926720ee" providerId="LiveId" clId="{412A764F-28C4-4C2E-A1C5-420868BF8768}" dt="2023-06-12T08:04:08.796" v="1754" actId="1076"/>
        <pc:sldMkLst>
          <pc:docMk/>
          <pc:sldMk cId="3144219398" sldId="503"/>
        </pc:sldMkLst>
        <pc:spChg chg="add del mod">
          <ac:chgData name="C C" userId="58c016da926720ee" providerId="LiveId" clId="{412A764F-28C4-4C2E-A1C5-420868BF8768}" dt="2023-06-12T08:04:05.632" v="1753" actId="22"/>
          <ac:spMkLst>
            <pc:docMk/>
            <pc:sldMk cId="3144219398" sldId="503"/>
            <ac:spMk id="3" creationId="{EB8D025F-A5D3-8A56-DED8-72A9D21C34FD}"/>
          </ac:spMkLst>
        </pc:spChg>
        <pc:picChg chg="add mod ord">
          <ac:chgData name="C C" userId="58c016da926720ee" providerId="LiveId" clId="{412A764F-28C4-4C2E-A1C5-420868BF8768}" dt="2023-06-12T08:04:08.796" v="1754" actId="1076"/>
          <ac:picMkLst>
            <pc:docMk/>
            <pc:sldMk cId="3144219398" sldId="503"/>
            <ac:picMk id="6" creationId="{983D4DB6-DA38-EFED-7074-94806A07BFC9}"/>
          </ac:picMkLst>
        </pc:picChg>
        <pc:picChg chg="del">
          <ac:chgData name="C C" userId="58c016da926720ee" providerId="LiveId" clId="{412A764F-28C4-4C2E-A1C5-420868BF8768}" dt="2023-06-12T08:03:49.080" v="1752" actId="478"/>
          <ac:picMkLst>
            <pc:docMk/>
            <pc:sldMk cId="3144219398" sldId="503"/>
            <ac:picMk id="8" creationId="{FCCD957F-56DF-236D-41BC-AD5478798D83}"/>
          </ac:picMkLst>
        </pc:picChg>
      </pc:sldChg>
      <pc:sldChg chg="addSp delSp modSp add mod">
        <pc:chgData name="C C" userId="58c016da926720ee" providerId="LiveId" clId="{412A764F-28C4-4C2E-A1C5-420868BF8768}" dt="2023-06-12T08:04:31.586" v="1757" actId="22"/>
        <pc:sldMkLst>
          <pc:docMk/>
          <pc:sldMk cId="518422164" sldId="504"/>
        </pc:sldMkLst>
        <pc:spChg chg="add del mod">
          <ac:chgData name="C C" userId="58c016da926720ee" providerId="LiveId" clId="{412A764F-28C4-4C2E-A1C5-420868BF8768}" dt="2023-06-12T08:04:31.586" v="1757" actId="22"/>
          <ac:spMkLst>
            <pc:docMk/>
            <pc:sldMk cId="518422164" sldId="504"/>
            <ac:spMk id="3" creationId="{A53421DA-BE43-ED58-ECF8-10D8390C6816}"/>
          </ac:spMkLst>
        </pc:spChg>
        <pc:picChg chg="del">
          <ac:chgData name="C C" userId="58c016da926720ee" providerId="LiveId" clId="{412A764F-28C4-4C2E-A1C5-420868BF8768}" dt="2023-06-12T08:04:22.736" v="1756" actId="478"/>
          <ac:picMkLst>
            <pc:docMk/>
            <pc:sldMk cId="518422164" sldId="504"/>
            <ac:picMk id="6" creationId="{983D4DB6-DA38-EFED-7074-94806A07BFC9}"/>
          </ac:picMkLst>
        </pc:picChg>
        <pc:picChg chg="add mod ord">
          <ac:chgData name="C C" userId="58c016da926720ee" providerId="LiveId" clId="{412A764F-28C4-4C2E-A1C5-420868BF8768}" dt="2023-06-12T08:04:31.586" v="1757" actId="22"/>
          <ac:picMkLst>
            <pc:docMk/>
            <pc:sldMk cId="518422164" sldId="504"/>
            <ac:picMk id="7" creationId="{C97A7192-7E59-89D6-5CD6-B357B21BE530}"/>
          </ac:picMkLst>
        </pc:picChg>
      </pc:sldChg>
      <pc:sldChg chg="addSp delSp modSp new mod modClrScheme chgLayout">
        <pc:chgData name="C C" userId="58c016da926720ee" providerId="LiveId" clId="{412A764F-28C4-4C2E-A1C5-420868BF8768}" dt="2023-06-12T08:07:04.113" v="2035" actId="122"/>
        <pc:sldMkLst>
          <pc:docMk/>
          <pc:sldMk cId="198545226" sldId="505"/>
        </pc:sldMkLst>
        <pc:spChg chg="del mod ord">
          <ac:chgData name="C C" userId="58c016da926720ee" providerId="LiveId" clId="{412A764F-28C4-4C2E-A1C5-420868BF8768}" dt="2023-06-12T08:05:33.571" v="1773" actId="700"/>
          <ac:spMkLst>
            <pc:docMk/>
            <pc:sldMk cId="198545226" sldId="505"/>
            <ac:spMk id="2" creationId="{19CD6C75-4937-122C-5E32-EBF5C0E89348}"/>
          </ac:spMkLst>
        </pc:spChg>
        <pc:spChg chg="del mod ord">
          <ac:chgData name="C C" userId="58c016da926720ee" providerId="LiveId" clId="{412A764F-28C4-4C2E-A1C5-420868BF8768}" dt="2023-06-12T08:05:33.571" v="1773" actId="700"/>
          <ac:spMkLst>
            <pc:docMk/>
            <pc:sldMk cId="198545226" sldId="505"/>
            <ac:spMk id="3" creationId="{AC7A1A39-182A-12D5-AC36-9D3B0AAB8E03}"/>
          </ac:spMkLst>
        </pc:spChg>
        <pc:spChg chg="add mod ord">
          <ac:chgData name="C C" userId="58c016da926720ee" providerId="LiveId" clId="{412A764F-28C4-4C2E-A1C5-420868BF8768}" dt="2023-06-12T08:06:14.828" v="1942" actId="20577"/>
          <ac:spMkLst>
            <pc:docMk/>
            <pc:sldMk cId="198545226" sldId="505"/>
            <ac:spMk id="4" creationId="{67D8E5CB-84EA-1DB1-EED3-8A8CDE7F98C0}"/>
          </ac:spMkLst>
        </pc:spChg>
        <pc:spChg chg="add mod ord">
          <ac:chgData name="C C" userId="58c016da926720ee" providerId="LiveId" clId="{412A764F-28C4-4C2E-A1C5-420868BF8768}" dt="2023-06-12T08:07:04.113" v="2035" actId="122"/>
          <ac:spMkLst>
            <pc:docMk/>
            <pc:sldMk cId="198545226" sldId="505"/>
            <ac:spMk id="5" creationId="{690A7647-A1E4-07AB-AE68-340615905655}"/>
          </ac:spMkLst>
        </pc:spChg>
      </pc:sldChg>
      <pc:sldChg chg="new del">
        <pc:chgData name="C C" userId="58c016da926720ee" providerId="LiveId" clId="{412A764F-28C4-4C2E-A1C5-420868BF8768}" dt="2023-06-12T08:04:44.511" v="1759" actId="47"/>
        <pc:sldMkLst>
          <pc:docMk/>
          <pc:sldMk cId="208220048" sldId="505"/>
        </pc:sldMkLst>
      </pc:sldChg>
      <pc:sldChg chg="modSp add mod ord">
        <pc:chgData name="C C" userId="58c016da926720ee" providerId="LiveId" clId="{412A764F-28C4-4C2E-A1C5-420868BF8768}" dt="2023-06-12T08:06:38.542" v="1992" actId="20577"/>
        <pc:sldMkLst>
          <pc:docMk/>
          <pc:sldMk cId="909522852" sldId="506"/>
        </pc:sldMkLst>
        <pc:spChg chg="mod">
          <ac:chgData name="C C" userId="58c016da926720ee" providerId="LiveId" clId="{412A764F-28C4-4C2E-A1C5-420868BF8768}" dt="2023-06-12T08:06:23.476" v="1947" actId="20577"/>
          <ac:spMkLst>
            <pc:docMk/>
            <pc:sldMk cId="909522852" sldId="506"/>
            <ac:spMk id="4" creationId="{67D8E5CB-84EA-1DB1-EED3-8A8CDE7F98C0}"/>
          </ac:spMkLst>
        </pc:spChg>
        <pc:spChg chg="mod">
          <ac:chgData name="C C" userId="58c016da926720ee" providerId="LiveId" clId="{412A764F-28C4-4C2E-A1C5-420868BF8768}" dt="2023-06-12T08:06:38.542" v="1992" actId="20577"/>
          <ac:spMkLst>
            <pc:docMk/>
            <pc:sldMk cId="909522852" sldId="506"/>
            <ac:spMk id="5" creationId="{690A7647-A1E4-07AB-AE68-340615905655}"/>
          </ac:spMkLst>
        </pc:spChg>
      </pc:sldChg>
      <pc:sldChg chg="addSp delSp modSp new mod">
        <pc:chgData name="C C" userId="58c016da926720ee" providerId="LiveId" clId="{412A764F-28C4-4C2E-A1C5-420868BF8768}" dt="2023-06-12T08:10:01.045" v="2094" actId="403"/>
        <pc:sldMkLst>
          <pc:docMk/>
          <pc:sldMk cId="770695811" sldId="507"/>
        </pc:sldMkLst>
        <pc:spChg chg="mod">
          <ac:chgData name="C C" userId="58c016da926720ee" providerId="LiveId" clId="{412A764F-28C4-4C2E-A1C5-420868BF8768}" dt="2023-06-12T08:07:46.634" v="2067" actId="790"/>
          <ac:spMkLst>
            <pc:docMk/>
            <pc:sldMk cId="770695811" sldId="507"/>
            <ac:spMk id="2" creationId="{39580254-1AA9-C21B-DF0B-2FB03DF0D79D}"/>
          </ac:spMkLst>
        </pc:spChg>
        <pc:spChg chg="mod">
          <ac:chgData name="C C" userId="58c016da926720ee" providerId="LiveId" clId="{412A764F-28C4-4C2E-A1C5-420868BF8768}" dt="2023-06-12T08:10:01.045" v="2094" actId="403"/>
          <ac:spMkLst>
            <pc:docMk/>
            <pc:sldMk cId="770695811" sldId="507"/>
            <ac:spMk id="3" creationId="{9B2B07B1-F8B4-78AB-8192-7AA55A874CB7}"/>
          </ac:spMkLst>
        </pc:spChg>
        <pc:spChg chg="add del">
          <ac:chgData name="C C" userId="58c016da926720ee" providerId="LiveId" clId="{412A764F-28C4-4C2E-A1C5-420868BF8768}" dt="2023-06-12T08:09:21.921" v="2078"/>
          <ac:spMkLst>
            <pc:docMk/>
            <pc:sldMk cId="770695811" sldId="507"/>
            <ac:spMk id="4" creationId="{7B6C07D3-4FD8-3692-288F-591A455914A2}"/>
          </ac:spMkLst>
        </pc:spChg>
        <pc:spChg chg="add del">
          <ac:chgData name="C C" userId="58c016da926720ee" providerId="LiveId" clId="{412A764F-28C4-4C2E-A1C5-420868BF8768}" dt="2023-06-12T08:09:24.287" v="2080"/>
          <ac:spMkLst>
            <pc:docMk/>
            <pc:sldMk cId="770695811" sldId="507"/>
            <ac:spMk id="5" creationId="{90779E23-A026-7643-E5C4-88510E634587}"/>
          </ac:spMkLst>
        </pc:spChg>
        <pc:spChg chg="add del">
          <ac:chgData name="C C" userId="58c016da926720ee" providerId="LiveId" clId="{412A764F-28C4-4C2E-A1C5-420868BF8768}" dt="2023-06-12T08:09:29.584" v="2082"/>
          <ac:spMkLst>
            <pc:docMk/>
            <pc:sldMk cId="770695811" sldId="507"/>
            <ac:spMk id="6" creationId="{0DEF8D18-165A-01E3-E529-9279CDEE8A58}"/>
          </ac:spMkLst>
        </pc:spChg>
      </pc:sldChg>
      <pc:sldChg chg="addSp delSp modSp new">
        <pc:chgData name="C C" userId="58c016da926720ee" providerId="LiveId" clId="{412A764F-28C4-4C2E-A1C5-420868BF8768}" dt="2023-06-12T08:14:43.939" v="2120" actId="18131"/>
        <pc:sldMkLst>
          <pc:docMk/>
          <pc:sldMk cId="564824370" sldId="508"/>
        </pc:sldMkLst>
        <pc:spChg chg="del">
          <ac:chgData name="C C" userId="58c016da926720ee" providerId="LiveId" clId="{412A764F-28C4-4C2E-A1C5-420868BF8768}" dt="2023-06-12T08:12:46.461" v="2098"/>
          <ac:spMkLst>
            <pc:docMk/>
            <pc:sldMk cId="564824370" sldId="508"/>
            <ac:spMk id="3" creationId="{DDF94E75-7D1D-2FED-7EA5-39544972A753}"/>
          </ac:spMkLst>
        </pc:spChg>
        <pc:picChg chg="add del mod">
          <ac:chgData name="C C" userId="58c016da926720ee" providerId="LiveId" clId="{412A764F-28C4-4C2E-A1C5-420868BF8768}" dt="2023-06-12T08:13:02.923" v="2104" actId="21"/>
          <ac:picMkLst>
            <pc:docMk/>
            <pc:sldMk cId="564824370" sldId="508"/>
            <ac:picMk id="4" creationId="{A94922D3-4E36-9327-3C22-CD7518A81134}"/>
          </ac:picMkLst>
        </pc:picChg>
        <pc:picChg chg="add mod">
          <ac:chgData name="C C" userId="58c016da926720ee" providerId="LiveId" clId="{412A764F-28C4-4C2E-A1C5-420868BF8768}" dt="2023-06-12T08:14:43.939" v="2120" actId="18131"/>
          <ac:picMkLst>
            <pc:docMk/>
            <pc:sldMk cId="564824370" sldId="508"/>
            <ac:picMk id="5" creationId="{848FAAD7-9ACA-8EF2-528A-D59C6E460AC6}"/>
          </ac:picMkLst>
        </pc:picChg>
        <pc:picChg chg="add mod">
          <ac:chgData name="C C" userId="58c016da926720ee" providerId="LiveId" clId="{412A764F-28C4-4C2E-A1C5-420868BF8768}" dt="2023-06-12T08:13:39.464" v="2113" actId="1076"/>
          <ac:picMkLst>
            <pc:docMk/>
            <pc:sldMk cId="564824370" sldId="508"/>
            <ac:picMk id="4098" creationId="{54DF7795-4CF7-EFFE-1F96-834B3F6784E8}"/>
          </ac:picMkLst>
        </pc:picChg>
      </pc:sldChg>
      <pc:sldChg chg="addSp delSp modSp new">
        <pc:chgData name="C C" userId="58c016da926720ee" providerId="LiveId" clId="{412A764F-28C4-4C2E-A1C5-420868BF8768}" dt="2023-06-12T08:10:32.047" v="2097"/>
        <pc:sldMkLst>
          <pc:docMk/>
          <pc:sldMk cId="1098235671" sldId="509"/>
        </pc:sldMkLst>
        <pc:spChg chg="del">
          <ac:chgData name="C C" userId="58c016da926720ee" providerId="LiveId" clId="{412A764F-28C4-4C2E-A1C5-420868BF8768}" dt="2023-06-12T08:10:32.047" v="2097"/>
          <ac:spMkLst>
            <pc:docMk/>
            <pc:sldMk cId="1098235671" sldId="509"/>
            <ac:spMk id="3" creationId="{35E72528-75F3-9B57-9F82-3366BBF018BD}"/>
          </ac:spMkLst>
        </pc:spChg>
        <pc:picChg chg="add mod">
          <ac:chgData name="C C" userId="58c016da926720ee" providerId="LiveId" clId="{412A764F-28C4-4C2E-A1C5-420868BF8768}" dt="2023-06-12T08:10:32.047" v="2097"/>
          <ac:picMkLst>
            <pc:docMk/>
            <pc:sldMk cId="1098235671" sldId="509"/>
            <ac:picMk id="3074" creationId="{FC41560B-CE8A-03D4-F1CD-A8D7C4A49590}"/>
          </ac:picMkLst>
        </pc:picChg>
      </pc:sldChg>
      <pc:sldMasterChg chg="delSldLayout">
        <pc:chgData name="C C" userId="58c016da926720ee" providerId="LiveId" clId="{412A764F-28C4-4C2E-A1C5-420868BF8768}" dt="2023-06-12T07:33:01.711" v="94" actId="47"/>
        <pc:sldMasterMkLst>
          <pc:docMk/>
          <pc:sldMasterMk cId="1544436725" sldId="2147483702"/>
        </pc:sldMasterMkLst>
        <pc:sldLayoutChg chg="del">
          <pc:chgData name="C C" userId="58c016da926720ee" providerId="LiveId" clId="{412A764F-28C4-4C2E-A1C5-420868BF8768}" dt="2023-06-12T07:33:01.711" v="94" actId="47"/>
          <pc:sldLayoutMkLst>
            <pc:docMk/>
            <pc:sldMasterMk cId="1544436725" sldId="2147483702"/>
            <pc:sldLayoutMk cId="242277844" sldId="2147483716"/>
          </pc:sldLayoutMkLst>
        </pc:sldLayoutChg>
      </pc:sldMasterChg>
    </pc:docChg>
  </pc:docChgLst>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docChgLst>
    <pc:chgData name="C C" userId="58c016da926720ee" providerId="LiveId" clId="{77FCF179-16B8-4AE0-904A-1DA9EFD2D077}"/>
    <pc:docChg chg="undo custSel addSld delSld modSld sldOrd">
      <pc:chgData name="C C" userId="58c016da926720ee" providerId="LiveId" clId="{77FCF179-16B8-4AE0-904A-1DA9EFD2D077}" dt="2023-05-22T10:04:21.407" v="2034" actId="313"/>
      <pc:docMkLst>
        <pc:docMk/>
      </pc:docMkLst>
      <pc:sldChg chg="modSp mod">
        <pc:chgData name="C C" userId="58c016da926720ee" providerId="LiveId" clId="{77FCF179-16B8-4AE0-904A-1DA9EFD2D077}" dt="2023-05-22T07:02:34.854" v="1257" actId="20577"/>
        <pc:sldMkLst>
          <pc:docMk/>
          <pc:sldMk cId="3533300035" sldId="257"/>
        </pc:sldMkLst>
        <pc:spChg chg="mod">
          <ac:chgData name="C C" userId="58c016da926720ee" providerId="LiveId" clId="{77FCF179-16B8-4AE0-904A-1DA9EFD2D077}" dt="2023-05-22T07:02:34.854" v="1257" actId="20577"/>
          <ac:spMkLst>
            <pc:docMk/>
            <pc:sldMk cId="3533300035" sldId="257"/>
            <ac:spMk id="5" creationId="{5B5A2214-0261-4489-8A63-55817E9128D8}"/>
          </ac:spMkLst>
        </pc:spChg>
      </pc:sldChg>
      <pc:sldChg chg="modSp add mod ord">
        <pc:chgData name="C C" userId="58c016da926720ee" providerId="LiveId" clId="{77FCF179-16B8-4AE0-904A-1DA9EFD2D077}" dt="2023-05-22T10:04:21.407" v="2034" actId="313"/>
        <pc:sldMkLst>
          <pc:docMk/>
          <pc:sldMk cId="1251571257" sldId="413"/>
        </pc:sldMkLst>
        <pc:spChg chg="mod">
          <ac:chgData name="C C" userId="58c016da926720ee" providerId="LiveId" clId="{77FCF179-16B8-4AE0-904A-1DA9EFD2D077}" dt="2023-05-22T10:04:21.407" v="2034" actId="313"/>
          <ac:spMkLst>
            <pc:docMk/>
            <pc:sldMk cId="1251571257" sldId="413"/>
            <ac:spMk id="2" creationId="{E9B85263-9FF4-4096-A0A5-4BE4B6B8D1A6}"/>
          </ac:spMkLst>
        </pc:spChg>
      </pc:sldChg>
      <pc:sldChg chg="add ord">
        <pc:chgData name="C C" userId="58c016da926720ee" providerId="LiveId" clId="{77FCF179-16B8-4AE0-904A-1DA9EFD2D077}" dt="2023-05-22T06:59:22.825" v="995"/>
        <pc:sldMkLst>
          <pc:docMk/>
          <pc:sldMk cId="3368892430" sldId="420"/>
        </pc:sldMkLst>
      </pc:sldChg>
      <pc:sldChg chg="del">
        <pc:chgData name="C C" userId="58c016da926720ee" providerId="LiveId" clId="{77FCF179-16B8-4AE0-904A-1DA9EFD2D077}" dt="2023-05-22T06:57:58.802" v="925" actId="2696"/>
        <pc:sldMkLst>
          <pc:docMk/>
          <pc:sldMk cId="3902117398" sldId="420"/>
        </pc:sldMkLst>
      </pc:sldChg>
      <pc:sldChg chg="modSp add mod">
        <pc:chgData name="C C" userId="58c016da926720ee" providerId="LiveId" clId="{77FCF179-16B8-4AE0-904A-1DA9EFD2D077}" dt="2023-05-22T07:02:45.444" v="1261" actId="20577"/>
        <pc:sldMkLst>
          <pc:docMk/>
          <pc:sldMk cId="396695668" sldId="422"/>
        </pc:sldMkLst>
        <pc:spChg chg="mod">
          <ac:chgData name="C C" userId="58c016da926720ee" providerId="LiveId" clId="{77FCF179-16B8-4AE0-904A-1DA9EFD2D077}" dt="2023-05-22T07:02:45.444" v="1261" actId="20577"/>
          <ac:spMkLst>
            <pc:docMk/>
            <pc:sldMk cId="396695668" sldId="422"/>
            <ac:spMk id="8" creationId="{A67B6EC6-3A28-49C4-AE78-D2532997B2E4}"/>
          </ac:spMkLst>
        </pc:spChg>
      </pc:sldChg>
      <pc:sldChg chg="del">
        <pc:chgData name="C C" userId="58c016da926720ee" providerId="LiveId" clId="{77FCF179-16B8-4AE0-904A-1DA9EFD2D077}" dt="2023-05-22T07:02:40.266" v="1258" actId="2696"/>
        <pc:sldMkLst>
          <pc:docMk/>
          <pc:sldMk cId="2970854008" sldId="422"/>
        </pc:sldMkLst>
      </pc:sldChg>
      <pc:sldChg chg="modSp mod">
        <pc:chgData name="C C" userId="58c016da926720ee" providerId="LiveId" clId="{77FCF179-16B8-4AE0-904A-1DA9EFD2D077}" dt="2023-05-22T06:56:33.668" v="924" actId="20577"/>
        <pc:sldMkLst>
          <pc:docMk/>
          <pc:sldMk cId="164715811" sldId="423"/>
        </pc:sldMkLst>
        <pc:spChg chg="mod">
          <ac:chgData name="C C" userId="58c016da926720ee" providerId="LiveId" clId="{77FCF179-16B8-4AE0-904A-1DA9EFD2D077}" dt="2023-05-22T06:56:33.668" v="924" actId="20577"/>
          <ac:spMkLst>
            <pc:docMk/>
            <pc:sldMk cId="164715811" sldId="423"/>
            <ac:spMk id="9" creationId="{2469321F-1E79-4B55-B71D-CF2C75FCE3A8}"/>
          </ac:spMkLst>
        </pc:spChg>
      </pc:sldChg>
      <pc:sldChg chg="del">
        <pc:chgData name="C C" userId="58c016da926720ee" providerId="LiveId" clId="{77FCF179-16B8-4AE0-904A-1DA9EFD2D077}" dt="2023-05-22T06:57:58.802" v="925" actId="2696"/>
        <pc:sldMkLst>
          <pc:docMk/>
          <pc:sldMk cId="2419117117" sldId="424"/>
        </pc:sldMkLst>
      </pc:sldChg>
      <pc:sldChg chg="add ord">
        <pc:chgData name="C C" userId="58c016da926720ee" providerId="LiveId" clId="{77FCF179-16B8-4AE0-904A-1DA9EFD2D077}" dt="2023-05-22T06:59:22.825" v="995"/>
        <pc:sldMkLst>
          <pc:docMk/>
          <pc:sldMk cId="2514166850" sldId="424"/>
        </pc:sldMkLst>
      </pc:sldChg>
      <pc:sldChg chg="modSp mod">
        <pc:chgData name="C C" userId="58c016da926720ee" providerId="LiveId" clId="{77FCF179-16B8-4AE0-904A-1DA9EFD2D077}" dt="2023-05-22T07:02:49.483" v="1263" actId="20577"/>
        <pc:sldMkLst>
          <pc:docMk/>
          <pc:sldMk cId="3630040494" sldId="425"/>
        </pc:sldMkLst>
        <pc:spChg chg="mod">
          <ac:chgData name="C C" userId="58c016da926720ee" providerId="LiveId" clId="{77FCF179-16B8-4AE0-904A-1DA9EFD2D077}" dt="2023-05-22T07:02:49.483" v="1263" actId="20577"/>
          <ac:spMkLst>
            <pc:docMk/>
            <pc:sldMk cId="3630040494" sldId="425"/>
            <ac:spMk id="8" creationId="{A67B6EC6-3A28-49C4-AE78-D2532997B2E4}"/>
          </ac:spMkLst>
        </pc:spChg>
      </pc:sldChg>
      <pc:sldChg chg="modSp add mod">
        <pc:chgData name="C C" userId="58c016da926720ee" providerId="LiveId" clId="{77FCF179-16B8-4AE0-904A-1DA9EFD2D077}" dt="2023-05-22T07:01:40.724" v="1177" actId="790"/>
        <pc:sldMkLst>
          <pc:docMk/>
          <pc:sldMk cId="2298235628" sldId="426"/>
        </pc:sldMkLst>
        <pc:spChg chg="mod">
          <ac:chgData name="C C" userId="58c016da926720ee" providerId="LiveId" clId="{77FCF179-16B8-4AE0-904A-1DA9EFD2D077}" dt="2023-05-22T07:01:40.724" v="1177" actId="790"/>
          <ac:spMkLst>
            <pc:docMk/>
            <pc:sldMk cId="2298235628" sldId="426"/>
            <ac:spMk id="2" creationId="{A796FAC5-908B-5430-1C2A-739A999A749F}"/>
          </ac:spMkLst>
        </pc:spChg>
      </pc:sldChg>
      <pc:sldChg chg="modSp add mod">
        <pc:chgData name="C C" userId="58c016da926720ee" providerId="LiveId" clId="{77FCF179-16B8-4AE0-904A-1DA9EFD2D077}" dt="2023-05-22T06:58:57.656" v="990" actId="20577"/>
        <pc:sldMkLst>
          <pc:docMk/>
          <pc:sldMk cId="797049732" sldId="430"/>
        </pc:sldMkLst>
        <pc:spChg chg="mod">
          <ac:chgData name="C C" userId="58c016da926720ee" providerId="LiveId" clId="{77FCF179-16B8-4AE0-904A-1DA9EFD2D077}" dt="2023-05-22T06:58:57.656" v="990" actId="20577"/>
          <ac:spMkLst>
            <pc:docMk/>
            <pc:sldMk cId="797049732" sldId="430"/>
            <ac:spMk id="4" creationId="{99FAC42A-53F6-5DD1-1CC6-C0FFC2017E12}"/>
          </ac:spMkLst>
        </pc:spChg>
      </pc:sldChg>
      <pc:sldChg chg="add">
        <pc:chgData name="C C" userId="58c016da926720ee" providerId="LiveId" clId="{77FCF179-16B8-4AE0-904A-1DA9EFD2D077}" dt="2023-05-22T06:58:07.038" v="927"/>
        <pc:sldMkLst>
          <pc:docMk/>
          <pc:sldMk cId="2831671173" sldId="432"/>
        </pc:sldMkLst>
      </pc:sldChg>
      <pc:sldChg chg="add">
        <pc:chgData name="C C" userId="58c016da926720ee" providerId="LiveId" clId="{77FCF179-16B8-4AE0-904A-1DA9EFD2D077}" dt="2023-05-22T06:58:07.038" v="927"/>
        <pc:sldMkLst>
          <pc:docMk/>
          <pc:sldMk cId="3491008430" sldId="435"/>
        </pc:sldMkLst>
      </pc:sldChg>
      <pc:sldChg chg="add">
        <pc:chgData name="C C" userId="58c016da926720ee" providerId="LiveId" clId="{77FCF179-16B8-4AE0-904A-1DA9EFD2D077}" dt="2023-05-22T06:58:07.038" v="927"/>
        <pc:sldMkLst>
          <pc:docMk/>
          <pc:sldMk cId="2467176430" sldId="436"/>
        </pc:sldMkLst>
      </pc:sldChg>
      <pc:sldChg chg="add">
        <pc:chgData name="C C" userId="58c016da926720ee" providerId="LiveId" clId="{77FCF179-16B8-4AE0-904A-1DA9EFD2D077}" dt="2023-05-22T06:58:07.038" v="927"/>
        <pc:sldMkLst>
          <pc:docMk/>
          <pc:sldMk cId="3533162104" sldId="437"/>
        </pc:sldMkLst>
      </pc:sldChg>
      <pc:sldChg chg="add">
        <pc:chgData name="C C" userId="58c016da926720ee" providerId="LiveId" clId="{77FCF179-16B8-4AE0-904A-1DA9EFD2D077}" dt="2023-05-22T06:58:07.038" v="927"/>
        <pc:sldMkLst>
          <pc:docMk/>
          <pc:sldMk cId="3145185638" sldId="439"/>
        </pc:sldMkLst>
      </pc:sldChg>
      <pc:sldChg chg="modSp mod">
        <pc:chgData name="C C" userId="58c016da926720ee" providerId="LiveId" clId="{77FCF179-16B8-4AE0-904A-1DA9EFD2D077}" dt="2023-05-22T06:46:12.907" v="504" actId="113"/>
        <pc:sldMkLst>
          <pc:docMk/>
          <pc:sldMk cId="3282804382" sldId="465"/>
        </pc:sldMkLst>
        <pc:spChg chg="mod">
          <ac:chgData name="C C" userId="58c016da926720ee" providerId="LiveId" clId="{77FCF179-16B8-4AE0-904A-1DA9EFD2D077}" dt="2023-05-22T06:46:12.907" v="504" actId="113"/>
          <ac:spMkLst>
            <pc:docMk/>
            <pc:sldMk cId="3282804382" sldId="465"/>
            <ac:spMk id="2" creationId="{0CE28250-D1FE-CEF5-A411-816891A35990}"/>
          </ac:spMkLst>
        </pc:spChg>
        <pc:spChg chg="mod">
          <ac:chgData name="C C" userId="58c016da926720ee" providerId="LiveId" clId="{77FCF179-16B8-4AE0-904A-1DA9EFD2D077}" dt="2023-05-22T06:45:13.516" v="332" actId="20577"/>
          <ac:spMkLst>
            <pc:docMk/>
            <pc:sldMk cId="3282804382" sldId="465"/>
            <ac:spMk id="4" creationId="{25AE063D-AE44-DB80-8D66-397BFE831900}"/>
          </ac:spMkLst>
        </pc:spChg>
      </pc:sldChg>
      <pc:sldChg chg="modSp del mod">
        <pc:chgData name="C C" userId="58c016da926720ee" providerId="LiveId" clId="{77FCF179-16B8-4AE0-904A-1DA9EFD2D077}" dt="2023-05-22T06:45:09.629" v="327" actId="47"/>
        <pc:sldMkLst>
          <pc:docMk/>
          <pc:sldMk cId="3980766713" sldId="466"/>
        </pc:sldMkLst>
        <pc:spChg chg="mod">
          <ac:chgData name="C C" userId="58c016da926720ee" providerId="LiveId" clId="{77FCF179-16B8-4AE0-904A-1DA9EFD2D077}" dt="2023-05-22T06:42:34.617" v="9" actId="20577"/>
          <ac:spMkLst>
            <pc:docMk/>
            <pc:sldMk cId="3980766713" sldId="466"/>
            <ac:spMk id="2" creationId="{0CE28250-D1FE-CEF5-A411-816891A35990}"/>
          </ac:spMkLst>
        </pc:spChg>
      </pc:sldChg>
      <pc:sldChg chg="del">
        <pc:chgData name="C C" userId="58c016da926720ee" providerId="LiveId" clId="{77FCF179-16B8-4AE0-904A-1DA9EFD2D077}" dt="2023-05-22T06:46:21.767" v="505" actId="47"/>
        <pc:sldMkLst>
          <pc:docMk/>
          <pc:sldMk cId="1575606490" sldId="467"/>
        </pc:sldMkLst>
      </pc:sldChg>
      <pc:sldChg chg="modSp mod">
        <pc:chgData name="C C" userId="58c016da926720ee" providerId="LiveId" clId="{77FCF179-16B8-4AE0-904A-1DA9EFD2D077}" dt="2023-05-22T06:47:10.982" v="527" actId="313"/>
        <pc:sldMkLst>
          <pc:docMk/>
          <pc:sldMk cId="3755197044" sldId="471"/>
        </pc:sldMkLst>
        <pc:spChg chg="mod">
          <ac:chgData name="C C" userId="58c016da926720ee" providerId="LiveId" clId="{77FCF179-16B8-4AE0-904A-1DA9EFD2D077}" dt="2023-05-22T06:47:10.982" v="527" actId="313"/>
          <ac:spMkLst>
            <pc:docMk/>
            <pc:sldMk cId="3755197044" sldId="471"/>
            <ac:spMk id="5" creationId="{5B5A2214-0261-4489-8A63-55817E9128D8}"/>
          </ac:spMkLst>
        </pc:spChg>
      </pc:sldChg>
      <pc:sldChg chg="modSp add mod ord">
        <pc:chgData name="C C" userId="58c016da926720ee" providerId="LiveId" clId="{77FCF179-16B8-4AE0-904A-1DA9EFD2D077}" dt="2023-05-22T07:00:55.309" v="1127" actId="20577"/>
        <pc:sldMkLst>
          <pc:docMk/>
          <pc:sldMk cId="1188064462" sldId="481"/>
        </pc:sldMkLst>
        <pc:spChg chg="mod">
          <ac:chgData name="C C" userId="58c016da926720ee" providerId="LiveId" clId="{77FCF179-16B8-4AE0-904A-1DA9EFD2D077}" dt="2023-05-22T07:00:55.309" v="1127" actId="20577"/>
          <ac:spMkLst>
            <pc:docMk/>
            <pc:sldMk cId="1188064462" sldId="481"/>
            <ac:spMk id="5" creationId="{2E813F5A-2BF0-85CC-F1EA-C0A4515D1EE4}"/>
          </ac:spMkLst>
        </pc:spChg>
      </pc:sldChg>
      <pc:sldChg chg="del">
        <pc:chgData name="C C" userId="58c016da926720ee" providerId="LiveId" clId="{77FCF179-16B8-4AE0-904A-1DA9EFD2D077}" dt="2023-05-22T06:57:58.802" v="925" actId="2696"/>
        <pc:sldMkLst>
          <pc:docMk/>
          <pc:sldMk cId="2973547114" sldId="481"/>
        </pc:sldMkLst>
      </pc:sldChg>
      <pc:sldChg chg="addSp delSp modSp new del mod modClrScheme chgLayout">
        <pc:chgData name="C C" userId="58c016da926720ee" providerId="LiveId" clId="{77FCF179-16B8-4AE0-904A-1DA9EFD2D077}" dt="2023-05-22T07:02:40.266" v="1258" actId="2696"/>
        <pc:sldMkLst>
          <pc:docMk/>
          <pc:sldMk cId="1701187171" sldId="482"/>
        </pc:sldMkLst>
        <pc:spChg chg="del mod ord">
          <ac:chgData name="C C" userId="58c016da926720ee" providerId="LiveId" clId="{77FCF179-16B8-4AE0-904A-1DA9EFD2D077}" dt="2023-05-22T06:46:27.394" v="507" actId="700"/>
          <ac:spMkLst>
            <pc:docMk/>
            <pc:sldMk cId="1701187171" sldId="482"/>
            <ac:spMk id="2" creationId="{9A3F7BFF-D629-4A96-1520-2AD17617EA5A}"/>
          </ac:spMkLst>
        </pc:spChg>
        <pc:spChg chg="del mod ord">
          <ac:chgData name="C C" userId="58c016da926720ee" providerId="LiveId" clId="{77FCF179-16B8-4AE0-904A-1DA9EFD2D077}" dt="2023-05-22T06:46:27.394" v="507" actId="700"/>
          <ac:spMkLst>
            <pc:docMk/>
            <pc:sldMk cId="1701187171" sldId="482"/>
            <ac:spMk id="3" creationId="{6638CDC7-6B10-E1DF-38EA-FB4667D9C86B}"/>
          </ac:spMkLst>
        </pc:spChg>
        <pc:spChg chg="add mod ord">
          <ac:chgData name="C C" userId="58c016da926720ee" providerId="LiveId" clId="{77FCF179-16B8-4AE0-904A-1DA9EFD2D077}" dt="2023-05-22T06:46:31.997" v="526" actId="20577"/>
          <ac:spMkLst>
            <pc:docMk/>
            <pc:sldMk cId="1701187171" sldId="482"/>
            <ac:spMk id="4" creationId="{DD50DAAA-56F3-704F-BDC2-DD9F2CFE88FE}"/>
          </ac:spMkLst>
        </pc:spChg>
        <pc:spChg chg="add mod ord">
          <ac:chgData name="C C" userId="58c016da926720ee" providerId="LiveId" clId="{77FCF179-16B8-4AE0-904A-1DA9EFD2D077}" dt="2023-05-22T06:46:27.394" v="507" actId="700"/>
          <ac:spMkLst>
            <pc:docMk/>
            <pc:sldMk cId="1701187171" sldId="482"/>
            <ac:spMk id="5" creationId="{9B746CF3-5567-B9E6-99EE-DAD61FF75DBE}"/>
          </ac:spMkLst>
        </pc:spChg>
      </pc:sldChg>
      <pc:sldChg chg="modSp add mod">
        <pc:chgData name="C C" userId="58c016da926720ee" providerId="LiveId" clId="{77FCF179-16B8-4AE0-904A-1DA9EFD2D077}" dt="2023-05-22T08:09:25.616" v="1344" actId="20577"/>
        <pc:sldMkLst>
          <pc:docMk/>
          <pc:sldMk cId="2485744472" sldId="482"/>
        </pc:sldMkLst>
        <pc:spChg chg="mod">
          <ac:chgData name="C C" userId="58c016da926720ee" providerId="LiveId" clId="{77FCF179-16B8-4AE0-904A-1DA9EFD2D077}" dt="2023-05-22T08:09:18.935" v="1311" actId="20577"/>
          <ac:spMkLst>
            <pc:docMk/>
            <pc:sldMk cId="2485744472" sldId="482"/>
            <ac:spMk id="4" creationId="{DD50DAAA-56F3-704F-BDC2-DD9F2CFE88FE}"/>
          </ac:spMkLst>
        </pc:spChg>
        <pc:spChg chg="mod">
          <ac:chgData name="C C" userId="58c016da926720ee" providerId="LiveId" clId="{77FCF179-16B8-4AE0-904A-1DA9EFD2D077}" dt="2023-05-22T08:09:25.616" v="1344" actId="20577"/>
          <ac:spMkLst>
            <pc:docMk/>
            <pc:sldMk cId="2485744472" sldId="482"/>
            <ac:spMk id="5" creationId="{9B746CF3-5567-B9E6-99EE-DAD61FF75DBE}"/>
          </ac:spMkLst>
        </pc:spChg>
      </pc:sldChg>
      <pc:sldChg chg="modSp add mod ord">
        <pc:chgData name="C C" userId="58c016da926720ee" providerId="LiveId" clId="{77FCF179-16B8-4AE0-904A-1DA9EFD2D077}" dt="2023-05-22T06:48:00.588" v="568"/>
        <pc:sldMkLst>
          <pc:docMk/>
          <pc:sldMk cId="772525310" sldId="483"/>
        </pc:sldMkLst>
        <pc:spChg chg="mod">
          <ac:chgData name="C C" userId="58c016da926720ee" providerId="LiveId" clId="{77FCF179-16B8-4AE0-904A-1DA9EFD2D077}" dt="2023-05-22T06:47:29.766" v="564" actId="6549"/>
          <ac:spMkLst>
            <pc:docMk/>
            <pc:sldMk cId="772525310" sldId="483"/>
            <ac:spMk id="2" creationId="{547A091F-BF85-763A-5A90-D0EF6D95BC17}"/>
          </ac:spMkLst>
        </pc:spChg>
        <pc:spChg chg="mod">
          <ac:chgData name="C C" userId="58c016da926720ee" providerId="LiveId" clId="{77FCF179-16B8-4AE0-904A-1DA9EFD2D077}" dt="2023-05-22T06:47:46.985" v="567"/>
          <ac:spMkLst>
            <pc:docMk/>
            <pc:sldMk cId="772525310" sldId="483"/>
            <ac:spMk id="3" creationId="{32D0AD76-6D1D-376F-8CB0-1F03A91F9776}"/>
          </ac:spMkLst>
        </pc:spChg>
        <pc:spChg chg="mod">
          <ac:chgData name="C C" userId="58c016da926720ee" providerId="LiveId" clId="{77FCF179-16B8-4AE0-904A-1DA9EFD2D077}" dt="2023-05-22T06:48:00.588" v="568"/>
          <ac:spMkLst>
            <pc:docMk/>
            <pc:sldMk cId="772525310" sldId="483"/>
            <ac:spMk id="5" creationId="{3AEA419E-C708-F780-83F6-70727B5C2BE5}"/>
          </ac:spMkLst>
        </pc:spChg>
      </pc:sldChg>
      <pc:sldChg chg="modSp add modAnim">
        <pc:chgData name="C C" userId="58c016da926720ee" providerId="LiveId" clId="{77FCF179-16B8-4AE0-904A-1DA9EFD2D077}" dt="2023-05-22T06:52:29.461" v="825" actId="20577"/>
        <pc:sldMkLst>
          <pc:docMk/>
          <pc:sldMk cId="2533813969" sldId="484"/>
        </pc:sldMkLst>
        <pc:spChg chg="mod">
          <ac:chgData name="C C" userId="58c016da926720ee" providerId="LiveId" clId="{77FCF179-16B8-4AE0-904A-1DA9EFD2D077}" dt="2023-05-22T06:52:29.461" v="825" actId="20577"/>
          <ac:spMkLst>
            <pc:docMk/>
            <pc:sldMk cId="2533813969" sldId="484"/>
            <ac:spMk id="3" creationId="{9BA1B7B7-155E-BB74-73CD-A12F575692E6}"/>
          </ac:spMkLst>
        </pc:spChg>
      </pc:sldChg>
      <pc:sldChg chg="addSp delSp modSp new mod">
        <pc:chgData name="C C" userId="58c016da926720ee" providerId="LiveId" clId="{77FCF179-16B8-4AE0-904A-1DA9EFD2D077}" dt="2023-05-22T06:49:29.661" v="724" actId="20577"/>
        <pc:sldMkLst>
          <pc:docMk/>
          <pc:sldMk cId="1604608101" sldId="485"/>
        </pc:sldMkLst>
        <pc:spChg chg="mod">
          <ac:chgData name="C C" userId="58c016da926720ee" providerId="LiveId" clId="{77FCF179-16B8-4AE0-904A-1DA9EFD2D077}" dt="2023-05-22T06:49:29.661" v="724" actId="20577"/>
          <ac:spMkLst>
            <pc:docMk/>
            <pc:sldMk cId="1604608101" sldId="485"/>
            <ac:spMk id="2" creationId="{B8AEBA95-99E8-47AF-AB3A-6C09868312D6}"/>
          </ac:spMkLst>
        </pc:spChg>
        <pc:spChg chg="del">
          <ac:chgData name="C C" userId="58c016da926720ee" providerId="LiveId" clId="{77FCF179-16B8-4AE0-904A-1DA9EFD2D077}" dt="2023-05-22T06:49:23.631" v="717"/>
          <ac:spMkLst>
            <pc:docMk/>
            <pc:sldMk cId="1604608101" sldId="485"/>
            <ac:spMk id="3" creationId="{38A3495C-22BA-A631-90D8-8956EE6C15CD}"/>
          </ac:spMkLst>
        </pc:spChg>
        <pc:picChg chg="add mod">
          <ac:chgData name="C C" userId="58c016da926720ee" providerId="LiveId" clId="{77FCF179-16B8-4AE0-904A-1DA9EFD2D077}" dt="2023-05-22T06:49:23.631" v="717"/>
          <ac:picMkLst>
            <pc:docMk/>
            <pc:sldMk cId="1604608101" sldId="485"/>
            <ac:picMk id="1026" creationId="{1E30D570-CBF2-CBF9-DD7B-D043195E3F6F}"/>
          </ac:picMkLst>
        </pc:picChg>
      </pc:sldChg>
      <pc:sldChg chg="addSp delSp modSp new mod">
        <pc:chgData name="C C" userId="58c016da926720ee" providerId="LiveId" clId="{77FCF179-16B8-4AE0-904A-1DA9EFD2D077}" dt="2023-05-22T06:53:55.816" v="847" actId="22"/>
        <pc:sldMkLst>
          <pc:docMk/>
          <pc:sldMk cId="1644485636" sldId="486"/>
        </pc:sldMkLst>
        <pc:spChg chg="mod">
          <ac:chgData name="C C" userId="58c016da926720ee" providerId="LiveId" clId="{77FCF179-16B8-4AE0-904A-1DA9EFD2D077}" dt="2023-05-22T06:53:54.724" v="846" actId="20577"/>
          <ac:spMkLst>
            <pc:docMk/>
            <pc:sldMk cId="1644485636" sldId="486"/>
            <ac:spMk id="2" creationId="{805094BB-91A0-8EC7-2BE5-3763FC03B950}"/>
          </ac:spMkLst>
        </pc:spChg>
        <pc:spChg chg="del">
          <ac:chgData name="C C" userId="58c016da926720ee" providerId="LiveId" clId="{77FCF179-16B8-4AE0-904A-1DA9EFD2D077}" dt="2023-05-22T06:53:55.816" v="847" actId="22"/>
          <ac:spMkLst>
            <pc:docMk/>
            <pc:sldMk cId="1644485636" sldId="486"/>
            <ac:spMk id="3" creationId="{4167056F-86E8-DFBB-9CB4-0E62182EE5EE}"/>
          </ac:spMkLst>
        </pc:spChg>
        <pc:picChg chg="add mod ord">
          <ac:chgData name="C C" userId="58c016da926720ee" providerId="LiveId" clId="{77FCF179-16B8-4AE0-904A-1DA9EFD2D077}" dt="2023-05-22T06:53:55.816" v="847" actId="22"/>
          <ac:picMkLst>
            <pc:docMk/>
            <pc:sldMk cId="1644485636" sldId="486"/>
            <ac:picMk id="5" creationId="{11250B2E-8647-8407-C2EA-45ED5825E624}"/>
          </ac:picMkLst>
        </pc:picChg>
      </pc:sldChg>
      <pc:sldChg chg="addSp delSp modSp add mod modAnim">
        <pc:chgData name="C C" userId="58c016da926720ee" providerId="LiveId" clId="{77FCF179-16B8-4AE0-904A-1DA9EFD2D077}" dt="2023-05-22T06:56:25.858" v="912"/>
        <pc:sldMkLst>
          <pc:docMk/>
          <pc:sldMk cId="845111357" sldId="487"/>
        </pc:sldMkLst>
        <pc:spChg chg="mod">
          <ac:chgData name="C C" userId="58c016da926720ee" providerId="LiveId" clId="{77FCF179-16B8-4AE0-904A-1DA9EFD2D077}" dt="2023-05-22T06:54:04.716" v="871" actId="20577"/>
          <ac:spMkLst>
            <pc:docMk/>
            <pc:sldMk cId="845111357" sldId="487"/>
            <ac:spMk id="2" creationId="{805094BB-91A0-8EC7-2BE5-3763FC03B950}"/>
          </ac:spMkLst>
        </pc:spChg>
        <pc:spChg chg="add del mod">
          <ac:chgData name="C C" userId="58c016da926720ee" providerId="LiveId" clId="{77FCF179-16B8-4AE0-904A-1DA9EFD2D077}" dt="2023-05-22T06:55:27.847" v="873" actId="22"/>
          <ac:spMkLst>
            <pc:docMk/>
            <pc:sldMk cId="845111357" sldId="487"/>
            <ac:spMk id="4" creationId="{2728646E-F917-943F-95E5-4723AE82E2E4}"/>
          </ac:spMkLst>
        </pc:spChg>
        <pc:spChg chg="add mod">
          <ac:chgData name="C C" userId="58c016da926720ee" providerId="LiveId" clId="{77FCF179-16B8-4AE0-904A-1DA9EFD2D077}" dt="2023-05-22T06:56:18.009" v="909" actId="1037"/>
          <ac:spMkLst>
            <pc:docMk/>
            <pc:sldMk cId="845111357" sldId="487"/>
            <ac:spMk id="8" creationId="{1CCF6D8E-BB09-C2BC-485F-D3CC32F9A9BE}"/>
          </ac:spMkLst>
        </pc:spChg>
        <pc:spChg chg="add mod">
          <ac:chgData name="C C" userId="58c016da926720ee" providerId="LiveId" clId="{77FCF179-16B8-4AE0-904A-1DA9EFD2D077}" dt="2023-05-22T06:56:20.951" v="910" actId="1076"/>
          <ac:spMkLst>
            <pc:docMk/>
            <pc:sldMk cId="845111357" sldId="487"/>
            <ac:spMk id="9" creationId="{3605026D-B9D0-D82F-61E7-35536EA5E991}"/>
          </ac:spMkLst>
        </pc:spChg>
        <pc:picChg chg="del">
          <ac:chgData name="C C" userId="58c016da926720ee" providerId="LiveId" clId="{77FCF179-16B8-4AE0-904A-1DA9EFD2D077}" dt="2023-05-22T06:54:05.705" v="872" actId="478"/>
          <ac:picMkLst>
            <pc:docMk/>
            <pc:sldMk cId="845111357" sldId="487"/>
            <ac:picMk id="5" creationId="{11250B2E-8647-8407-C2EA-45ED5825E624}"/>
          </ac:picMkLst>
        </pc:picChg>
        <pc:picChg chg="add mod ord">
          <ac:chgData name="C C" userId="58c016da926720ee" providerId="LiveId" clId="{77FCF179-16B8-4AE0-904A-1DA9EFD2D077}" dt="2023-05-22T06:55:53.190" v="880" actId="1076"/>
          <ac:picMkLst>
            <pc:docMk/>
            <pc:sldMk cId="845111357" sldId="487"/>
            <ac:picMk id="7" creationId="{AC951B5B-F34D-286C-E85D-31A420057832}"/>
          </ac:picMkLst>
        </pc:picChg>
      </pc:sldChg>
      <pc:sldChg chg="new del">
        <pc:chgData name="C C" userId="58c016da926720ee" providerId="LiveId" clId="{77FCF179-16B8-4AE0-904A-1DA9EFD2D077}" dt="2023-05-22T06:59:04.296" v="992" actId="680"/>
        <pc:sldMkLst>
          <pc:docMk/>
          <pc:sldMk cId="917842762" sldId="488"/>
        </pc:sldMkLst>
      </pc:sldChg>
      <pc:sldChg chg="modSp add del mod">
        <pc:chgData name="C C" userId="58c016da926720ee" providerId="LiveId" clId="{77FCF179-16B8-4AE0-904A-1DA9EFD2D077}" dt="2023-05-22T07:01:01.360" v="1128" actId="47"/>
        <pc:sldMkLst>
          <pc:docMk/>
          <pc:sldMk cId="3465119191" sldId="488"/>
        </pc:sldMkLst>
        <pc:spChg chg="mod">
          <ac:chgData name="C C" userId="58c016da926720ee" providerId="LiveId" clId="{77FCF179-16B8-4AE0-904A-1DA9EFD2D077}" dt="2023-05-22T06:59:30.882" v="996" actId="21"/>
          <ac:spMkLst>
            <pc:docMk/>
            <pc:sldMk cId="3465119191" sldId="488"/>
            <ac:spMk id="3" creationId="{E497CB8A-F550-E5D5-C9BA-99EBBF66B9BD}"/>
          </ac:spMkLst>
        </pc:spChg>
      </pc:sldChg>
      <pc:sldChg chg="add del">
        <pc:chgData name="C C" userId="58c016da926720ee" providerId="LiveId" clId="{77FCF179-16B8-4AE0-904A-1DA9EFD2D077}" dt="2023-05-22T07:01:07.350" v="1129" actId="47"/>
        <pc:sldMkLst>
          <pc:docMk/>
          <pc:sldMk cId="3902117398" sldId="489"/>
        </pc:sldMkLst>
      </pc:sldChg>
      <pc:sldChg chg="add del">
        <pc:chgData name="C C" userId="58c016da926720ee" providerId="LiveId" clId="{77FCF179-16B8-4AE0-904A-1DA9EFD2D077}" dt="2023-05-22T07:01:07.350" v="1129" actId="47"/>
        <pc:sldMkLst>
          <pc:docMk/>
          <pc:sldMk cId="2419117117" sldId="490"/>
        </pc:sldMkLst>
      </pc:sldChg>
      <pc:sldChg chg="add">
        <pc:chgData name="C C" userId="58c016da926720ee" providerId="LiveId" clId="{77FCF179-16B8-4AE0-904A-1DA9EFD2D077}" dt="2023-05-22T06:59:16.128" v="993"/>
        <pc:sldMkLst>
          <pc:docMk/>
          <pc:sldMk cId="1445019944" sldId="491"/>
        </pc:sldMkLst>
      </pc:sldChg>
      <pc:sldChg chg="modSp new mod">
        <pc:chgData name="C C" userId="58c016da926720ee" providerId="LiveId" clId="{77FCF179-16B8-4AE0-904A-1DA9EFD2D077}" dt="2023-05-22T08:14:59.623" v="2030" actId="404"/>
        <pc:sldMkLst>
          <pc:docMk/>
          <pc:sldMk cId="2649410933" sldId="492"/>
        </pc:sldMkLst>
        <pc:spChg chg="mod">
          <ac:chgData name="C C" userId="58c016da926720ee" providerId="LiveId" clId="{77FCF179-16B8-4AE0-904A-1DA9EFD2D077}" dt="2023-05-22T08:12:04.952" v="1487" actId="20577"/>
          <ac:spMkLst>
            <pc:docMk/>
            <pc:sldMk cId="2649410933" sldId="492"/>
            <ac:spMk id="2" creationId="{757BDEC8-727D-FDFB-4467-6C17415A1C3B}"/>
          </ac:spMkLst>
        </pc:spChg>
        <pc:spChg chg="mod">
          <ac:chgData name="C C" userId="58c016da926720ee" providerId="LiveId" clId="{77FCF179-16B8-4AE0-904A-1DA9EFD2D077}" dt="2023-05-22T08:14:59.623" v="2030" actId="404"/>
          <ac:spMkLst>
            <pc:docMk/>
            <pc:sldMk cId="2649410933" sldId="492"/>
            <ac:spMk id="3" creationId="{1A426CF5-F676-DDF2-1709-88F4A2DFAD24}"/>
          </ac:spMkLst>
        </pc:spChg>
      </pc:sldChg>
      <pc:sldChg chg="add del">
        <pc:chgData name="C C" userId="58c016da926720ee" providerId="LiveId" clId="{77FCF179-16B8-4AE0-904A-1DA9EFD2D077}" dt="2023-05-22T07:02:06.869" v="1195" actId="47"/>
        <pc:sldMkLst>
          <pc:docMk/>
          <pc:sldMk cId="2118013621" sldId="493"/>
        </pc:sldMkLst>
      </pc:sldChg>
      <pc:sldChg chg="add del">
        <pc:chgData name="C C" userId="58c016da926720ee" providerId="LiveId" clId="{77FCF179-16B8-4AE0-904A-1DA9EFD2D077}" dt="2023-05-22T07:02:09.929" v="1197"/>
        <pc:sldMkLst>
          <pc:docMk/>
          <pc:sldMk cId="2754248399" sldId="493"/>
        </pc:sldMkLst>
      </pc:sldChg>
      <pc:sldChg chg="addSp delSp modSp new del mod modClrScheme chgLayout">
        <pc:chgData name="C C" userId="58c016da926720ee" providerId="LiveId" clId="{77FCF179-16B8-4AE0-904A-1DA9EFD2D077}" dt="2023-05-22T10:04:13.554" v="2033" actId="47"/>
        <pc:sldMkLst>
          <pc:docMk/>
          <pc:sldMk cId="3487582429" sldId="493"/>
        </pc:sldMkLst>
        <pc:spChg chg="del mod ord">
          <ac:chgData name="C C" userId="58c016da926720ee" providerId="LiveId" clId="{77FCF179-16B8-4AE0-904A-1DA9EFD2D077}" dt="2023-05-22T08:09:34.084" v="1346" actId="700"/>
          <ac:spMkLst>
            <pc:docMk/>
            <pc:sldMk cId="3487582429" sldId="493"/>
            <ac:spMk id="2" creationId="{AA063874-6DF8-1D51-5B1F-09246A6B976A}"/>
          </ac:spMkLst>
        </pc:spChg>
        <pc:spChg chg="del mod ord">
          <ac:chgData name="C C" userId="58c016da926720ee" providerId="LiveId" clId="{77FCF179-16B8-4AE0-904A-1DA9EFD2D077}" dt="2023-05-22T08:09:34.084" v="1346" actId="700"/>
          <ac:spMkLst>
            <pc:docMk/>
            <pc:sldMk cId="3487582429" sldId="493"/>
            <ac:spMk id="3" creationId="{789B046A-D20C-3996-C598-E082BA76E08C}"/>
          </ac:spMkLst>
        </pc:spChg>
        <pc:spChg chg="add mod ord">
          <ac:chgData name="C C" userId="58c016da926720ee" providerId="LiveId" clId="{77FCF179-16B8-4AE0-904A-1DA9EFD2D077}" dt="2023-05-22T08:09:56.624" v="1395" actId="6549"/>
          <ac:spMkLst>
            <pc:docMk/>
            <pc:sldMk cId="3487582429" sldId="493"/>
            <ac:spMk id="4" creationId="{9ACC5CD1-1912-0F9A-33B1-2D44BFCD94B0}"/>
          </ac:spMkLst>
        </pc:spChg>
        <pc:spChg chg="add mod ord">
          <ac:chgData name="C C" userId="58c016da926720ee" providerId="LiveId" clId="{77FCF179-16B8-4AE0-904A-1DA9EFD2D077}" dt="2023-05-22T08:10:28.647" v="1428" actId="790"/>
          <ac:spMkLst>
            <pc:docMk/>
            <pc:sldMk cId="3487582429" sldId="493"/>
            <ac:spMk id="5" creationId="{B6A701D4-96A4-AE38-CDF4-E9727D244C7B}"/>
          </ac:spMkLst>
        </pc:spChg>
      </pc:sldChg>
      <pc:sldMasterChg chg="delSldLayout">
        <pc:chgData name="C C" userId="58c016da926720ee" providerId="LiveId" clId="{77FCF179-16B8-4AE0-904A-1DA9EFD2D077}" dt="2023-05-22T06:57:58.802" v="925" actId="2696"/>
        <pc:sldMasterMkLst>
          <pc:docMk/>
          <pc:sldMasterMk cId="1544436725" sldId="2147483702"/>
        </pc:sldMasterMkLst>
        <pc:sldLayoutChg chg="del">
          <pc:chgData name="C C" userId="58c016da926720ee" providerId="LiveId" clId="{77FCF179-16B8-4AE0-904A-1DA9EFD2D077}" dt="2023-05-22T06:57:58.802" v="925" actId="2696"/>
          <pc:sldLayoutMkLst>
            <pc:docMk/>
            <pc:sldMasterMk cId="1544436725" sldId="2147483702"/>
            <pc:sldLayoutMk cId="1542756854" sldId="2147483717"/>
          </pc:sldLayoutMkLst>
        </pc:sldLayoutChg>
      </pc:sldMasterChg>
    </pc:docChg>
  </pc:docChgLst>
  <pc:docChgLst>
    <pc:chgData name="C C" userId="58c016da926720ee" providerId="LiveId" clId="{2C9F1CBB-34EE-4ACE-8EAA-A6004002EBCA}"/>
    <pc:docChg chg="undo custSel addSld delSld modSld sldOrd">
      <pc:chgData name="C C" userId="58c016da926720ee" providerId="LiveId" clId="{2C9F1CBB-34EE-4ACE-8EAA-A6004002EBCA}" dt="2023-05-20T12:36:58.540" v="3428" actId="20577"/>
      <pc:docMkLst>
        <pc:docMk/>
      </pc:docMkLst>
      <pc:sldChg chg="modSp mod">
        <pc:chgData name="C C" userId="58c016da926720ee" providerId="LiveId" clId="{2C9F1CBB-34EE-4ACE-8EAA-A6004002EBCA}" dt="2023-05-20T08:20:38.661" v="483" actId="20577"/>
        <pc:sldMkLst>
          <pc:docMk/>
          <pc:sldMk cId="3533300035" sldId="257"/>
        </pc:sldMkLst>
        <pc:spChg chg="mod">
          <ac:chgData name="C C" userId="58c016da926720ee" providerId="LiveId" clId="{2C9F1CBB-34EE-4ACE-8EAA-A6004002EBCA}" dt="2023-05-20T08:20:38.661" v="483" actId="20577"/>
          <ac:spMkLst>
            <pc:docMk/>
            <pc:sldMk cId="3533300035" sldId="257"/>
            <ac:spMk id="5" creationId="{5B5A2214-0261-4489-8A63-55817E9128D8}"/>
          </ac:spMkLst>
        </pc:spChg>
      </pc:sldChg>
      <pc:sldChg chg="del">
        <pc:chgData name="C C" userId="58c016da926720ee" providerId="LiveId" clId="{2C9F1CBB-34EE-4ACE-8EAA-A6004002EBCA}" dt="2023-05-20T07:53:45.384" v="39" actId="47"/>
        <pc:sldMkLst>
          <pc:docMk/>
          <pc:sldMk cId="4222777969" sldId="259"/>
        </pc:sldMkLst>
      </pc:sldChg>
      <pc:sldChg chg="del">
        <pc:chgData name="C C" userId="58c016da926720ee" providerId="LiveId" clId="{2C9F1CBB-34EE-4ACE-8EAA-A6004002EBCA}" dt="2023-05-20T07:53:45.384" v="39" actId="47"/>
        <pc:sldMkLst>
          <pc:docMk/>
          <pc:sldMk cId="2073477038" sldId="277"/>
        </pc:sldMkLst>
      </pc:sldChg>
      <pc:sldChg chg="del">
        <pc:chgData name="C C" userId="58c016da926720ee" providerId="LiveId" clId="{2C9F1CBB-34EE-4ACE-8EAA-A6004002EBCA}" dt="2023-05-20T07:53:45.384" v="39" actId="47"/>
        <pc:sldMkLst>
          <pc:docMk/>
          <pc:sldMk cId="911192258" sldId="278"/>
        </pc:sldMkLst>
      </pc:sldChg>
      <pc:sldChg chg="del">
        <pc:chgData name="C C" userId="58c016da926720ee" providerId="LiveId" clId="{2C9F1CBB-34EE-4ACE-8EAA-A6004002EBCA}" dt="2023-05-20T07:53:45.384" v="39" actId="47"/>
        <pc:sldMkLst>
          <pc:docMk/>
          <pc:sldMk cId="3891049118" sldId="285"/>
        </pc:sldMkLst>
      </pc:sldChg>
      <pc:sldChg chg="del">
        <pc:chgData name="C C" userId="58c016da926720ee" providerId="LiveId" clId="{2C9F1CBB-34EE-4ACE-8EAA-A6004002EBCA}" dt="2023-05-20T07:53:45.384" v="39" actId="47"/>
        <pc:sldMkLst>
          <pc:docMk/>
          <pc:sldMk cId="1603072243" sldId="290"/>
        </pc:sldMkLst>
      </pc:sldChg>
      <pc:sldChg chg="del">
        <pc:chgData name="C C" userId="58c016da926720ee" providerId="LiveId" clId="{2C9F1CBB-34EE-4ACE-8EAA-A6004002EBCA}" dt="2023-05-20T07:53:45.384" v="39" actId="47"/>
        <pc:sldMkLst>
          <pc:docMk/>
          <pc:sldMk cId="649098460" sldId="291"/>
        </pc:sldMkLst>
      </pc:sldChg>
      <pc:sldChg chg="del">
        <pc:chgData name="C C" userId="58c016da926720ee" providerId="LiveId" clId="{2C9F1CBB-34EE-4ACE-8EAA-A6004002EBCA}" dt="2023-05-20T07:53:45.384" v="39" actId="47"/>
        <pc:sldMkLst>
          <pc:docMk/>
          <pc:sldMk cId="2388862875" sldId="292"/>
        </pc:sldMkLst>
      </pc:sldChg>
      <pc:sldChg chg="modSp add del mod ord">
        <pc:chgData name="C C" userId="58c016da926720ee" providerId="LiveId" clId="{2C9F1CBB-34EE-4ACE-8EAA-A6004002EBCA}" dt="2023-05-20T12:29:20.599" v="3313" actId="20577"/>
        <pc:sldMkLst>
          <pc:docMk/>
          <pc:sldMk cId="1927398817" sldId="293"/>
        </pc:sldMkLst>
        <pc:spChg chg="mod">
          <ac:chgData name="C C" userId="58c016da926720ee" providerId="LiveId" clId="{2C9F1CBB-34EE-4ACE-8EAA-A6004002EBCA}" dt="2023-05-20T12:29:20.599" v="3313" actId="20577"/>
          <ac:spMkLst>
            <pc:docMk/>
            <pc:sldMk cId="1927398817" sldId="293"/>
            <ac:spMk id="2" creationId="{547A091F-BF85-763A-5A90-D0EF6D95BC17}"/>
          </ac:spMkLst>
        </pc:spChg>
        <pc:spChg chg="mod">
          <ac:chgData name="C C" userId="58c016da926720ee" providerId="LiveId" clId="{2C9F1CBB-34EE-4ACE-8EAA-A6004002EBCA}" dt="2023-05-20T08:56:35.786" v="1080"/>
          <ac:spMkLst>
            <pc:docMk/>
            <pc:sldMk cId="1927398817" sldId="293"/>
            <ac:spMk id="3" creationId="{32D0AD76-6D1D-376F-8CB0-1F03A91F9776}"/>
          </ac:spMkLst>
        </pc:spChg>
        <pc:spChg chg="mod">
          <ac:chgData name="C C" userId="58c016da926720ee" providerId="LiveId" clId="{2C9F1CBB-34EE-4ACE-8EAA-A6004002EBCA}" dt="2023-05-20T08:56:56.156" v="1085" actId="404"/>
          <ac:spMkLst>
            <pc:docMk/>
            <pc:sldMk cId="1927398817" sldId="293"/>
            <ac:spMk id="5" creationId="{3AEA419E-C708-F780-83F6-70727B5C2BE5}"/>
          </ac:spMkLst>
        </pc:spChg>
      </pc:sldChg>
      <pc:sldChg chg="del">
        <pc:chgData name="C C" userId="58c016da926720ee" providerId="LiveId" clId="{2C9F1CBB-34EE-4ACE-8EAA-A6004002EBCA}" dt="2023-05-20T07:53:45.384" v="39" actId="47"/>
        <pc:sldMkLst>
          <pc:docMk/>
          <pc:sldMk cId="2883343886" sldId="294"/>
        </pc:sldMkLst>
      </pc:sldChg>
      <pc:sldChg chg="add">
        <pc:chgData name="C C" userId="58c016da926720ee" providerId="LiveId" clId="{2C9F1CBB-34EE-4ACE-8EAA-A6004002EBCA}" dt="2023-05-20T11:58:10.072" v="3172"/>
        <pc:sldMkLst>
          <pc:docMk/>
          <pc:sldMk cId="3902117398" sldId="420"/>
        </pc:sldMkLst>
      </pc:sldChg>
      <pc:sldChg chg="modSp mod">
        <pc:chgData name="C C" userId="58c016da926720ee" providerId="LiveId" clId="{2C9F1CBB-34EE-4ACE-8EAA-A6004002EBCA}" dt="2023-05-20T08:20:46.764" v="495" actId="20577"/>
        <pc:sldMkLst>
          <pc:docMk/>
          <pc:sldMk cId="3731950994" sldId="421"/>
        </pc:sldMkLst>
        <pc:spChg chg="mod">
          <ac:chgData name="C C" userId="58c016da926720ee" providerId="LiveId" clId="{2C9F1CBB-34EE-4ACE-8EAA-A6004002EBCA}" dt="2023-05-20T08:20:44.125" v="487" actId="20577"/>
          <ac:spMkLst>
            <pc:docMk/>
            <pc:sldMk cId="3731950994" sldId="421"/>
            <ac:spMk id="8" creationId="{A67B6EC6-3A28-49C4-AE78-D2532997B2E4}"/>
          </ac:spMkLst>
        </pc:spChg>
        <pc:spChg chg="mod">
          <ac:chgData name="C C" userId="58c016da926720ee" providerId="LiveId" clId="{2C9F1CBB-34EE-4ACE-8EAA-A6004002EBCA}" dt="2023-05-20T08:20:46.764" v="495" actId="20577"/>
          <ac:spMkLst>
            <pc:docMk/>
            <pc:sldMk cId="3731950994" sldId="421"/>
            <ac:spMk id="9" creationId="{2469321F-1E79-4B55-B71D-CF2C75FCE3A8}"/>
          </ac:spMkLst>
        </pc:spChg>
      </pc:sldChg>
      <pc:sldChg chg="modSp add mod">
        <pc:chgData name="C C" userId="58c016da926720ee" providerId="LiveId" clId="{2C9F1CBB-34EE-4ACE-8EAA-A6004002EBCA}" dt="2023-05-20T08:32:49.236" v="529" actId="20577"/>
        <pc:sldMkLst>
          <pc:docMk/>
          <pc:sldMk cId="2970854008" sldId="422"/>
        </pc:sldMkLst>
        <pc:spChg chg="mod">
          <ac:chgData name="C C" userId="58c016da926720ee" providerId="LiveId" clId="{2C9F1CBB-34EE-4ACE-8EAA-A6004002EBCA}" dt="2023-05-20T08:20:54.500" v="500" actId="20577"/>
          <ac:spMkLst>
            <pc:docMk/>
            <pc:sldMk cId="2970854008" sldId="422"/>
            <ac:spMk id="8" creationId="{A67B6EC6-3A28-49C4-AE78-D2532997B2E4}"/>
          </ac:spMkLst>
        </pc:spChg>
        <pc:spChg chg="mod">
          <ac:chgData name="C C" userId="58c016da926720ee" providerId="LiveId" clId="{2C9F1CBB-34EE-4ACE-8EAA-A6004002EBCA}" dt="2023-05-20T08:32:49.236" v="529" actId="20577"/>
          <ac:spMkLst>
            <pc:docMk/>
            <pc:sldMk cId="2970854008" sldId="422"/>
            <ac:spMk id="9" creationId="{2469321F-1E79-4B55-B71D-CF2C75FCE3A8}"/>
          </ac:spMkLst>
        </pc:spChg>
      </pc:sldChg>
      <pc:sldChg chg="modSp add mod">
        <pc:chgData name="C C" userId="58c016da926720ee" providerId="LiveId" clId="{2C9F1CBB-34EE-4ACE-8EAA-A6004002EBCA}" dt="2023-05-20T08:41:42.698" v="623" actId="20577"/>
        <pc:sldMkLst>
          <pc:docMk/>
          <pc:sldMk cId="164715811" sldId="423"/>
        </pc:sldMkLst>
        <pc:spChg chg="mod">
          <ac:chgData name="C C" userId="58c016da926720ee" providerId="LiveId" clId="{2C9F1CBB-34EE-4ACE-8EAA-A6004002EBCA}" dt="2023-05-20T08:41:39.706" v="616" actId="20577"/>
          <ac:spMkLst>
            <pc:docMk/>
            <pc:sldMk cId="164715811" sldId="423"/>
            <ac:spMk id="8" creationId="{A67B6EC6-3A28-49C4-AE78-D2532997B2E4}"/>
          </ac:spMkLst>
        </pc:spChg>
        <pc:spChg chg="mod">
          <ac:chgData name="C C" userId="58c016da926720ee" providerId="LiveId" clId="{2C9F1CBB-34EE-4ACE-8EAA-A6004002EBCA}" dt="2023-05-20T08:41:42.698" v="623" actId="20577"/>
          <ac:spMkLst>
            <pc:docMk/>
            <pc:sldMk cId="164715811" sldId="423"/>
            <ac:spMk id="9" creationId="{2469321F-1E79-4B55-B71D-CF2C75FCE3A8}"/>
          </ac:spMkLst>
        </pc:spChg>
      </pc:sldChg>
      <pc:sldChg chg="modSp add del mod">
        <pc:chgData name="C C" userId="58c016da926720ee" providerId="LiveId" clId="{2C9F1CBB-34EE-4ACE-8EAA-A6004002EBCA}" dt="2023-05-20T08:41:49.853" v="624" actId="47"/>
        <pc:sldMkLst>
          <pc:docMk/>
          <pc:sldMk cId="1931689649" sldId="424"/>
        </pc:sldMkLst>
        <pc:spChg chg="mod">
          <ac:chgData name="C C" userId="58c016da926720ee" providerId="LiveId" clId="{2C9F1CBB-34EE-4ACE-8EAA-A6004002EBCA}" dt="2023-05-20T08:21:03.695" v="506" actId="20577"/>
          <ac:spMkLst>
            <pc:docMk/>
            <pc:sldMk cId="1931689649" sldId="424"/>
            <ac:spMk id="8" creationId="{A67B6EC6-3A28-49C4-AE78-D2532997B2E4}"/>
          </ac:spMkLst>
        </pc:spChg>
      </pc:sldChg>
      <pc:sldChg chg="add">
        <pc:chgData name="C C" userId="58c016da926720ee" providerId="LiveId" clId="{2C9F1CBB-34EE-4ACE-8EAA-A6004002EBCA}" dt="2023-05-20T11:58:10.072" v="3172"/>
        <pc:sldMkLst>
          <pc:docMk/>
          <pc:sldMk cId="2419117117" sldId="424"/>
        </pc:sldMkLst>
      </pc:sldChg>
      <pc:sldChg chg="del">
        <pc:chgData name="C C" userId="58c016da926720ee" providerId="LiveId" clId="{2C9F1CBB-34EE-4ACE-8EAA-A6004002EBCA}" dt="2023-05-20T07:53:45.384" v="39" actId="47"/>
        <pc:sldMkLst>
          <pc:docMk/>
          <pc:sldMk cId="2860231614" sldId="424"/>
        </pc:sldMkLst>
      </pc:sldChg>
      <pc:sldChg chg="addSp delSp modSp add mod">
        <pc:chgData name="C C" userId="58c016da926720ee" providerId="LiveId" clId="{2C9F1CBB-34EE-4ACE-8EAA-A6004002EBCA}" dt="2023-05-20T08:45:27.255" v="626" actId="22"/>
        <pc:sldMkLst>
          <pc:docMk/>
          <pc:sldMk cId="3630040494" sldId="425"/>
        </pc:sldMkLst>
        <pc:spChg chg="add del">
          <ac:chgData name="C C" userId="58c016da926720ee" providerId="LiveId" clId="{2C9F1CBB-34EE-4ACE-8EAA-A6004002EBCA}" dt="2023-05-20T08:45:27.255" v="626" actId="22"/>
          <ac:spMkLst>
            <pc:docMk/>
            <pc:sldMk cId="3630040494" sldId="425"/>
            <ac:spMk id="3" creationId="{702C3246-2F90-24D0-6439-324FEEDCB5D1}"/>
          </ac:spMkLst>
        </pc:spChg>
        <pc:spChg chg="mod">
          <ac:chgData name="C C" userId="58c016da926720ee" providerId="LiveId" clId="{2C9F1CBB-34EE-4ACE-8EAA-A6004002EBCA}" dt="2023-05-20T08:41:07.021" v="613" actId="20577"/>
          <ac:spMkLst>
            <pc:docMk/>
            <pc:sldMk cId="3630040494" sldId="425"/>
            <ac:spMk id="8" creationId="{A67B6EC6-3A28-49C4-AE78-D2532997B2E4}"/>
          </ac:spMkLst>
        </pc:spChg>
        <pc:spChg chg="mod">
          <ac:chgData name="C C" userId="58c016da926720ee" providerId="LiveId" clId="{2C9F1CBB-34EE-4ACE-8EAA-A6004002EBCA}" dt="2023-05-20T08:41:23.763" v="614"/>
          <ac:spMkLst>
            <pc:docMk/>
            <pc:sldMk cId="3630040494" sldId="425"/>
            <ac:spMk id="9" creationId="{2469321F-1E79-4B55-B71D-CF2C75FCE3A8}"/>
          </ac:spMkLst>
        </pc:spChg>
      </pc:sldChg>
      <pc:sldChg chg="add del">
        <pc:chgData name="C C" userId="58c016da926720ee" providerId="LiveId" clId="{2C9F1CBB-34EE-4ACE-8EAA-A6004002EBCA}" dt="2023-05-20T08:38:31.131" v="610" actId="47"/>
        <pc:sldMkLst>
          <pc:docMk/>
          <pc:sldMk cId="906513936" sldId="426"/>
        </pc:sldMkLst>
      </pc:sldChg>
      <pc:sldChg chg="modSp add del mod">
        <pc:chgData name="C C" userId="58c016da926720ee" providerId="LiveId" clId="{2C9F1CBB-34EE-4ACE-8EAA-A6004002EBCA}" dt="2023-05-20T08:33:29.998" v="538" actId="47"/>
        <pc:sldMkLst>
          <pc:docMk/>
          <pc:sldMk cId="358737912" sldId="427"/>
        </pc:sldMkLst>
        <pc:spChg chg="mod">
          <ac:chgData name="C C" userId="58c016da926720ee" providerId="LiveId" clId="{2C9F1CBB-34EE-4ACE-8EAA-A6004002EBCA}" dt="2023-05-20T08:33:04.717" v="536" actId="20577"/>
          <ac:spMkLst>
            <pc:docMk/>
            <pc:sldMk cId="358737912" sldId="427"/>
            <ac:spMk id="5" creationId="{5B5A2214-0261-4489-8A63-55817E9128D8}"/>
          </ac:spMkLst>
        </pc:spChg>
      </pc:sldChg>
      <pc:sldChg chg="del">
        <pc:chgData name="C C" userId="58c016da926720ee" providerId="LiveId" clId="{2C9F1CBB-34EE-4ACE-8EAA-A6004002EBCA}" dt="2023-05-20T07:53:45.384" v="39" actId="47"/>
        <pc:sldMkLst>
          <pc:docMk/>
          <pc:sldMk cId="495757687" sldId="434"/>
        </pc:sldMkLst>
      </pc:sldChg>
      <pc:sldChg chg="del">
        <pc:chgData name="C C" userId="58c016da926720ee" providerId="LiveId" clId="{2C9F1CBB-34EE-4ACE-8EAA-A6004002EBCA}" dt="2023-05-20T07:53:45.384" v="39" actId="47"/>
        <pc:sldMkLst>
          <pc:docMk/>
          <pc:sldMk cId="4057916848" sldId="464"/>
        </pc:sldMkLst>
      </pc:sldChg>
      <pc:sldChg chg="modSp add del mod">
        <pc:chgData name="C C" userId="58c016da926720ee" providerId="LiveId" clId="{2C9F1CBB-34EE-4ACE-8EAA-A6004002EBCA}" dt="2023-05-20T08:33:51.829" v="591" actId="20577"/>
        <pc:sldMkLst>
          <pc:docMk/>
          <pc:sldMk cId="3282804382" sldId="465"/>
        </pc:sldMkLst>
        <pc:spChg chg="mod">
          <ac:chgData name="C C" userId="58c016da926720ee" providerId="LiveId" clId="{2C9F1CBB-34EE-4ACE-8EAA-A6004002EBCA}" dt="2023-05-20T08:33:43.529" v="567" actId="20577"/>
          <ac:spMkLst>
            <pc:docMk/>
            <pc:sldMk cId="3282804382" sldId="465"/>
            <ac:spMk id="2" creationId="{0CE28250-D1FE-CEF5-A411-816891A35990}"/>
          </ac:spMkLst>
        </pc:spChg>
        <pc:spChg chg="mod">
          <ac:chgData name="C C" userId="58c016da926720ee" providerId="LiveId" clId="{2C9F1CBB-34EE-4ACE-8EAA-A6004002EBCA}" dt="2023-05-20T08:33:51.829" v="591" actId="20577"/>
          <ac:spMkLst>
            <pc:docMk/>
            <pc:sldMk cId="3282804382" sldId="465"/>
            <ac:spMk id="4" creationId="{25AE063D-AE44-DB80-8D66-397BFE831900}"/>
          </ac:spMkLst>
        </pc:spChg>
      </pc:sldChg>
      <pc:sldChg chg="modSp add mod ord">
        <pc:chgData name="C C" userId="58c016da926720ee" providerId="LiveId" clId="{2C9F1CBB-34EE-4ACE-8EAA-A6004002EBCA}" dt="2023-05-20T08:33:57.572" v="608" actId="20577"/>
        <pc:sldMkLst>
          <pc:docMk/>
          <pc:sldMk cId="3980766713" sldId="466"/>
        </pc:sldMkLst>
        <pc:spChg chg="mod">
          <ac:chgData name="C C" userId="58c016da926720ee" providerId="LiveId" clId="{2C9F1CBB-34EE-4ACE-8EAA-A6004002EBCA}" dt="2023-05-20T08:33:57.572" v="608" actId="20577"/>
          <ac:spMkLst>
            <pc:docMk/>
            <pc:sldMk cId="3980766713" sldId="466"/>
            <ac:spMk id="4" creationId="{25AE063D-AE44-DB80-8D66-397BFE831900}"/>
          </ac:spMkLst>
        </pc:spChg>
      </pc:sldChg>
      <pc:sldChg chg="add">
        <pc:chgData name="C C" userId="58c016da926720ee" providerId="LiveId" clId="{2C9F1CBB-34EE-4ACE-8EAA-A6004002EBCA}" dt="2023-05-20T08:38:29.512" v="609"/>
        <pc:sldMkLst>
          <pc:docMk/>
          <pc:sldMk cId="1575606490" sldId="467"/>
        </pc:sldMkLst>
      </pc:sldChg>
      <pc:sldChg chg="del">
        <pc:chgData name="C C" userId="58c016da926720ee" providerId="LiveId" clId="{2C9F1CBB-34EE-4ACE-8EAA-A6004002EBCA}" dt="2023-05-20T07:53:45.384" v="39" actId="47"/>
        <pc:sldMkLst>
          <pc:docMk/>
          <pc:sldMk cId="3679011267" sldId="467"/>
        </pc:sldMkLst>
      </pc:sldChg>
      <pc:sldChg chg="add del">
        <pc:chgData name="C C" userId="58c016da926720ee" providerId="LiveId" clId="{2C9F1CBB-34EE-4ACE-8EAA-A6004002EBCA}" dt="2023-05-20T11:27:04.123" v="1958" actId="47"/>
        <pc:sldMkLst>
          <pc:docMk/>
          <pc:sldMk cId="951419945" sldId="468"/>
        </pc:sldMkLst>
      </pc:sldChg>
      <pc:sldChg chg="del">
        <pc:chgData name="C C" userId="58c016da926720ee" providerId="LiveId" clId="{2C9F1CBB-34EE-4ACE-8EAA-A6004002EBCA}" dt="2023-05-20T07:53:45.384" v="39" actId="47"/>
        <pc:sldMkLst>
          <pc:docMk/>
          <pc:sldMk cId="2849695317" sldId="469"/>
        </pc:sldMkLst>
      </pc:sldChg>
      <pc:sldChg chg="modSp add mod ord">
        <pc:chgData name="C C" userId="58c016da926720ee" providerId="LiveId" clId="{2C9F1CBB-34EE-4ACE-8EAA-A6004002EBCA}" dt="2023-05-20T11:45:26.236" v="2619" actId="403"/>
        <pc:sldMkLst>
          <pc:docMk/>
          <pc:sldMk cId="4110573080" sldId="469"/>
        </pc:sldMkLst>
        <pc:spChg chg="mod">
          <ac:chgData name="C C" userId="58c016da926720ee" providerId="LiveId" clId="{2C9F1CBB-34EE-4ACE-8EAA-A6004002EBCA}" dt="2023-05-20T11:45:26.236" v="2619" actId="403"/>
          <ac:spMkLst>
            <pc:docMk/>
            <pc:sldMk cId="4110573080" sldId="469"/>
            <ac:spMk id="2" creationId="{0CE28250-D1FE-CEF5-A411-816891A35990}"/>
          </ac:spMkLst>
        </pc:spChg>
        <pc:spChg chg="mod">
          <ac:chgData name="C C" userId="58c016da926720ee" providerId="LiveId" clId="{2C9F1CBB-34EE-4ACE-8EAA-A6004002EBCA}" dt="2023-05-20T11:31:46.503" v="2106" actId="20577"/>
          <ac:spMkLst>
            <pc:docMk/>
            <pc:sldMk cId="4110573080" sldId="469"/>
            <ac:spMk id="4" creationId="{25AE063D-AE44-DB80-8D66-397BFE831900}"/>
          </ac:spMkLst>
        </pc:spChg>
      </pc:sldChg>
      <pc:sldChg chg="del">
        <pc:chgData name="C C" userId="58c016da926720ee" providerId="LiveId" clId="{2C9F1CBB-34EE-4ACE-8EAA-A6004002EBCA}" dt="2023-05-20T07:53:45.384" v="39" actId="47"/>
        <pc:sldMkLst>
          <pc:docMk/>
          <pc:sldMk cId="1325615069" sldId="470"/>
        </pc:sldMkLst>
      </pc:sldChg>
      <pc:sldChg chg="modSp add del mod">
        <pc:chgData name="C C" userId="58c016da926720ee" providerId="LiveId" clId="{2C9F1CBB-34EE-4ACE-8EAA-A6004002EBCA}" dt="2023-05-20T11:27:00.637" v="1957" actId="47"/>
        <pc:sldMkLst>
          <pc:docMk/>
          <pc:sldMk cId="3059503451" sldId="470"/>
        </pc:sldMkLst>
        <pc:spChg chg="mod">
          <ac:chgData name="C C" userId="58c016da926720ee" providerId="LiveId" clId="{2C9F1CBB-34EE-4ACE-8EAA-A6004002EBCA}" dt="2023-05-20T08:50:17.357" v="645" actId="20577"/>
          <ac:spMkLst>
            <pc:docMk/>
            <pc:sldMk cId="3059503451" sldId="470"/>
            <ac:spMk id="4" creationId="{25AE063D-AE44-DB80-8D66-397BFE831900}"/>
          </ac:spMkLst>
        </pc:spChg>
      </pc:sldChg>
      <pc:sldChg chg="modSp add mod">
        <pc:chgData name="C C" userId="58c016da926720ee" providerId="LiveId" clId="{2C9F1CBB-34EE-4ACE-8EAA-A6004002EBCA}" dt="2023-05-20T12:36:58.540" v="3428" actId="20577"/>
        <pc:sldMkLst>
          <pc:docMk/>
          <pc:sldMk cId="3755197044" sldId="471"/>
        </pc:sldMkLst>
        <pc:spChg chg="mod">
          <ac:chgData name="C C" userId="58c016da926720ee" providerId="LiveId" clId="{2C9F1CBB-34EE-4ACE-8EAA-A6004002EBCA}" dt="2023-05-20T08:52:09.601" v="694" actId="20577"/>
          <ac:spMkLst>
            <pc:docMk/>
            <pc:sldMk cId="3755197044" sldId="471"/>
            <ac:spMk id="4" creationId="{4212E85A-5A2B-40FA-A0C2-C0CFF19C3192}"/>
          </ac:spMkLst>
        </pc:spChg>
        <pc:spChg chg="mod">
          <ac:chgData name="C C" userId="58c016da926720ee" providerId="LiveId" clId="{2C9F1CBB-34EE-4ACE-8EAA-A6004002EBCA}" dt="2023-05-20T12:36:58.540" v="3428" actId="20577"/>
          <ac:spMkLst>
            <pc:docMk/>
            <pc:sldMk cId="3755197044" sldId="471"/>
            <ac:spMk id="5" creationId="{5B5A2214-0261-4489-8A63-55817E9128D8}"/>
          </ac:spMkLst>
        </pc:spChg>
      </pc:sldChg>
      <pc:sldChg chg="del">
        <pc:chgData name="C C" userId="58c016da926720ee" providerId="LiveId" clId="{2C9F1CBB-34EE-4ACE-8EAA-A6004002EBCA}" dt="2023-05-20T07:53:45.384" v="39" actId="47"/>
        <pc:sldMkLst>
          <pc:docMk/>
          <pc:sldMk cId="4105391312" sldId="471"/>
        </pc:sldMkLst>
      </pc:sldChg>
      <pc:sldChg chg="del">
        <pc:chgData name="C C" userId="58c016da926720ee" providerId="LiveId" clId="{2C9F1CBB-34EE-4ACE-8EAA-A6004002EBCA}" dt="2023-05-20T07:53:45.384" v="39" actId="47"/>
        <pc:sldMkLst>
          <pc:docMk/>
          <pc:sldMk cId="557524137" sldId="472"/>
        </pc:sldMkLst>
      </pc:sldChg>
      <pc:sldChg chg="addSp delSp modSp new mod modAnim">
        <pc:chgData name="C C" userId="58c016da926720ee" providerId="LiveId" clId="{2C9F1CBB-34EE-4ACE-8EAA-A6004002EBCA}" dt="2023-05-20T11:03:12.989" v="1904" actId="6549"/>
        <pc:sldMkLst>
          <pc:docMk/>
          <pc:sldMk cId="1216932999" sldId="472"/>
        </pc:sldMkLst>
        <pc:spChg chg="mod">
          <ac:chgData name="C C" userId="58c016da926720ee" providerId="LiveId" clId="{2C9F1CBB-34EE-4ACE-8EAA-A6004002EBCA}" dt="2023-05-20T11:03:12.989" v="1904" actId="6549"/>
          <ac:spMkLst>
            <pc:docMk/>
            <pc:sldMk cId="1216932999" sldId="472"/>
            <ac:spMk id="2" creationId="{4D5D89C9-DAFF-EB91-7695-73380992D9F6}"/>
          </ac:spMkLst>
        </pc:spChg>
        <pc:spChg chg="del">
          <ac:chgData name="C C" userId="58c016da926720ee" providerId="LiveId" clId="{2C9F1CBB-34EE-4ACE-8EAA-A6004002EBCA}" dt="2023-05-20T09:29:16.751" v="1119" actId="22"/>
          <ac:spMkLst>
            <pc:docMk/>
            <pc:sldMk cId="1216932999" sldId="472"/>
            <ac:spMk id="3" creationId="{3EE46B22-8846-7D31-F80E-B5F78F17D891}"/>
          </ac:spMkLst>
        </pc:spChg>
        <pc:spChg chg="add mod">
          <ac:chgData name="C C" userId="58c016da926720ee" providerId="LiveId" clId="{2C9F1CBB-34EE-4ACE-8EAA-A6004002EBCA}" dt="2023-05-20T09:30:46.973" v="1151" actId="553"/>
          <ac:spMkLst>
            <pc:docMk/>
            <pc:sldMk cId="1216932999" sldId="472"/>
            <ac:spMk id="6" creationId="{C9D006F5-449B-3B5F-9A4C-F340A2FAA0E1}"/>
          </ac:spMkLst>
        </pc:spChg>
        <pc:spChg chg="add mod">
          <ac:chgData name="C C" userId="58c016da926720ee" providerId="LiveId" clId="{2C9F1CBB-34EE-4ACE-8EAA-A6004002EBCA}" dt="2023-05-20T09:30:46.973" v="1151" actId="553"/>
          <ac:spMkLst>
            <pc:docMk/>
            <pc:sldMk cId="1216932999" sldId="472"/>
            <ac:spMk id="7" creationId="{60235D86-DB1C-99AC-FD50-7F93BA1FAE4B}"/>
          </ac:spMkLst>
        </pc:spChg>
        <pc:spChg chg="add mod">
          <ac:chgData name="C C" userId="58c016da926720ee" providerId="LiveId" clId="{2C9F1CBB-34EE-4ACE-8EAA-A6004002EBCA}" dt="2023-05-20T09:31:23.553" v="1159" actId="14100"/>
          <ac:spMkLst>
            <pc:docMk/>
            <pc:sldMk cId="1216932999" sldId="472"/>
            <ac:spMk id="8" creationId="{7EC5D919-2325-6378-8C79-DA2AA3CB0F21}"/>
          </ac:spMkLst>
        </pc:spChg>
        <pc:picChg chg="add mod ord">
          <ac:chgData name="C C" userId="58c016da926720ee" providerId="LiveId" clId="{2C9F1CBB-34EE-4ACE-8EAA-A6004002EBCA}" dt="2023-05-20T09:34:18.151" v="1161" actId="167"/>
          <ac:picMkLst>
            <pc:docMk/>
            <pc:sldMk cId="1216932999" sldId="472"/>
            <ac:picMk id="5" creationId="{E84181A0-E1FD-5F34-3FF7-CD68AD4151E6}"/>
          </ac:picMkLst>
        </pc:picChg>
      </pc:sldChg>
      <pc:sldChg chg="del">
        <pc:chgData name="C C" userId="58c016da926720ee" providerId="LiveId" clId="{2C9F1CBB-34EE-4ACE-8EAA-A6004002EBCA}" dt="2023-05-20T07:53:45.384" v="39" actId="47"/>
        <pc:sldMkLst>
          <pc:docMk/>
          <pc:sldMk cId="1113196753" sldId="473"/>
        </pc:sldMkLst>
      </pc:sldChg>
      <pc:sldChg chg="modSp new mod modAnim">
        <pc:chgData name="C C" userId="58c016da926720ee" providerId="LiveId" clId="{2C9F1CBB-34EE-4ACE-8EAA-A6004002EBCA}" dt="2023-05-20T10:42:11.349" v="1871" actId="20577"/>
        <pc:sldMkLst>
          <pc:docMk/>
          <pc:sldMk cId="3082964134" sldId="473"/>
        </pc:sldMkLst>
        <pc:spChg chg="mod">
          <ac:chgData name="C C" userId="58c016da926720ee" providerId="LiveId" clId="{2C9F1CBB-34EE-4ACE-8EAA-A6004002EBCA}" dt="2023-05-20T09:34:48.236" v="1195" actId="20577"/>
          <ac:spMkLst>
            <pc:docMk/>
            <pc:sldMk cId="3082964134" sldId="473"/>
            <ac:spMk id="2" creationId="{40452DA5-724E-4B15-9C47-7B2E841F8B63}"/>
          </ac:spMkLst>
        </pc:spChg>
        <pc:spChg chg="mod">
          <ac:chgData name="C C" userId="58c016da926720ee" providerId="LiveId" clId="{2C9F1CBB-34EE-4ACE-8EAA-A6004002EBCA}" dt="2023-05-20T10:42:11.349" v="1871" actId="20577"/>
          <ac:spMkLst>
            <pc:docMk/>
            <pc:sldMk cId="3082964134" sldId="473"/>
            <ac:spMk id="3" creationId="{9BA1B7B7-155E-BB74-73CD-A12F575692E6}"/>
          </ac:spMkLst>
        </pc:spChg>
      </pc:sldChg>
      <pc:sldChg chg="addSp delSp modSp add mod ord modClrScheme chgLayout">
        <pc:chgData name="C C" userId="58c016da926720ee" providerId="LiveId" clId="{2C9F1CBB-34EE-4ACE-8EAA-A6004002EBCA}" dt="2023-05-20T11:44:39.150" v="2615" actId="1076"/>
        <pc:sldMkLst>
          <pc:docMk/>
          <pc:sldMk cId="625433498" sldId="474"/>
        </pc:sldMkLst>
        <pc:spChg chg="add del mod ord">
          <ac:chgData name="C C" userId="58c016da926720ee" providerId="LiveId" clId="{2C9F1CBB-34EE-4ACE-8EAA-A6004002EBCA}" dt="2023-05-20T11:32:08.251" v="2115" actId="700"/>
          <ac:spMkLst>
            <pc:docMk/>
            <pc:sldMk cId="625433498" sldId="474"/>
            <ac:spMk id="2" creationId="{0CE28250-D1FE-CEF5-A411-816891A35990}"/>
          </ac:spMkLst>
        </pc:spChg>
        <pc:spChg chg="add del mod ord">
          <ac:chgData name="C C" userId="58c016da926720ee" providerId="LiveId" clId="{2C9F1CBB-34EE-4ACE-8EAA-A6004002EBCA}" dt="2023-05-20T11:32:05.031" v="2114" actId="700"/>
          <ac:spMkLst>
            <pc:docMk/>
            <pc:sldMk cId="625433498" sldId="474"/>
            <ac:spMk id="3" creationId="{4723481A-66BC-4524-7C0D-4248135EDCD1}"/>
          </ac:spMkLst>
        </pc:spChg>
        <pc:spChg chg="mod ord">
          <ac:chgData name="C C" userId="58c016da926720ee" providerId="LiveId" clId="{2C9F1CBB-34EE-4ACE-8EAA-A6004002EBCA}" dt="2023-05-20T11:32:11.531" v="2116" actId="700"/>
          <ac:spMkLst>
            <pc:docMk/>
            <pc:sldMk cId="625433498" sldId="474"/>
            <ac:spMk id="4" creationId="{25AE063D-AE44-DB80-8D66-397BFE831900}"/>
          </ac:spMkLst>
        </pc:spChg>
        <pc:spChg chg="add del mod ord">
          <ac:chgData name="C C" userId="58c016da926720ee" providerId="LiveId" clId="{2C9F1CBB-34EE-4ACE-8EAA-A6004002EBCA}" dt="2023-05-20T11:32:05.031" v="2114" actId="700"/>
          <ac:spMkLst>
            <pc:docMk/>
            <pc:sldMk cId="625433498" sldId="474"/>
            <ac:spMk id="5" creationId="{E23E68B7-CDBA-59B5-5C73-102D367713D3}"/>
          </ac:spMkLst>
        </pc:spChg>
        <pc:spChg chg="add del mod ord">
          <ac:chgData name="C C" userId="58c016da926720ee" providerId="LiveId" clId="{2C9F1CBB-34EE-4ACE-8EAA-A6004002EBCA}" dt="2023-05-20T11:32:11.531" v="2116" actId="700"/>
          <ac:spMkLst>
            <pc:docMk/>
            <pc:sldMk cId="625433498" sldId="474"/>
            <ac:spMk id="6" creationId="{E57609B0-3C33-8538-6D54-61A93593FADC}"/>
          </ac:spMkLst>
        </pc:spChg>
        <pc:spChg chg="add del mod ord">
          <ac:chgData name="C C" userId="58c016da926720ee" providerId="LiveId" clId="{2C9F1CBB-34EE-4ACE-8EAA-A6004002EBCA}" dt="2023-05-20T11:33:02.216" v="2117"/>
          <ac:spMkLst>
            <pc:docMk/>
            <pc:sldMk cId="625433498" sldId="474"/>
            <ac:spMk id="7" creationId="{049CBD3F-F16F-7EB3-3CFA-C0DDCF2ACB0C}"/>
          </ac:spMkLst>
        </pc:spChg>
        <pc:spChg chg="add mod ord">
          <ac:chgData name="C C" userId="58c016da926720ee" providerId="LiveId" clId="{2C9F1CBB-34EE-4ACE-8EAA-A6004002EBCA}" dt="2023-05-20T11:38:43.036" v="2607" actId="20577"/>
          <ac:spMkLst>
            <pc:docMk/>
            <pc:sldMk cId="625433498" sldId="474"/>
            <ac:spMk id="8" creationId="{32096223-03C9-6592-E378-689BD4159ECC}"/>
          </ac:spMkLst>
        </pc:spChg>
        <pc:spChg chg="add del mod">
          <ac:chgData name="C C" userId="58c016da926720ee" providerId="LiveId" clId="{2C9F1CBB-34EE-4ACE-8EAA-A6004002EBCA}" dt="2023-05-20T11:44:35.924" v="2614" actId="22"/>
          <ac:spMkLst>
            <pc:docMk/>
            <pc:sldMk cId="625433498" sldId="474"/>
            <ac:spMk id="9" creationId="{F033A79B-F252-CD4D-AD0A-0B4C30FAD7B2}"/>
          </ac:spMkLst>
        </pc:spChg>
        <pc:picChg chg="add mod ord">
          <ac:chgData name="C C" userId="58c016da926720ee" providerId="LiveId" clId="{2C9F1CBB-34EE-4ACE-8EAA-A6004002EBCA}" dt="2023-05-20T11:44:39.150" v="2615" actId="1076"/>
          <ac:picMkLst>
            <pc:docMk/>
            <pc:sldMk cId="625433498" sldId="474"/>
            <ac:picMk id="11" creationId="{D2886728-D466-8AC8-B733-D577042ACF95}"/>
          </ac:picMkLst>
        </pc:picChg>
        <pc:picChg chg="add del mod">
          <ac:chgData name="C C" userId="58c016da926720ee" providerId="LiveId" clId="{2C9F1CBB-34EE-4ACE-8EAA-A6004002EBCA}" dt="2023-05-20T11:44:15.085" v="2611" actId="478"/>
          <ac:picMkLst>
            <pc:docMk/>
            <pc:sldMk cId="625433498" sldId="474"/>
            <ac:picMk id="1026" creationId="{4A972AA9-31D2-16CB-4013-0C6C98BBB4FA}"/>
          </ac:picMkLst>
        </pc:picChg>
        <pc:picChg chg="add del">
          <ac:chgData name="C C" userId="58c016da926720ee" providerId="LiveId" clId="{2C9F1CBB-34EE-4ACE-8EAA-A6004002EBCA}" dt="2023-05-20T11:44:17.678" v="2613"/>
          <ac:picMkLst>
            <pc:docMk/>
            <pc:sldMk cId="625433498" sldId="474"/>
            <ac:picMk id="1028" creationId="{E5197BC0-A85A-C75F-C956-5BE7F60742EC}"/>
          </ac:picMkLst>
        </pc:picChg>
      </pc:sldChg>
      <pc:sldChg chg="del">
        <pc:chgData name="C C" userId="58c016da926720ee" providerId="LiveId" clId="{2C9F1CBB-34EE-4ACE-8EAA-A6004002EBCA}" dt="2023-05-20T07:53:45.384" v="39" actId="47"/>
        <pc:sldMkLst>
          <pc:docMk/>
          <pc:sldMk cId="693938094" sldId="474"/>
        </pc:sldMkLst>
      </pc:sldChg>
      <pc:sldChg chg="add del">
        <pc:chgData name="C C" userId="58c016da926720ee" providerId="LiveId" clId="{2C9F1CBB-34EE-4ACE-8EAA-A6004002EBCA}" dt="2023-05-20T11:02:55.425" v="1884" actId="47"/>
        <pc:sldMkLst>
          <pc:docMk/>
          <pc:sldMk cId="989129229" sldId="474"/>
        </pc:sldMkLst>
      </pc:sldChg>
      <pc:sldChg chg="addSp delSp modSp add del mod ord">
        <pc:chgData name="C C" userId="58c016da926720ee" providerId="LiveId" clId="{2C9F1CBB-34EE-4ACE-8EAA-A6004002EBCA}" dt="2023-05-20T10:45:32.148" v="1881" actId="47"/>
        <pc:sldMkLst>
          <pc:docMk/>
          <pc:sldMk cId="3721082877" sldId="474"/>
        </pc:sldMkLst>
        <pc:spChg chg="add del mod">
          <ac:chgData name="C C" userId="58c016da926720ee" providerId="LiveId" clId="{2C9F1CBB-34EE-4ACE-8EAA-A6004002EBCA}" dt="2023-05-20T10:45:29.162" v="1879" actId="478"/>
          <ac:spMkLst>
            <pc:docMk/>
            <pc:sldMk cId="3721082877" sldId="474"/>
            <ac:spMk id="4" creationId="{2883D992-7EE9-638E-3892-C4B5B5F03427}"/>
          </ac:spMkLst>
        </pc:spChg>
        <pc:spChg chg="add mod">
          <ac:chgData name="C C" userId="58c016da926720ee" providerId="LiveId" clId="{2C9F1CBB-34EE-4ACE-8EAA-A6004002EBCA}" dt="2023-05-20T10:45:30.864" v="1880" actId="478"/>
          <ac:spMkLst>
            <pc:docMk/>
            <pc:sldMk cId="3721082877" sldId="474"/>
            <ac:spMk id="10" creationId="{90B043EB-848A-662E-D732-10896E5B8CF1}"/>
          </ac:spMkLst>
        </pc:spChg>
        <pc:picChg chg="add del">
          <ac:chgData name="C C" userId="58c016da926720ee" providerId="LiveId" clId="{2C9F1CBB-34EE-4ACE-8EAA-A6004002EBCA}" dt="2023-05-20T10:45:30.864" v="1880" actId="478"/>
          <ac:picMkLst>
            <pc:docMk/>
            <pc:sldMk cId="3721082877" sldId="474"/>
            <ac:picMk id="5" creationId="{E84181A0-E1FD-5F34-3FF7-CD68AD4151E6}"/>
          </ac:picMkLst>
        </pc:picChg>
      </pc:sldChg>
      <pc:sldChg chg="addSp delSp modSp add del mod">
        <pc:chgData name="C C" userId="58c016da926720ee" providerId="LiveId" clId="{2C9F1CBB-34EE-4ACE-8EAA-A6004002EBCA}" dt="2023-05-20T11:54:43.108" v="3131" actId="47"/>
        <pc:sldMkLst>
          <pc:docMk/>
          <pc:sldMk cId="1891036080" sldId="475"/>
        </pc:sldMkLst>
        <pc:spChg chg="add del mod">
          <ac:chgData name="C C" userId="58c016da926720ee" providerId="LiveId" clId="{2C9F1CBB-34EE-4ACE-8EAA-A6004002EBCA}" dt="2023-05-20T11:51:16.306" v="2719" actId="22"/>
          <ac:spMkLst>
            <pc:docMk/>
            <pc:sldMk cId="1891036080" sldId="475"/>
            <ac:spMk id="3" creationId="{E7E556D3-BBEE-307C-30A5-22F04E19A151}"/>
          </ac:spMkLst>
        </pc:spChg>
        <pc:spChg chg="mod">
          <ac:chgData name="C C" userId="58c016da926720ee" providerId="LiveId" clId="{2C9F1CBB-34EE-4ACE-8EAA-A6004002EBCA}" dt="2023-05-20T11:50:36.400" v="2716" actId="20577"/>
          <ac:spMkLst>
            <pc:docMk/>
            <pc:sldMk cId="1891036080" sldId="475"/>
            <ac:spMk id="4" creationId="{25AE063D-AE44-DB80-8D66-397BFE831900}"/>
          </ac:spMkLst>
        </pc:spChg>
        <pc:spChg chg="mod">
          <ac:chgData name="C C" userId="58c016da926720ee" providerId="LiveId" clId="{2C9F1CBB-34EE-4ACE-8EAA-A6004002EBCA}" dt="2023-05-20T11:53:52.049" v="3123" actId="14100"/>
          <ac:spMkLst>
            <pc:docMk/>
            <pc:sldMk cId="1891036080" sldId="475"/>
            <ac:spMk id="8" creationId="{32096223-03C9-6592-E378-689BD4159ECC}"/>
          </ac:spMkLst>
        </pc:spChg>
        <pc:picChg chg="add mod ord">
          <ac:chgData name="C C" userId="58c016da926720ee" providerId="LiveId" clId="{2C9F1CBB-34EE-4ACE-8EAA-A6004002EBCA}" dt="2023-05-20T11:51:16.306" v="2719" actId="22"/>
          <ac:picMkLst>
            <pc:docMk/>
            <pc:sldMk cId="1891036080" sldId="475"/>
            <ac:picMk id="6" creationId="{ED04420F-808C-3BA2-B031-C5FEB621A777}"/>
          </ac:picMkLst>
        </pc:picChg>
        <pc:picChg chg="del">
          <ac:chgData name="C C" userId="58c016da926720ee" providerId="LiveId" clId="{2C9F1CBB-34EE-4ACE-8EAA-A6004002EBCA}" dt="2023-05-20T11:50:42.826" v="2718" actId="478"/>
          <ac:picMkLst>
            <pc:docMk/>
            <pc:sldMk cId="1891036080" sldId="475"/>
            <ac:picMk id="11" creationId="{D2886728-D466-8AC8-B733-D577042ACF95}"/>
          </ac:picMkLst>
        </pc:picChg>
      </pc:sldChg>
      <pc:sldChg chg="addSp delSp modSp add del mod modClrScheme chgLayout">
        <pc:chgData name="C C" userId="58c016da926720ee" providerId="LiveId" clId="{2C9F1CBB-34EE-4ACE-8EAA-A6004002EBCA}" dt="2023-05-20T11:45:45.558" v="2623" actId="47"/>
        <pc:sldMkLst>
          <pc:docMk/>
          <pc:sldMk cId="3692608636" sldId="475"/>
        </pc:sldMkLst>
        <pc:spChg chg="mod ord">
          <ac:chgData name="C C" userId="58c016da926720ee" providerId="LiveId" clId="{2C9F1CBB-34EE-4ACE-8EAA-A6004002EBCA}" dt="2023-05-20T11:45:41.979" v="2622" actId="700"/>
          <ac:spMkLst>
            <pc:docMk/>
            <pc:sldMk cId="3692608636" sldId="475"/>
            <ac:spMk id="2" creationId="{0CE28250-D1FE-CEF5-A411-816891A35990}"/>
          </ac:spMkLst>
        </pc:spChg>
        <pc:spChg chg="add del mod ord">
          <ac:chgData name="C C" userId="58c016da926720ee" providerId="LiveId" clId="{2C9F1CBB-34EE-4ACE-8EAA-A6004002EBCA}" dt="2023-05-20T11:45:41.979" v="2622" actId="700"/>
          <ac:spMkLst>
            <pc:docMk/>
            <pc:sldMk cId="3692608636" sldId="475"/>
            <ac:spMk id="3" creationId="{14839019-5823-83C4-0770-0DBC1F165B3C}"/>
          </ac:spMkLst>
        </pc:spChg>
        <pc:spChg chg="mod ord">
          <ac:chgData name="C C" userId="58c016da926720ee" providerId="LiveId" clId="{2C9F1CBB-34EE-4ACE-8EAA-A6004002EBCA}" dt="2023-05-20T11:45:41.979" v="2622" actId="700"/>
          <ac:spMkLst>
            <pc:docMk/>
            <pc:sldMk cId="3692608636" sldId="475"/>
            <ac:spMk id="4" creationId="{25AE063D-AE44-DB80-8D66-397BFE831900}"/>
          </ac:spMkLst>
        </pc:spChg>
      </pc:sldChg>
      <pc:sldChg chg="del">
        <pc:chgData name="C C" userId="58c016da926720ee" providerId="LiveId" clId="{2C9F1CBB-34EE-4ACE-8EAA-A6004002EBCA}" dt="2023-05-20T07:53:45.384" v="39" actId="47"/>
        <pc:sldMkLst>
          <pc:docMk/>
          <pc:sldMk cId="574473927" sldId="476"/>
        </pc:sldMkLst>
      </pc:sldChg>
      <pc:sldChg chg="add del">
        <pc:chgData name="C C" userId="58c016da926720ee" providerId="LiveId" clId="{2C9F1CBB-34EE-4ACE-8EAA-A6004002EBCA}" dt="2023-05-20T11:53:58.386" v="3125" actId="47"/>
        <pc:sldMkLst>
          <pc:docMk/>
          <pc:sldMk cId="2338413501" sldId="476"/>
        </pc:sldMkLst>
      </pc:sldChg>
      <pc:sldChg chg="del">
        <pc:chgData name="C C" userId="58c016da926720ee" providerId="LiveId" clId="{2C9F1CBB-34EE-4ACE-8EAA-A6004002EBCA}" dt="2023-05-20T07:53:45.384" v="39" actId="47"/>
        <pc:sldMkLst>
          <pc:docMk/>
          <pc:sldMk cId="1985582290" sldId="477"/>
        </pc:sldMkLst>
      </pc:sldChg>
      <pc:sldChg chg="new del">
        <pc:chgData name="C C" userId="58c016da926720ee" providerId="LiveId" clId="{2C9F1CBB-34EE-4ACE-8EAA-A6004002EBCA}" dt="2023-05-20T11:50:26.369" v="2681" actId="47"/>
        <pc:sldMkLst>
          <pc:docMk/>
          <pc:sldMk cId="2040329288" sldId="477"/>
        </pc:sldMkLst>
      </pc:sldChg>
      <pc:sldChg chg="del">
        <pc:chgData name="C C" userId="58c016da926720ee" providerId="LiveId" clId="{2C9F1CBB-34EE-4ACE-8EAA-A6004002EBCA}" dt="2023-05-20T07:53:45.384" v="39" actId="47"/>
        <pc:sldMkLst>
          <pc:docMk/>
          <pc:sldMk cId="3591457538" sldId="478"/>
        </pc:sldMkLst>
      </pc:sldChg>
      <pc:sldChg chg="modSp add mod">
        <pc:chgData name="C C" userId="58c016da926720ee" providerId="LiveId" clId="{2C9F1CBB-34EE-4ACE-8EAA-A6004002EBCA}" dt="2023-05-20T11:48:11.871" v="2676" actId="15"/>
        <pc:sldMkLst>
          <pc:docMk/>
          <pc:sldMk cId="3594605170" sldId="478"/>
        </pc:sldMkLst>
        <pc:spChg chg="mod">
          <ac:chgData name="C C" userId="58c016da926720ee" providerId="LiveId" clId="{2C9F1CBB-34EE-4ACE-8EAA-A6004002EBCA}" dt="2023-05-20T11:48:11.871" v="2676" actId="15"/>
          <ac:spMkLst>
            <pc:docMk/>
            <pc:sldMk cId="3594605170" sldId="478"/>
            <ac:spMk id="2" creationId="{0CE28250-D1FE-CEF5-A411-816891A35990}"/>
          </ac:spMkLst>
        </pc:spChg>
        <pc:spChg chg="mod">
          <ac:chgData name="C C" userId="58c016da926720ee" providerId="LiveId" clId="{2C9F1CBB-34EE-4ACE-8EAA-A6004002EBCA}" dt="2023-05-20T11:47:06.341" v="2664" actId="20577"/>
          <ac:spMkLst>
            <pc:docMk/>
            <pc:sldMk cId="3594605170" sldId="478"/>
            <ac:spMk id="4" creationId="{25AE063D-AE44-DB80-8D66-397BFE831900}"/>
          </ac:spMkLst>
        </pc:spChg>
      </pc:sldChg>
      <pc:sldChg chg="modSp add mod">
        <pc:chgData name="C C" userId="58c016da926720ee" providerId="LiveId" clId="{2C9F1CBB-34EE-4ACE-8EAA-A6004002EBCA}" dt="2023-05-20T11:54:02.437" v="3126" actId="20577"/>
        <pc:sldMkLst>
          <pc:docMk/>
          <pc:sldMk cId="3052443984" sldId="479"/>
        </pc:sldMkLst>
        <pc:spChg chg="mod">
          <ac:chgData name="C C" userId="58c016da926720ee" providerId="LiveId" clId="{2C9F1CBB-34EE-4ACE-8EAA-A6004002EBCA}" dt="2023-05-20T11:54:02.437" v="3126" actId="20577"/>
          <ac:spMkLst>
            <pc:docMk/>
            <pc:sldMk cId="3052443984" sldId="479"/>
            <ac:spMk id="4" creationId="{25AE063D-AE44-DB80-8D66-397BFE831900}"/>
          </ac:spMkLst>
        </pc:spChg>
      </pc:sldChg>
      <pc:sldChg chg="del">
        <pc:chgData name="C C" userId="58c016da926720ee" providerId="LiveId" clId="{2C9F1CBB-34EE-4ACE-8EAA-A6004002EBCA}" dt="2023-05-20T07:53:45.384" v="39" actId="47"/>
        <pc:sldMkLst>
          <pc:docMk/>
          <pc:sldMk cId="496243872" sldId="480"/>
        </pc:sldMkLst>
      </pc:sldChg>
      <pc:sldChg chg="addSp delSp modSp add mod">
        <pc:chgData name="C C" userId="58c016da926720ee" providerId="LiveId" clId="{2C9F1CBB-34EE-4ACE-8EAA-A6004002EBCA}" dt="2023-05-20T11:57:44.457" v="3170" actId="20577"/>
        <pc:sldMkLst>
          <pc:docMk/>
          <pc:sldMk cId="2812357993" sldId="480"/>
        </pc:sldMkLst>
        <pc:spChg chg="add del mod">
          <ac:chgData name="C C" userId="58c016da926720ee" providerId="LiveId" clId="{2C9F1CBB-34EE-4ACE-8EAA-A6004002EBCA}" dt="2023-05-20T11:54:55.031" v="3134"/>
          <ac:spMkLst>
            <pc:docMk/>
            <pc:sldMk cId="2812357993" sldId="480"/>
            <ac:spMk id="3" creationId="{51755728-883A-62BC-F20F-17AC434E047B}"/>
          </ac:spMkLst>
        </pc:spChg>
        <pc:spChg chg="mod">
          <ac:chgData name="C C" userId="58c016da926720ee" providerId="LiveId" clId="{2C9F1CBB-34EE-4ACE-8EAA-A6004002EBCA}" dt="2023-05-20T11:57:44.457" v="3170" actId="20577"/>
          <ac:spMkLst>
            <pc:docMk/>
            <pc:sldMk cId="2812357993" sldId="480"/>
            <ac:spMk id="4" creationId="{25AE063D-AE44-DB80-8D66-397BFE831900}"/>
          </ac:spMkLst>
        </pc:spChg>
        <pc:spChg chg="add mod">
          <ac:chgData name="C C" userId="58c016da926720ee" providerId="LiveId" clId="{2C9F1CBB-34EE-4ACE-8EAA-A6004002EBCA}" dt="2023-05-20T11:57:19.595" v="3167" actId="255"/>
          <ac:spMkLst>
            <pc:docMk/>
            <pc:sldMk cId="2812357993" sldId="480"/>
            <ac:spMk id="7" creationId="{7C81F3B0-2407-008E-6ADE-575DA8ABB79C}"/>
          </ac:spMkLst>
        </pc:spChg>
        <pc:spChg chg="del">
          <ac:chgData name="C C" userId="58c016da926720ee" providerId="LiveId" clId="{2C9F1CBB-34EE-4ACE-8EAA-A6004002EBCA}" dt="2023-05-20T11:54:11.507" v="3130" actId="478"/>
          <ac:spMkLst>
            <pc:docMk/>
            <pc:sldMk cId="2812357993" sldId="480"/>
            <ac:spMk id="8" creationId="{32096223-03C9-6592-E378-689BD4159ECC}"/>
          </ac:spMkLst>
        </pc:spChg>
        <pc:spChg chg="add del mod">
          <ac:chgData name="C C" userId="58c016da926720ee" providerId="LiveId" clId="{2C9F1CBB-34EE-4ACE-8EAA-A6004002EBCA}" dt="2023-05-20T11:54:55.022" v="3133"/>
          <ac:spMkLst>
            <pc:docMk/>
            <pc:sldMk cId="2812357993" sldId="480"/>
            <ac:spMk id="9" creationId="{E9B5EEB6-93DB-DBC3-8F84-902F3385AC3E}"/>
          </ac:spMkLst>
        </pc:spChg>
        <pc:spChg chg="add mod">
          <ac:chgData name="C C" userId="58c016da926720ee" providerId="LiveId" clId="{2C9F1CBB-34EE-4ACE-8EAA-A6004002EBCA}" dt="2023-05-20T11:57:02.888" v="3160" actId="404"/>
          <ac:spMkLst>
            <pc:docMk/>
            <pc:sldMk cId="2812357993" sldId="480"/>
            <ac:spMk id="12" creationId="{DB1B2403-10FD-3D62-83CD-6F4DD0A267FB}"/>
          </ac:spMkLst>
        </pc:spChg>
        <pc:picChg chg="del">
          <ac:chgData name="C C" userId="58c016da926720ee" providerId="LiveId" clId="{2C9F1CBB-34EE-4ACE-8EAA-A6004002EBCA}" dt="2023-05-20T11:54:08.727" v="3129" actId="478"/>
          <ac:picMkLst>
            <pc:docMk/>
            <pc:sldMk cId="2812357993" sldId="480"/>
            <ac:picMk id="6" creationId="{ED04420F-808C-3BA2-B031-C5FEB621A777}"/>
          </ac:picMkLst>
        </pc:picChg>
        <pc:picChg chg="add mod">
          <ac:chgData name="C C" userId="58c016da926720ee" providerId="LiveId" clId="{2C9F1CBB-34EE-4ACE-8EAA-A6004002EBCA}" dt="2023-05-20T11:57:25.089" v="3169" actId="14100"/>
          <ac:picMkLst>
            <pc:docMk/>
            <pc:sldMk cId="2812357993" sldId="480"/>
            <ac:picMk id="10" creationId="{E7E936EB-D785-B416-553F-58C0EB5CF20D}"/>
          </ac:picMkLst>
        </pc:picChg>
      </pc:sldChg>
      <pc:sldChg chg="del">
        <pc:chgData name="C C" userId="58c016da926720ee" providerId="LiveId" clId="{2C9F1CBB-34EE-4ACE-8EAA-A6004002EBCA}" dt="2023-05-20T07:53:45.384" v="39" actId="47"/>
        <pc:sldMkLst>
          <pc:docMk/>
          <pc:sldMk cId="1501488782" sldId="481"/>
        </pc:sldMkLst>
      </pc:sldChg>
      <pc:sldChg chg="addSp delSp modSp new mod modClrScheme chgLayout">
        <pc:chgData name="C C" userId="58c016da926720ee" providerId="LiveId" clId="{2C9F1CBB-34EE-4ACE-8EAA-A6004002EBCA}" dt="2023-05-20T11:58:49.151" v="3311" actId="20577"/>
        <pc:sldMkLst>
          <pc:docMk/>
          <pc:sldMk cId="2973547114" sldId="481"/>
        </pc:sldMkLst>
        <pc:spChg chg="mod ord">
          <ac:chgData name="C C" userId="58c016da926720ee" providerId="LiveId" clId="{2C9F1CBB-34EE-4ACE-8EAA-A6004002EBCA}" dt="2023-05-20T11:58:21.824" v="3174" actId="700"/>
          <ac:spMkLst>
            <pc:docMk/>
            <pc:sldMk cId="2973547114" sldId="481"/>
            <ac:spMk id="2" creationId="{B7835D03-C23B-C4B6-F608-0B895DFDC64B}"/>
          </ac:spMkLst>
        </pc:spChg>
        <pc:spChg chg="del mod ord">
          <ac:chgData name="C C" userId="58c016da926720ee" providerId="LiveId" clId="{2C9F1CBB-34EE-4ACE-8EAA-A6004002EBCA}" dt="2023-05-20T11:58:21.824" v="3174" actId="700"/>
          <ac:spMkLst>
            <pc:docMk/>
            <pc:sldMk cId="2973547114" sldId="481"/>
            <ac:spMk id="3" creationId="{5227465A-D77A-8AA0-2157-192ACFD838FB}"/>
          </ac:spMkLst>
        </pc:spChg>
        <pc:spChg chg="del">
          <ac:chgData name="C C" userId="58c016da926720ee" providerId="LiveId" clId="{2C9F1CBB-34EE-4ACE-8EAA-A6004002EBCA}" dt="2023-05-20T11:58:21.824" v="3174" actId="700"/>
          <ac:spMkLst>
            <pc:docMk/>
            <pc:sldMk cId="2973547114" sldId="481"/>
            <ac:spMk id="4" creationId="{02A1D697-E530-923B-5D3E-4BCB500B0AD2}"/>
          </ac:spMkLst>
        </pc:spChg>
        <pc:spChg chg="add mod ord">
          <ac:chgData name="C C" userId="58c016da926720ee" providerId="LiveId" clId="{2C9F1CBB-34EE-4ACE-8EAA-A6004002EBCA}" dt="2023-05-20T11:58:49.151" v="3311" actId="20577"/>
          <ac:spMkLst>
            <pc:docMk/>
            <pc:sldMk cId="2973547114" sldId="481"/>
            <ac:spMk id="5" creationId="{2E813F5A-2BF0-85CC-F1EA-C0A4515D1EE4}"/>
          </ac:spMkLst>
        </pc:spChg>
      </pc:sldChg>
      <pc:sldChg chg="del">
        <pc:chgData name="C C" userId="58c016da926720ee" providerId="LiveId" clId="{2C9F1CBB-34EE-4ACE-8EAA-A6004002EBCA}" dt="2023-05-20T07:53:45.384" v="39" actId="47"/>
        <pc:sldMkLst>
          <pc:docMk/>
          <pc:sldMk cId="1007708228" sldId="482"/>
        </pc:sldMkLst>
      </pc:sldChg>
      <pc:sldMasterChg chg="delSldLayout">
        <pc:chgData name="C C" userId="58c016da926720ee" providerId="LiveId" clId="{2C9F1CBB-34EE-4ACE-8EAA-A6004002EBCA}" dt="2023-05-20T07:53:45.384" v="39" actId="47"/>
        <pc:sldMasterMkLst>
          <pc:docMk/>
          <pc:sldMasterMk cId="1544436725" sldId="2147483702"/>
        </pc:sldMasterMkLst>
        <pc:sldLayoutChg chg="del">
          <pc:chgData name="C C" userId="58c016da926720ee" providerId="LiveId" clId="{2C9F1CBB-34EE-4ACE-8EAA-A6004002EBCA}" dt="2023-05-20T07:53:45.384" v="39" actId="47"/>
          <pc:sldLayoutMkLst>
            <pc:docMk/>
            <pc:sldMasterMk cId="1544436725" sldId="2147483702"/>
            <pc:sldLayoutMk cId="1609421657" sldId="2147483720"/>
          </pc:sldLayoutMkLst>
        </pc:sldLayoutChg>
        <pc:sldLayoutChg chg="del">
          <pc:chgData name="C C" userId="58c016da926720ee" providerId="LiveId" clId="{2C9F1CBB-34EE-4ACE-8EAA-A6004002EBCA}" dt="2023-05-20T07:53:45.384" v="39" actId="47"/>
          <pc:sldLayoutMkLst>
            <pc:docMk/>
            <pc:sldMasterMk cId="1544436725" sldId="2147483702"/>
            <pc:sldLayoutMk cId="2294506373" sldId="2147483721"/>
          </pc:sldLayoutMkLst>
        </pc:sldLayoutChg>
      </pc:sldMasterChg>
    </pc:docChg>
  </pc:docChgLst>
  <pc:docChgLst>
    <pc:chgData name="C C" userId="58c016da926720ee" providerId="LiveId" clId="{9820A47D-64FC-4A07-A1E9-B83AA3FE9BB9}"/>
    <pc:docChg chg="undo redo custSel addSld delSld modSld sldOrd">
      <pc:chgData name="C C" userId="58c016da926720ee" providerId="LiveId" clId="{9820A47D-64FC-4A07-A1E9-B83AA3FE9BB9}" dt="2023-07-10T07:10:12.993" v="1301" actId="20577"/>
      <pc:docMkLst>
        <pc:docMk/>
      </pc:docMkLst>
      <pc:sldChg chg="modSp mod">
        <pc:chgData name="C C" userId="58c016da926720ee" providerId="LiveId" clId="{9820A47D-64FC-4A07-A1E9-B83AA3FE9BB9}" dt="2023-07-10T06:01:56.472" v="436" actId="20577"/>
        <pc:sldMkLst>
          <pc:docMk/>
          <pc:sldMk cId="3533300035" sldId="257"/>
        </pc:sldMkLst>
        <pc:spChg chg="mod">
          <ac:chgData name="C C" userId="58c016da926720ee" providerId="LiveId" clId="{9820A47D-64FC-4A07-A1E9-B83AA3FE9BB9}" dt="2023-07-10T06:01:56.472" v="436" actId="20577"/>
          <ac:spMkLst>
            <pc:docMk/>
            <pc:sldMk cId="3533300035" sldId="257"/>
            <ac:spMk id="5" creationId="{5B5A2214-0261-4489-8A63-55817E9128D8}"/>
          </ac:spMkLst>
        </pc:spChg>
      </pc:sldChg>
      <pc:sldChg chg="del">
        <pc:chgData name="C C" userId="58c016da926720ee" providerId="LiveId" clId="{9820A47D-64FC-4A07-A1E9-B83AA3FE9BB9}" dt="2023-07-08T09:47:45.944" v="173" actId="47"/>
        <pc:sldMkLst>
          <pc:docMk/>
          <pc:sldMk cId="0" sldId="265"/>
        </pc:sldMkLst>
      </pc:sldChg>
      <pc:sldChg chg="del">
        <pc:chgData name="C C" userId="58c016da926720ee" providerId="LiveId" clId="{9820A47D-64FC-4A07-A1E9-B83AA3FE9BB9}" dt="2023-07-08T09:47:45.944" v="173" actId="47"/>
        <pc:sldMkLst>
          <pc:docMk/>
          <pc:sldMk cId="0" sldId="270"/>
        </pc:sldMkLst>
      </pc:sldChg>
      <pc:sldChg chg="modSp mod">
        <pc:chgData name="C C" userId="58c016da926720ee" providerId="LiveId" clId="{9820A47D-64FC-4A07-A1E9-B83AA3FE9BB9}" dt="2023-07-08T09:46:26.634" v="23" actId="6549"/>
        <pc:sldMkLst>
          <pc:docMk/>
          <pc:sldMk cId="0" sldId="389"/>
        </pc:sldMkLst>
        <pc:spChg chg="mod">
          <ac:chgData name="C C" userId="58c016da926720ee" providerId="LiveId" clId="{9820A47D-64FC-4A07-A1E9-B83AA3FE9BB9}" dt="2023-07-08T09:46:26.634" v="23" actId="6549"/>
          <ac:spMkLst>
            <pc:docMk/>
            <pc:sldMk cId="0" sldId="389"/>
            <ac:spMk id="4099" creationId="{00000000-0000-0000-0000-000000000000}"/>
          </ac:spMkLst>
        </pc:spChg>
      </pc:sldChg>
      <pc:sldChg chg="add del">
        <pc:chgData name="C C" userId="58c016da926720ee" providerId="LiveId" clId="{9820A47D-64FC-4A07-A1E9-B83AA3FE9BB9}" dt="2023-07-10T06:40:47.400" v="854" actId="47"/>
        <pc:sldMkLst>
          <pc:docMk/>
          <pc:sldMk cId="143910459" sldId="405"/>
        </pc:sldMkLst>
      </pc:sldChg>
      <pc:sldChg chg="add del">
        <pc:chgData name="C C" userId="58c016da926720ee" providerId="LiveId" clId="{9820A47D-64FC-4A07-A1E9-B83AA3FE9BB9}" dt="2023-07-10T06:40:47.400" v="854" actId="47"/>
        <pc:sldMkLst>
          <pc:docMk/>
          <pc:sldMk cId="1691974993" sldId="406"/>
        </pc:sldMkLst>
      </pc:sldChg>
      <pc:sldChg chg="add del">
        <pc:chgData name="C C" userId="58c016da926720ee" providerId="LiveId" clId="{9820A47D-64FC-4A07-A1E9-B83AA3FE9BB9}" dt="2023-07-10T06:40:47.400" v="854" actId="47"/>
        <pc:sldMkLst>
          <pc:docMk/>
          <pc:sldMk cId="992509039" sldId="407"/>
        </pc:sldMkLst>
      </pc:sldChg>
      <pc:sldChg chg="addSp delSp modSp add del mod ord addAnim delAnim modAnim">
        <pc:chgData name="C C" userId="58c016da926720ee" providerId="LiveId" clId="{9820A47D-64FC-4A07-A1E9-B83AA3FE9BB9}" dt="2023-07-10T06:36:39.592" v="809" actId="113"/>
        <pc:sldMkLst>
          <pc:docMk/>
          <pc:sldMk cId="3278154500" sldId="411"/>
        </pc:sldMkLst>
        <pc:spChg chg="mod">
          <ac:chgData name="C C" userId="58c016da926720ee" providerId="LiveId" clId="{9820A47D-64FC-4A07-A1E9-B83AA3FE9BB9}" dt="2023-07-10T05:51:12.277" v="311" actId="6549"/>
          <ac:spMkLst>
            <pc:docMk/>
            <pc:sldMk cId="3278154500" sldId="411"/>
            <ac:spMk id="2" creationId="{3D481517-2A14-47CF-87DE-6E2F21B8936A}"/>
          </ac:spMkLst>
        </pc:spChg>
        <pc:spChg chg="mod">
          <ac:chgData name="C C" userId="58c016da926720ee" providerId="LiveId" clId="{9820A47D-64FC-4A07-A1E9-B83AA3FE9BB9}" dt="2023-07-10T06:36:39.592" v="809" actId="113"/>
          <ac:spMkLst>
            <pc:docMk/>
            <pc:sldMk cId="3278154500" sldId="411"/>
            <ac:spMk id="3" creationId="{0EDA5435-DAA2-4511-AC0C-53EB41C4115E}"/>
          </ac:spMkLst>
        </pc:spChg>
        <pc:spChg chg="mod">
          <ac:chgData name="C C" userId="58c016da926720ee" providerId="LiveId" clId="{9820A47D-64FC-4A07-A1E9-B83AA3FE9BB9}" dt="2023-07-10T05:52:14.744" v="339" actId="20577"/>
          <ac:spMkLst>
            <pc:docMk/>
            <pc:sldMk cId="3278154500" sldId="411"/>
            <ac:spMk id="58" creationId="{81691AD5-02AD-49A4-B284-96C29013A7CC}"/>
          </ac:spMkLst>
        </pc:spChg>
        <pc:spChg chg="mod">
          <ac:chgData name="C C" userId="58c016da926720ee" providerId="LiveId" clId="{9820A47D-64FC-4A07-A1E9-B83AA3FE9BB9}" dt="2023-07-10T05:52:17.071" v="340"/>
          <ac:spMkLst>
            <pc:docMk/>
            <pc:sldMk cId="3278154500" sldId="411"/>
            <ac:spMk id="59" creationId="{9F94E363-BF9A-45E2-BB3D-6E81AA92C543}"/>
          </ac:spMkLst>
        </pc:spChg>
        <pc:spChg chg="del mod">
          <ac:chgData name="C C" userId="58c016da926720ee" providerId="LiveId" clId="{9820A47D-64FC-4A07-A1E9-B83AA3FE9BB9}" dt="2023-07-10T05:53:50.489" v="388" actId="478"/>
          <ac:spMkLst>
            <pc:docMk/>
            <pc:sldMk cId="3278154500" sldId="411"/>
            <ac:spMk id="61" creationId="{DB984492-89CB-40AB-83D3-1E5D42FA2358}"/>
          </ac:spMkLst>
        </pc:spChg>
        <pc:spChg chg="del mod">
          <ac:chgData name="C C" userId="58c016da926720ee" providerId="LiveId" clId="{9820A47D-64FC-4A07-A1E9-B83AA3FE9BB9}" dt="2023-07-10T05:53:54.285" v="391" actId="478"/>
          <ac:spMkLst>
            <pc:docMk/>
            <pc:sldMk cId="3278154500" sldId="411"/>
            <ac:spMk id="62" creationId="{7F488B0B-2646-4496-B5D7-B0B5EDCC09B3}"/>
          </ac:spMkLst>
        </pc:spChg>
        <pc:spChg chg="mod">
          <ac:chgData name="C C" userId="58c016da926720ee" providerId="LiveId" clId="{9820A47D-64FC-4A07-A1E9-B83AA3FE9BB9}" dt="2023-07-10T05:52:46.497" v="378" actId="6549"/>
          <ac:spMkLst>
            <pc:docMk/>
            <pc:sldMk cId="3278154500" sldId="411"/>
            <ac:spMk id="64" creationId="{E9FC43A9-A11A-487E-BE5E-4BF645B5FBDA}"/>
          </ac:spMkLst>
        </pc:spChg>
        <pc:spChg chg="mod">
          <ac:chgData name="C C" userId="58c016da926720ee" providerId="LiveId" clId="{9820A47D-64FC-4A07-A1E9-B83AA3FE9BB9}" dt="2023-07-10T05:52:39.616" v="377" actId="242"/>
          <ac:spMkLst>
            <pc:docMk/>
            <pc:sldMk cId="3278154500" sldId="411"/>
            <ac:spMk id="65" creationId="{5CFDACBD-B372-410A-A7AA-AFC1BB0DD223}"/>
          </ac:spMkLst>
        </pc:spChg>
        <pc:spChg chg="del">
          <ac:chgData name="C C" userId="58c016da926720ee" providerId="LiveId" clId="{9820A47D-64FC-4A07-A1E9-B83AA3FE9BB9}" dt="2023-07-10T05:53:58.265" v="393" actId="478"/>
          <ac:spMkLst>
            <pc:docMk/>
            <pc:sldMk cId="3278154500" sldId="411"/>
            <ac:spMk id="74" creationId="{E32BBA74-9497-4BDC-B577-9751C2194B9F}"/>
          </ac:spMkLst>
        </pc:spChg>
        <pc:spChg chg="del">
          <ac:chgData name="C C" userId="58c016da926720ee" providerId="LiveId" clId="{9820A47D-64FC-4A07-A1E9-B83AA3FE9BB9}" dt="2023-07-10T05:54:40.076" v="404" actId="478"/>
          <ac:spMkLst>
            <pc:docMk/>
            <pc:sldMk cId="3278154500" sldId="411"/>
            <ac:spMk id="75" creationId="{F8320140-B4C4-4B40-ADE5-33CB68013C03}"/>
          </ac:spMkLst>
        </pc:spChg>
        <pc:spChg chg="del">
          <ac:chgData name="C C" userId="58c016da926720ee" providerId="LiveId" clId="{9820A47D-64FC-4A07-A1E9-B83AA3FE9BB9}" dt="2023-07-10T05:54:42.044" v="405" actId="478"/>
          <ac:spMkLst>
            <pc:docMk/>
            <pc:sldMk cId="3278154500" sldId="411"/>
            <ac:spMk id="78" creationId="{FFB90C47-4042-42F8-8908-846324F8093E}"/>
          </ac:spMkLst>
        </pc:spChg>
        <pc:grpChg chg="add del">
          <ac:chgData name="C C" userId="58c016da926720ee" providerId="LiveId" clId="{9820A47D-64FC-4A07-A1E9-B83AA3FE9BB9}" dt="2023-07-10T05:53:52.893" v="390" actId="478"/>
          <ac:grpSpMkLst>
            <pc:docMk/>
            <pc:sldMk cId="3278154500" sldId="411"/>
            <ac:grpSpMk id="80" creationId="{58D80B5D-1E8D-4CE7-8E80-A089BA11846B}"/>
          </ac:grpSpMkLst>
        </pc:grpChg>
        <pc:grpChg chg="ord">
          <ac:chgData name="C C" userId="58c016da926720ee" providerId="LiveId" clId="{9820A47D-64FC-4A07-A1E9-B83AA3FE9BB9}" dt="2023-07-10T05:54:14.589" v="397" actId="167"/>
          <ac:grpSpMkLst>
            <pc:docMk/>
            <pc:sldMk cId="3278154500" sldId="411"/>
            <ac:grpSpMk id="81" creationId="{69932241-6FF3-4393-9755-4A9436AF2E9D}"/>
          </ac:grpSpMkLst>
        </pc:grpChg>
        <pc:grpChg chg="del">
          <ac:chgData name="C C" userId="58c016da926720ee" providerId="LiveId" clId="{9820A47D-64FC-4A07-A1E9-B83AA3FE9BB9}" dt="2023-07-10T05:54:19.481" v="398" actId="165"/>
          <ac:grpSpMkLst>
            <pc:docMk/>
            <pc:sldMk cId="3278154500" sldId="411"/>
            <ac:grpSpMk id="86" creationId="{CBDA2CB8-A42F-44BD-B637-44E4BFA783D9}"/>
          </ac:grpSpMkLst>
        </pc:grpChg>
        <pc:cxnChg chg="del">
          <ac:chgData name="C C" userId="58c016da926720ee" providerId="LiveId" clId="{9820A47D-64FC-4A07-A1E9-B83AA3FE9BB9}" dt="2023-07-10T05:53:56.303" v="392" actId="478"/>
          <ac:cxnSpMkLst>
            <pc:docMk/>
            <pc:sldMk cId="3278154500" sldId="411"/>
            <ac:cxnSpMk id="63" creationId="{8B3014BB-85E5-450C-9E60-131A1AE9B85A}"/>
          </ac:cxnSpMkLst>
        </pc:cxnChg>
        <pc:cxnChg chg="del">
          <ac:chgData name="C C" userId="58c016da926720ee" providerId="LiveId" clId="{9820A47D-64FC-4A07-A1E9-B83AA3FE9BB9}" dt="2023-07-10T05:54:26.265" v="400" actId="478"/>
          <ac:cxnSpMkLst>
            <pc:docMk/>
            <pc:sldMk cId="3278154500" sldId="411"/>
            <ac:cxnSpMk id="67" creationId="{FF8BA2D3-07ED-4011-9549-AC3581CD1B6A}"/>
          </ac:cxnSpMkLst>
        </pc:cxnChg>
        <pc:cxnChg chg="del">
          <ac:chgData name="C C" userId="58c016da926720ee" providerId="LiveId" clId="{9820A47D-64FC-4A07-A1E9-B83AA3FE9BB9}" dt="2023-07-10T05:54:00.545" v="394" actId="478"/>
          <ac:cxnSpMkLst>
            <pc:docMk/>
            <pc:sldMk cId="3278154500" sldId="411"/>
            <ac:cxnSpMk id="68" creationId="{6261CF93-21B0-4E05-9FC2-3865F9BA08E5}"/>
          </ac:cxnSpMkLst>
        </pc:cxnChg>
        <pc:cxnChg chg="del">
          <ac:chgData name="C C" userId="58c016da926720ee" providerId="LiveId" clId="{9820A47D-64FC-4A07-A1E9-B83AA3FE9BB9}" dt="2023-07-10T05:54:10.441" v="396" actId="478"/>
          <ac:cxnSpMkLst>
            <pc:docMk/>
            <pc:sldMk cId="3278154500" sldId="411"/>
            <ac:cxnSpMk id="69" creationId="{8EACC216-1BB8-4A65-95A1-B8FDCB6E6DD1}"/>
          </ac:cxnSpMkLst>
        </pc:cxnChg>
        <pc:cxnChg chg="del">
          <ac:chgData name="C C" userId="58c016da926720ee" providerId="LiveId" clId="{9820A47D-64FC-4A07-A1E9-B83AA3FE9BB9}" dt="2023-07-10T05:54:02.844" v="395" actId="478"/>
          <ac:cxnSpMkLst>
            <pc:docMk/>
            <pc:sldMk cId="3278154500" sldId="411"/>
            <ac:cxnSpMk id="70" creationId="{7F8AE9A7-E85B-4938-BB77-F3C24E4F04EE}"/>
          </ac:cxnSpMkLst>
        </pc:cxnChg>
        <pc:cxnChg chg="mod topLvl">
          <ac:chgData name="C C" userId="58c016da926720ee" providerId="LiveId" clId="{9820A47D-64FC-4A07-A1E9-B83AA3FE9BB9}" dt="2023-07-10T05:54:37.508" v="403" actId="14100"/>
          <ac:cxnSpMkLst>
            <pc:docMk/>
            <pc:sldMk cId="3278154500" sldId="411"/>
            <ac:cxnSpMk id="83" creationId="{B4D4859B-EAC1-48A0-9EE9-6EC9F4834799}"/>
          </ac:cxnSpMkLst>
        </pc:cxnChg>
        <pc:cxnChg chg="mod topLvl">
          <ac:chgData name="C C" userId="58c016da926720ee" providerId="LiveId" clId="{9820A47D-64FC-4A07-A1E9-B83AA3FE9BB9}" dt="2023-07-10T05:54:34.990" v="402" actId="14100"/>
          <ac:cxnSpMkLst>
            <pc:docMk/>
            <pc:sldMk cId="3278154500" sldId="411"/>
            <ac:cxnSpMk id="85" creationId="{2FD7E9FC-C193-4940-9D28-C57C15EDB2EF}"/>
          </ac:cxnSpMkLst>
        </pc:cxnChg>
      </pc:sldChg>
      <pc:sldChg chg="add del">
        <pc:chgData name="C C" userId="58c016da926720ee" providerId="LiveId" clId="{9820A47D-64FC-4A07-A1E9-B83AA3FE9BB9}" dt="2023-07-10T06:40:47.400" v="854" actId="47"/>
        <pc:sldMkLst>
          <pc:docMk/>
          <pc:sldMk cId="1513328125" sldId="412"/>
        </pc:sldMkLst>
      </pc:sldChg>
      <pc:sldChg chg="add del">
        <pc:chgData name="C C" userId="58c016da926720ee" providerId="LiveId" clId="{9820A47D-64FC-4A07-A1E9-B83AA3FE9BB9}" dt="2023-07-10T06:40:47.400" v="854" actId="47"/>
        <pc:sldMkLst>
          <pc:docMk/>
          <pc:sldMk cId="3407022868" sldId="414"/>
        </pc:sldMkLst>
      </pc:sldChg>
      <pc:sldChg chg="add del">
        <pc:chgData name="C C" userId="58c016da926720ee" providerId="LiveId" clId="{9820A47D-64FC-4A07-A1E9-B83AA3FE9BB9}" dt="2023-07-10T06:40:47.400" v="854" actId="47"/>
        <pc:sldMkLst>
          <pc:docMk/>
          <pc:sldMk cId="540616285" sldId="417"/>
        </pc:sldMkLst>
      </pc:sldChg>
      <pc:sldChg chg="add del">
        <pc:chgData name="C C" userId="58c016da926720ee" providerId="LiveId" clId="{9820A47D-64FC-4A07-A1E9-B83AA3FE9BB9}" dt="2023-07-10T06:45:02.593" v="897" actId="47"/>
        <pc:sldMkLst>
          <pc:docMk/>
          <pc:sldMk cId="1284709056" sldId="418"/>
        </pc:sldMkLst>
      </pc:sldChg>
      <pc:sldChg chg="add del">
        <pc:chgData name="C C" userId="58c016da926720ee" providerId="LiveId" clId="{9820A47D-64FC-4A07-A1E9-B83AA3FE9BB9}" dt="2023-07-10T06:40:47.400" v="854" actId="47"/>
        <pc:sldMkLst>
          <pc:docMk/>
          <pc:sldMk cId="2501043921" sldId="420"/>
        </pc:sldMkLst>
      </pc:sldChg>
      <pc:sldChg chg="add del">
        <pc:chgData name="C C" userId="58c016da926720ee" providerId="LiveId" clId="{9820A47D-64FC-4A07-A1E9-B83AA3FE9BB9}" dt="2023-07-10T05:50:14.653" v="296" actId="47"/>
        <pc:sldMkLst>
          <pc:docMk/>
          <pc:sldMk cId="646947928" sldId="425"/>
        </pc:sldMkLst>
      </pc:sldChg>
      <pc:sldChg chg="del">
        <pc:chgData name="C C" userId="58c016da926720ee" providerId="LiveId" clId="{9820A47D-64FC-4A07-A1E9-B83AA3FE9BB9}" dt="2023-07-08T09:47:45.944" v="173" actId="47"/>
        <pc:sldMkLst>
          <pc:docMk/>
          <pc:sldMk cId="3630040494" sldId="425"/>
        </pc:sldMkLst>
      </pc:sldChg>
      <pc:sldChg chg="add del">
        <pc:chgData name="C C" userId="58c016da926720ee" providerId="LiveId" clId="{9820A47D-64FC-4A07-A1E9-B83AA3FE9BB9}" dt="2023-07-10T05:50:14.653" v="296" actId="47"/>
        <pc:sldMkLst>
          <pc:docMk/>
          <pc:sldMk cId="526537560" sldId="426"/>
        </pc:sldMkLst>
      </pc:sldChg>
      <pc:sldChg chg="add del">
        <pc:chgData name="C C" userId="58c016da926720ee" providerId="LiveId" clId="{9820A47D-64FC-4A07-A1E9-B83AA3FE9BB9}" dt="2023-07-10T06:40:47.400" v="854" actId="47"/>
        <pc:sldMkLst>
          <pc:docMk/>
          <pc:sldMk cId="4216790776" sldId="428"/>
        </pc:sldMkLst>
      </pc:sldChg>
      <pc:sldChg chg="del">
        <pc:chgData name="C C" userId="58c016da926720ee" providerId="LiveId" clId="{9820A47D-64FC-4A07-A1E9-B83AA3FE9BB9}" dt="2023-07-08T09:47:45.944" v="173" actId="47"/>
        <pc:sldMkLst>
          <pc:docMk/>
          <pc:sldMk cId="3160594356" sldId="454"/>
        </pc:sldMkLst>
      </pc:sldChg>
      <pc:sldChg chg="del">
        <pc:chgData name="C C" userId="58c016da926720ee" providerId="LiveId" clId="{9820A47D-64FC-4A07-A1E9-B83AA3FE9BB9}" dt="2023-07-08T09:47:45.944" v="173" actId="47"/>
        <pc:sldMkLst>
          <pc:docMk/>
          <pc:sldMk cId="3560964073" sldId="457"/>
        </pc:sldMkLst>
      </pc:sldChg>
      <pc:sldChg chg="del">
        <pc:chgData name="C C" userId="58c016da926720ee" providerId="LiveId" clId="{9820A47D-64FC-4A07-A1E9-B83AA3FE9BB9}" dt="2023-07-08T09:47:45.944" v="173" actId="47"/>
        <pc:sldMkLst>
          <pc:docMk/>
          <pc:sldMk cId="4165547258" sldId="458"/>
        </pc:sldMkLst>
      </pc:sldChg>
      <pc:sldChg chg="del">
        <pc:chgData name="C C" userId="58c016da926720ee" providerId="LiveId" clId="{9820A47D-64FC-4A07-A1E9-B83AA3FE9BB9}" dt="2023-07-08T09:47:45.944" v="173" actId="47"/>
        <pc:sldMkLst>
          <pc:docMk/>
          <pc:sldMk cId="448233400" sldId="462"/>
        </pc:sldMkLst>
      </pc:sldChg>
      <pc:sldChg chg="del">
        <pc:chgData name="C C" userId="58c016da926720ee" providerId="LiveId" clId="{9820A47D-64FC-4A07-A1E9-B83AA3FE9BB9}" dt="2023-07-08T09:47:45.944" v="173" actId="47"/>
        <pc:sldMkLst>
          <pc:docMk/>
          <pc:sldMk cId="4028430985" sldId="467"/>
        </pc:sldMkLst>
      </pc:sldChg>
      <pc:sldChg chg="del">
        <pc:chgData name="C C" userId="58c016da926720ee" providerId="LiveId" clId="{9820A47D-64FC-4A07-A1E9-B83AA3FE9BB9}" dt="2023-07-08T09:47:45.944" v="173" actId="47"/>
        <pc:sldMkLst>
          <pc:docMk/>
          <pc:sldMk cId="3360126302" sldId="468"/>
        </pc:sldMkLst>
      </pc:sldChg>
      <pc:sldChg chg="del">
        <pc:chgData name="C C" userId="58c016da926720ee" providerId="LiveId" clId="{9820A47D-64FC-4A07-A1E9-B83AA3FE9BB9}" dt="2023-07-08T09:47:45.944" v="173" actId="47"/>
        <pc:sldMkLst>
          <pc:docMk/>
          <pc:sldMk cId="343900023" sldId="469"/>
        </pc:sldMkLst>
      </pc:sldChg>
      <pc:sldChg chg="del">
        <pc:chgData name="C C" userId="58c016da926720ee" providerId="LiveId" clId="{9820A47D-64FC-4A07-A1E9-B83AA3FE9BB9}" dt="2023-07-08T09:47:45.944" v="173" actId="47"/>
        <pc:sldMkLst>
          <pc:docMk/>
          <pc:sldMk cId="2966767650" sldId="471"/>
        </pc:sldMkLst>
      </pc:sldChg>
      <pc:sldChg chg="del">
        <pc:chgData name="C C" userId="58c016da926720ee" providerId="LiveId" clId="{9820A47D-64FC-4A07-A1E9-B83AA3FE9BB9}" dt="2023-07-08T09:47:45.944" v="173" actId="47"/>
        <pc:sldMkLst>
          <pc:docMk/>
          <pc:sldMk cId="616531178" sldId="476"/>
        </pc:sldMkLst>
      </pc:sldChg>
      <pc:sldChg chg="del">
        <pc:chgData name="C C" userId="58c016da926720ee" providerId="LiveId" clId="{9820A47D-64FC-4A07-A1E9-B83AA3FE9BB9}" dt="2023-07-08T09:47:45.944" v="173" actId="47"/>
        <pc:sldMkLst>
          <pc:docMk/>
          <pc:sldMk cId="4185418999" sldId="477"/>
        </pc:sldMkLst>
      </pc:sldChg>
      <pc:sldChg chg="del">
        <pc:chgData name="C C" userId="58c016da926720ee" providerId="LiveId" clId="{9820A47D-64FC-4A07-A1E9-B83AA3FE9BB9}" dt="2023-07-08T09:47:45.944" v="173" actId="47"/>
        <pc:sldMkLst>
          <pc:docMk/>
          <pc:sldMk cId="1707391336" sldId="478"/>
        </pc:sldMkLst>
      </pc:sldChg>
      <pc:sldChg chg="del">
        <pc:chgData name="C C" userId="58c016da926720ee" providerId="LiveId" clId="{9820A47D-64FC-4A07-A1E9-B83AA3FE9BB9}" dt="2023-07-08T09:47:45.944" v="173" actId="47"/>
        <pc:sldMkLst>
          <pc:docMk/>
          <pc:sldMk cId="3508136786" sldId="479"/>
        </pc:sldMkLst>
      </pc:sldChg>
      <pc:sldChg chg="del">
        <pc:chgData name="C C" userId="58c016da926720ee" providerId="LiveId" clId="{9820A47D-64FC-4A07-A1E9-B83AA3FE9BB9}" dt="2023-07-08T09:47:45.944" v="173" actId="47"/>
        <pc:sldMkLst>
          <pc:docMk/>
          <pc:sldMk cId="474855094" sldId="480"/>
        </pc:sldMkLst>
      </pc:sldChg>
      <pc:sldChg chg="modSp mod">
        <pc:chgData name="C C" userId="58c016da926720ee" providerId="LiveId" clId="{9820A47D-64FC-4A07-A1E9-B83AA3FE9BB9}" dt="2023-07-10T06:56:45.614" v="1034" actId="20577"/>
        <pc:sldMkLst>
          <pc:docMk/>
          <pc:sldMk cId="176797687" sldId="493"/>
        </pc:sldMkLst>
        <pc:spChg chg="mod">
          <ac:chgData name="C C" userId="58c016da926720ee" providerId="LiveId" clId="{9820A47D-64FC-4A07-A1E9-B83AA3FE9BB9}" dt="2023-07-08T09:47:30.930" v="169" actId="20577"/>
          <ac:spMkLst>
            <pc:docMk/>
            <pc:sldMk cId="176797687" sldId="493"/>
            <ac:spMk id="4" creationId="{D83F1F18-176D-E419-23C3-CA81C6C06CA6}"/>
          </ac:spMkLst>
        </pc:spChg>
        <pc:spChg chg="mod">
          <ac:chgData name="C C" userId="58c016da926720ee" providerId="LiveId" clId="{9820A47D-64FC-4A07-A1E9-B83AA3FE9BB9}" dt="2023-07-10T06:56:45.614" v="1034" actId="20577"/>
          <ac:spMkLst>
            <pc:docMk/>
            <pc:sldMk cId="176797687" sldId="493"/>
            <ac:spMk id="5" creationId="{D7D5B895-9237-4B95-3EAB-EF2242B70576}"/>
          </ac:spMkLst>
        </pc:spChg>
      </pc:sldChg>
      <pc:sldChg chg="modSp add mod">
        <pc:chgData name="C C" userId="58c016da926720ee" providerId="LiveId" clId="{9820A47D-64FC-4A07-A1E9-B83AA3FE9BB9}" dt="2023-07-10T06:02:06.584" v="442" actId="20577"/>
        <pc:sldMkLst>
          <pc:docMk/>
          <pc:sldMk cId="2657839401" sldId="494"/>
        </pc:sldMkLst>
        <pc:spChg chg="mod">
          <ac:chgData name="C C" userId="58c016da926720ee" providerId="LiveId" clId="{9820A47D-64FC-4A07-A1E9-B83AA3FE9BB9}" dt="2023-07-10T06:02:06.584" v="442" actId="20577"/>
          <ac:spMkLst>
            <pc:docMk/>
            <pc:sldMk cId="2657839401" sldId="494"/>
            <ac:spMk id="8" creationId="{A67B6EC6-3A28-49C4-AE78-D2532997B2E4}"/>
          </ac:spMkLst>
        </pc:spChg>
        <pc:spChg chg="mod">
          <ac:chgData name="C C" userId="58c016da926720ee" providerId="LiveId" clId="{9820A47D-64FC-4A07-A1E9-B83AA3FE9BB9}" dt="2023-07-08T09:48:00.401" v="226" actId="20577"/>
          <ac:spMkLst>
            <pc:docMk/>
            <pc:sldMk cId="2657839401" sldId="494"/>
            <ac:spMk id="9" creationId="{2469321F-1E79-4B55-B71D-CF2C75FCE3A8}"/>
          </ac:spMkLst>
        </pc:spChg>
      </pc:sldChg>
      <pc:sldChg chg="modSp add mod ord">
        <pc:chgData name="C C" userId="58c016da926720ee" providerId="LiveId" clId="{9820A47D-64FC-4A07-A1E9-B83AA3FE9BB9}" dt="2023-07-10T06:02:03.924" v="440" actId="20577"/>
        <pc:sldMkLst>
          <pc:docMk/>
          <pc:sldMk cId="2159463233" sldId="495"/>
        </pc:sldMkLst>
        <pc:spChg chg="mod">
          <ac:chgData name="C C" userId="58c016da926720ee" providerId="LiveId" clId="{9820A47D-64FC-4A07-A1E9-B83AA3FE9BB9}" dt="2023-07-10T06:02:03.924" v="440" actId="20577"/>
          <ac:spMkLst>
            <pc:docMk/>
            <pc:sldMk cId="2159463233" sldId="495"/>
            <ac:spMk id="8" creationId="{A67B6EC6-3A28-49C4-AE78-D2532997B2E4}"/>
          </ac:spMkLst>
        </pc:spChg>
        <pc:spChg chg="mod">
          <ac:chgData name="C C" userId="58c016da926720ee" providerId="LiveId" clId="{9820A47D-64FC-4A07-A1E9-B83AA3FE9BB9}" dt="2023-07-08T09:48:13.385" v="273" actId="20577"/>
          <ac:spMkLst>
            <pc:docMk/>
            <pc:sldMk cId="2159463233" sldId="495"/>
            <ac:spMk id="9" creationId="{2469321F-1E79-4B55-B71D-CF2C75FCE3A8}"/>
          </ac:spMkLst>
        </pc:spChg>
      </pc:sldChg>
      <pc:sldChg chg="del">
        <pc:chgData name="C C" userId="58c016da926720ee" providerId="LiveId" clId="{9820A47D-64FC-4A07-A1E9-B83AA3FE9BB9}" dt="2023-07-08T09:47:45.944" v="173" actId="47"/>
        <pc:sldMkLst>
          <pc:docMk/>
          <pc:sldMk cId="2736508583" sldId="495"/>
        </pc:sldMkLst>
      </pc:sldChg>
      <pc:sldChg chg="del">
        <pc:chgData name="C C" userId="58c016da926720ee" providerId="LiveId" clId="{9820A47D-64FC-4A07-A1E9-B83AA3FE9BB9}" dt="2023-07-08T09:47:45.944" v="173" actId="47"/>
        <pc:sldMkLst>
          <pc:docMk/>
          <pc:sldMk cId="1482965924" sldId="496"/>
        </pc:sldMkLst>
      </pc:sldChg>
      <pc:sldChg chg="modSp add del mod">
        <pc:chgData name="C C" userId="58c016da926720ee" providerId="LiveId" clId="{9820A47D-64FC-4A07-A1E9-B83AA3FE9BB9}" dt="2023-07-10T06:40:42.784" v="853" actId="47"/>
        <pc:sldMkLst>
          <pc:docMk/>
          <pc:sldMk cId="1726423795" sldId="496"/>
        </pc:sldMkLst>
        <pc:spChg chg="mod">
          <ac:chgData name="C C" userId="58c016da926720ee" providerId="LiveId" clId="{9820A47D-64FC-4A07-A1E9-B83AA3FE9BB9}" dt="2023-07-08T09:48:18.886" v="276" actId="20577"/>
          <ac:spMkLst>
            <pc:docMk/>
            <pc:sldMk cId="1726423795" sldId="496"/>
            <ac:spMk id="8" creationId="{A67B6EC6-3A28-49C4-AE78-D2532997B2E4}"/>
          </ac:spMkLst>
        </pc:spChg>
        <pc:spChg chg="mod">
          <ac:chgData name="C C" userId="58c016da926720ee" providerId="LiveId" clId="{9820A47D-64FC-4A07-A1E9-B83AA3FE9BB9}" dt="2023-07-08T09:48:23.782" v="287" actId="20577"/>
          <ac:spMkLst>
            <pc:docMk/>
            <pc:sldMk cId="1726423795" sldId="496"/>
            <ac:spMk id="9" creationId="{2469321F-1E79-4B55-B71D-CF2C75FCE3A8}"/>
          </ac:spMkLst>
        </pc:spChg>
      </pc:sldChg>
      <pc:sldChg chg="del">
        <pc:chgData name="C C" userId="58c016da926720ee" providerId="LiveId" clId="{9820A47D-64FC-4A07-A1E9-B83AA3FE9BB9}" dt="2023-07-08T09:47:45.944" v="173" actId="47"/>
        <pc:sldMkLst>
          <pc:docMk/>
          <pc:sldMk cId="2179997827" sldId="497"/>
        </pc:sldMkLst>
      </pc:sldChg>
      <pc:sldChg chg="new add del">
        <pc:chgData name="C C" userId="58c016da926720ee" providerId="LiveId" clId="{9820A47D-64FC-4A07-A1E9-B83AA3FE9BB9}" dt="2023-07-10T05:53:21.619" v="382" actId="47"/>
        <pc:sldMkLst>
          <pc:docMk/>
          <pc:sldMk cId="2670489612" sldId="497"/>
        </pc:sldMkLst>
      </pc:sldChg>
      <pc:sldChg chg="modSp add del mod">
        <pc:chgData name="C C" userId="58c016da926720ee" providerId="LiveId" clId="{9820A47D-64FC-4A07-A1E9-B83AA3FE9BB9}" dt="2023-07-10T06:40:47.400" v="854" actId="47"/>
        <pc:sldMkLst>
          <pc:docMk/>
          <pc:sldMk cId="1572356307" sldId="498"/>
        </pc:sldMkLst>
        <pc:spChg chg="mod">
          <ac:chgData name="C C" userId="58c016da926720ee" providerId="LiveId" clId="{9820A47D-64FC-4A07-A1E9-B83AA3FE9BB9}" dt="2023-07-10T05:50:21.384" v="297" actId="1076"/>
          <ac:spMkLst>
            <pc:docMk/>
            <pc:sldMk cId="1572356307" sldId="498"/>
            <ac:spMk id="3" creationId="{0DC24C82-6723-4048-9E3F-A234FB52EE5B}"/>
          </ac:spMkLst>
        </pc:spChg>
      </pc:sldChg>
      <pc:sldChg chg="del">
        <pc:chgData name="C C" userId="58c016da926720ee" providerId="LiveId" clId="{9820A47D-64FC-4A07-A1E9-B83AA3FE9BB9}" dt="2023-07-08T09:47:45.944" v="173" actId="47"/>
        <pc:sldMkLst>
          <pc:docMk/>
          <pc:sldMk cId="3954710254" sldId="498"/>
        </pc:sldMkLst>
      </pc:sldChg>
      <pc:sldChg chg="del">
        <pc:chgData name="C C" userId="58c016da926720ee" providerId="LiveId" clId="{9820A47D-64FC-4A07-A1E9-B83AA3FE9BB9}" dt="2023-07-08T09:47:45.944" v="173" actId="47"/>
        <pc:sldMkLst>
          <pc:docMk/>
          <pc:sldMk cId="959205173" sldId="499"/>
        </pc:sldMkLst>
      </pc:sldChg>
      <pc:sldChg chg="addSp delSp modSp new mod modClrScheme chgLayout">
        <pc:chgData name="C C" userId="58c016da926720ee" providerId="LiveId" clId="{9820A47D-64FC-4A07-A1E9-B83AA3FE9BB9}" dt="2023-07-10T06:59:34.978" v="1068" actId="2711"/>
        <pc:sldMkLst>
          <pc:docMk/>
          <pc:sldMk cId="1339979353" sldId="499"/>
        </pc:sldMkLst>
        <pc:spChg chg="del mod ord">
          <ac:chgData name="C C" userId="58c016da926720ee" providerId="LiveId" clId="{9820A47D-64FC-4A07-A1E9-B83AA3FE9BB9}" dt="2023-07-10T06:02:13.819" v="444" actId="700"/>
          <ac:spMkLst>
            <pc:docMk/>
            <pc:sldMk cId="1339979353" sldId="499"/>
            <ac:spMk id="2" creationId="{A8428AFC-2491-19E3-68A8-FA6586071066}"/>
          </ac:spMkLst>
        </pc:spChg>
        <pc:spChg chg="del mod ord">
          <ac:chgData name="C C" userId="58c016da926720ee" providerId="LiveId" clId="{9820A47D-64FC-4A07-A1E9-B83AA3FE9BB9}" dt="2023-07-10T06:02:13.819" v="444" actId="700"/>
          <ac:spMkLst>
            <pc:docMk/>
            <pc:sldMk cId="1339979353" sldId="499"/>
            <ac:spMk id="3" creationId="{B72E535A-7648-7E16-07FE-DFAB803F6D08}"/>
          </ac:spMkLst>
        </pc:spChg>
        <pc:spChg chg="add mod ord">
          <ac:chgData name="C C" userId="58c016da926720ee" providerId="LiveId" clId="{9820A47D-64FC-4A07-A1E9-B83AA3FE9BB9}" dt="2023-07-10T06:02:38.700" v="478" actId="20577"/>
          <ac:spMkLst>
            <pc:docMk/>
            <pc:sldMk cId="1339979353" sldId="499"/>
            <ac:spMk id="4" creationId="{9B06AF40-BC7F-9B8B-FBAD-ED23CFC34614}"/>
          </ac:spMkLst>
        </pc:spChg>
        <pc:spChg chg="add mod ord">
          <ac:chgData name="C C" userId="58c016da926720ee" providerId="LiveId" clId="{9820A47D-64FC-4A07-A1E9-B83AA3FE9BB9}" dt="2023-07-10T06:59:34.978" v="1068" actId="2711"/>
          <ac:spMkLst>
            <pc:docMk/>
            <pc:sldMk cId="1339979353" sldId="499"/>
            <ac:spMk id="5" creationId="{1AB54C3B-95C9-D2B8-CDAF-4588C53224BC}"/>
          </ac:spMkLst>
        </pc:spChg>
      </pc:sldChg>
      <pc:sldChg chg="del">
        <pc:chgData name="C C" userId="58c016da926720ee" providerId="LiveId" clId="{9820A47D-64FC-4A07-A1E9-B83AA3FE9BB9}" dt="2023-07-08T09:47:45.944" v="173" actId="47"/>
        <pc:sldMkLst>
          <pc:docMk/>
          <pc:sldMk cId="943888953" sldId="500"/>
        </pc:sldMkLst>
      </pc:sldChg>
      <pc:sldChg chg="addSp delSp modSp new mod">
        <pc:chgData name="C C" userId="58c016da926720ee" providerId="LiveId" clId="{9820A47D-64FC-4A07-A1E9-B83AA3FE9BB9}" dt="2023-07-10T06:04:00.143" v="529" actId="20577"/>
        <pc:sldMkLst>
          <pc:docMk/>
          <pc:sldMk cId="2452149096" sldId="500"/>
        </pc:sldMkLst>
        <pc:spChg chg="mod">
          <ac:chgData name="C C" userId="58c016da926720ee" providerId="LiveId" clId="{9820A47D-64FC-4A07-A1E9-B83AA3FE9BB9}" dt="2023-07-10T06:04:00.143" v="529" actId="20577"/>
          <ac:spMkLst>
            <pc:docMk/>
            <pc:sldMk cId="2452149096" sldId="500"/>
            <ac:spMk id="2" creationId="{D4B9505A-7B95-37CD-93AA-D7B4FB078CB9}"/>
          </ac:spMkLst>
        </pc:spChg>
        <pc:spChg chg="del mod">
          <ac:chgData name="C C" userId="58c016da926720ee" providerId="LiveId" clId="{9820A47D-64FC-4A07-A1E9-B83AA3FE9BB9}" dt="2023-07-10T06:03:50.172" v="495" actId="478"/>
          <ac:spMkLst>
            <pc:docMk/>
            <pc:sldMk cId="2452149096" sldId="500"/>
            <ac:spMk id="3" creationId="{3A1DE70B-A2E5-2D81-5270-5B9A72FB6ED1}"/>
          </ac:spMkLst>
        </pc:spChg>
        <pc:picChg chg="add mod">
          <ac:chgData name="C C" userId="58c016da926720ee" providerId="LiveId" clId="{9820A47D-64FC-4A07-A1E9-B83AA3FE9BB9}" dt="2023-07-10T06:03:54.662" v="496" actId="1076"/>
          <ac:picMkLst>
            <pc:docMk/>
            <pc:sldMk cId="2452149096" sldId="500"/>
            <ac:picMk id="1026" creationId="{70A4BFA8-2620-0BBA-1E0C-B0C18834855A}"/>
          </ac:picMkLst>
        </pc:picChg>
      </pc:sldChg>
      <pc:sldChg chg="modSp add del mod">
        <pc:chgData name="C C" userId="58c016da926720ee" providerId="LiveId" clId="{9820A47D-64FC-4A07-A1E9-B83AA3FE9BB9}" dt="2023-07-10T06:05:00.021" v="540" actId="47"/>
        <pc:sldMkLst>
          <pc:docMk/>
          <pc:sldMk cId="1832012993" sldId="501"/>
        </pc:sldMkLst>
        <pc:spChg chg="mod">
          <ac:chgData name="C C" userId="58c016da926720ee" providerId="LiveId" clId="{9820A47D-64FC-4A07-A1E9-B83AA3FE9BB9}" dt="2023-07-10T06:04:49.955" v="539" actId="20577"/>
          <ac:spMkLst>
            <pc:docMk/>
            <pc:sldMk cId="1832012993" sldId="501"/>
            <ac:spMk id="2" creationId="{D4B9505A-7B95-37CD-93AA-D7B4FB078CB9}"/>
          </ac:spMkLst>
        </pc:spChg>
      </pc:sldChg>
      <pc:sldChg chg="del">
        <pc:chgData name="C C" userId="58c016da926720ee" providerId="LiveId" clId="{9820A47D-64FC-4A07-A1E9-B83AA3FE9BB9}" dt="2023-07-08T09:47:45.944" v="173" actId="47"/>
        <pc:sldMkLst>
          <pc:docMk/>
          <pc:sldMk cId="1474972618" sldId="502"/>
        </pc:sldMkLst>
      </pc:sldChg>
      <pc:sldChg chg="addSp modSp new mod">
        <pc:chgData name="C C" userId="58c016da926720ee" providerId="LiveId" clId="{9820A47D-64FC-4A07-A1E9-B83AA3FE9BB9}" dt="2023-07-10T06:05:31.339" v="548" actId="1076"/>
        <pc:sldMkLst>
          <pc:docMk/>
          <pc:sldMk cId="1809116407" sldId="502"/>
        </pc:sldMkLst>
        <pc:spChg chg="mod">
          <ac:chgData name="C C" userId="58c016da926720ee" providerId="LiveId" clId="{9820A47D-64FC-4A07-A1E9-B83AA3FE9BB9}" dt="2023-07-10T06:05:01.442" v="541"/>
          <ac:spMkLst>
            <pc:docMk/>
            <pc:sldMk cId="1809116407" sldId="502"/>
            <ac:spMk id="2" creationId="{0508FAD6-9BAD-2112-DA71-E54A29FD617F}"/>
          </ac:spMkLst>
        </pc:spChg>
        <pc:picChg chg="add mod">
          <ac:chgData name="C C" userId="58c016da926720ee" providerId="LiveId" clId="{9820A47D-64FC-4A07-A1E9-B83AA3FE9BB9}" dt="2023-07-10T06:05:31.339" v="548" actId="1076"/>
          <ac:picMkLst>
            <pc:docMk/>
            <pc:sldMk cId="1809116407" sldId="502"/>
            <ac:picMk id="4" creationId="{A95588F1-07D8-ED59-A7D3-780655394103}"/>
          </ac:picMkLst>
        </pc:picChg>
        <pc:picChg chg="add mod">
          <ac:chgData name="C C" userId="58c016da926720ee" providerId="LiveId" clId="{9820A47D-64FC-4A07-A1E9-B83AA3FE9BB9}" dt="2023-07-10T06:04:35.318" v="534" actId="1076"/>
          <ac:picMkLst>
            <pc:docMk/>
            <pc:sldMk cId="1809116407" sldId="502"/>
            <ac:picMk id="2050" creationId="{F8E0D113-A90C-29BF-21F0-48972C870406}"/>
          </ac:picMkLst>
        </pc:picChg>
      </pc:sldChg>
      <pc:sldChg chg="modSp new mod">
        <pc:chgData name="C C" userId="58c016da926720ee" providerId="LiveId" clId="{9820A47D-64FC-4A07-A1E9-B83AA3FE9BB9}" dt="2023-07-10T06:41:37.117" v="880" actId="6549"/>
        <pc:sldMkLst>
          <pc:docMk/>
          <pc:sldMk cId="567247249" sldId="503"/>
        </pc:sldMkLst>
        <pc:spChg chg="mod">
          <ac:chgData name="C C" userId="58c016da926720ee" providerId="LiveId" clId="{9820A47D-64FC-4A07-A1E9-B83AA3FE9BB9}" dt="2023-07-10T06:41:12.247" v="870" actId="20577"/>
          <ac:spMkLst>
            <pc:docMk/>
            <pc:sldMk cId="567247249" sldId="503"/>
            <ac:spMk id="2" creationId="{3F3DB627-22A2-68FB-D205-88F0C90278C0}"/>
          </ac:spMkLst>
        </pc:spChg>
        <pc:spChg chg="mod">
          <ac:chgData name="C C" userId="58c016da926720ee" providerId="LiveId" clId="{9820A47D-64FC-4A07-A1E9-B83AA3FE9BB9}" dt="2023-07-10T06:41:37.117" v="880" actId="6549"/>
          <ac:spMkLst>
            <pc:docMk/>
            <pc:sldMk cId="567247249" sldId="503"/>
            <ac:spMk id="3" creationId="{64B25218-18FB-A80A-83D7-3CEC9D1D7133}"/>
          </ac:spMkLst>
        </pc:spChg>
      </pc:sldChg>
      <pc:sldChg chg="del">
        <pc:chgData name="C C" userId="58c016da926720ee" providerId="LiveId" clId="{9820A47D-64FC-4A07-A1E9-B83AA3FE9BB9}" dt="2023-07-08T09:47:45.944" v="173" actId="47"/>
        <pc:sldMkLst>
          <pc:docMk/>
          <pc:sldMk cId="4244850918" sldId="503"/>
        </pc:sldMkLst>
      </pc:sldChg>
      <pc:sldChg chg="del">
        <pc:chgData name="C C" userId="58c016da926720ee" providerId="LiveId" clId="{9820A47D-64FC-4A07-A1E9-B83AA3FE9BB9}" dt="2023-07-08T09:47:45.944" v="173" actId="47"/>
        <pc:sldMkLst>
          <pc:docMk/>
          <pc:sldMk cId="721321125" sldId="504"/>
        </pc:sldMkLst>
      </pc:sldChg>
      <pc:sldChg chg="modSp new mod">
        <pc:chgData name="C C" userId="58c016da926720ee" providerId="LiveId" clId="{9820A47D-64FC-4A07-A1E9-B83AA3FE9BB9}" dt="2023-07-10T06:36:17.916" v="804" actId="20577"/>
        <pc:sldMkLst>
          <pc:docMk/>
          <pc:sldMk cId="2707446561" sldId="504"/>
        </pc:sldMkLst>
        <pc:spChg chg="mod">
          <ac:chgData name="C C" userId="58c016da926720ee" providerId="LiveId" clId="{9820A47D-64FC-4A07-A1E9-B83AA3FE9BB9}" dt="2023-07-10T06:27:26.016" v="631" actId="5793"/>
          <ac:spMkLst>
            <pc:docMk/>
            <pc:sldMk cId="2707446561" sldId="504"/>
            <ac:spMk id="2" creationId="{2EC93B2B-0293-9F65-9A8A-AF879818B434}"/>
          </ac:spMkLst>
        </pc:spChg>
        <pc:spChg chg="mod">
          <ac:chgData name="C C" userId="58c016da926720ee" providerId="LiveId" clId="{9820A47D-64FC-4A07-A1E9-B83AA3FE9BB9}" dt="2023-07-10T06:36:17.916" v="804" actId="20577"/>
          <ac:spMkLst>
            <pc:docMk/>
            <pc:sldMk cId="2707446561" sldId="504"/>
            <ac:spMk id="3" creationId="{B426CCC3-98CF-B16D-16BC-15D26053F2F1}"/>
          </ac:spMkLst>
        </pc:spChg>
      </pc:sldChg>
      <pc:sldChg chg="addSp delSp modSp new mod">
        <pc:chgData name="C C" userId="58c016da926720ee" providerId="LiveId" clId="{9820A47D-64FC-4A07-A1E9-B83AA3FE9BB9}" dt="2023-07-10T06:42:36.102" v="893" actId="1076"/>
        <pc:sldMkLst>
          <pc:docMk/>
          <pc:sldMk cId="3642559878" sldId="505"/>
        </pc:sldMkLst>
        <pc:spChg chg="mod">
          <ac:chgData name="C C" userId="58c016da926720ee" providerId="LiveId" clId="{9820A47D-64FC-4A07-A1E9-B83AA3FE9BB9}" dt="2023-07-10T06:41:58.074" v="885"/>
          <ac:spMkLst>
            <pc:docMk/>
            <pc:sldMk cId="3642559878" sldId="505"/>
            <ac:spMk id="2" creationId="{73FA609E-4339-CFF0-093B-93C46663CBB5}"/>
          </ac:spMkLst>
        </pc:spChg>
        <pc:graphicFrameChg chg="add del mod modGraphic">
          <ac:chgData name="C C" userId="58c016da926720ee" providerId="LiveId" clId="{9820A47D-64FC-4A07-A1E9-B83AA3FE9BB9}" dt="2023-07-10T06:42:31.127" v="891"/>
          <ac:graphicFrameMkLst>
            <pc:docMk/>
            <pc:sldMk cId="3642559878" sldId="505"/>
            <ac:graphicFrameMk id="4" creationId="{2F3771E0-FEF3-C525-9C80-1AB157CE3D0C}"/>
          </ac:graphicFrameMkLst>
        </pc:graphicFrameChg>
        <pc:picChg chg="add mod">
          <ac:chgData name="C C" userId="58c016da926720ee" providerId="LiveId" clId="{9820A47D-64FC-4A07-A1E9-B83AA3FE9BB9}" dt="2023-07-10T06:42:36.102" v="893" actId="1076"/>
          <ac:picMkLst>
            <pc:docMk/>
            <pc:sldMk cId="3642559878" sldId="505"/>
            <ac:picMk id="4098" creationId="{6A256F7F-1931-FFE4-CC8F-52E733D5BCCC}"/>
          </ac:picMkLst>
        </pc:picChg>
      </pc:sldChg>
      <pc:sldChg chg="del">
        <pc:chgData name="C C" userId="58c016da926720ee" providerId="LiveId" clId="{9820A47D-64FC-4A07-A1E9-B83AA3FE9BB9}" dt="2023-07-08T09:47:45.944" v="173" actId="47"/>
        <pc:sldMkLst>
          <pc:docMk/>
          <pc:sldMk cId="3871194608" sldId="505"/>
        </pc:sldMkLst>
      </pc:sldChg>
      <pc:sldChg chg="addSp modSp new mod">
        <pc:chgData name="C C" userId="58c016da926720ee" providerId="LiveId" clId="{9820A47D-64FC-4A07-A1E9-B83AA3FE9BB9}" dt="2023-07-10T06:42:43.761" v="896"/>
        <pc:sldMkLst>
          <pc:docMk/>
          <pc:sldMk cId="1422555184" sldId="506"/>
        </pc:sldMkLst>
        <pc:spChg chg="mod">
          <ac:chgData name="C C" userId="58c016da926720ee" providerId="LiveId" clId="{9820A47D-64FC-4A07-A1E9-B83AA3FE9BB9}" dt="2023-07-10T06:42:43.761" v="896"/>
          <ac:spMkLst>
            <pc:docMk/>
            <pc:sldMk cId="1422555184" sldId="506"/>
            <ac:spMk id="2" creationId="{C5851EC8-D93B-3206-0A83-B3521F08ED7E}"/>
          </ac:spMkLst>
        </pc:spChg>
        <pc:graphicFrameChg chg="add mod">
          <ac:chgData name="C C" userId="58c016da926720ee" providerId="LiveId" clId="{9820A47D-64FC-4A07-A1E9-B83AA3FE9BB9}" dt="2023-07-10T06:42:38.717" v="895"/>
          <ac:graphicFrameMkLst>
            <pc:docMk/>
            <pc:sldMk cId="1422555184" sldId="506"/>
            <ac:graphicFrameMk id="4" creationId="{9CBABCE7-00F2-74F3-3935-3092BDD07674}"/>
          </ac:graphicFrameMkLst>
        </pc:graphicFrameChg>
      </pc:sldChg>
      <pc:sldChg chg="del">
        <pc:chgData name="C C" userId="58c016da926720ee" providerId="LiveId" clId="{9820A47D-64FC-4A07-A1E9-B83AA3FE9BB9}" dt="2023-07-08T09:47:45.944" v="173" actId="47"/>
        <pc:sldMkLst>
          <pc:docMk/>
          <pc:sldMk cId="3925469232" sldId="506"/>
        </pc:sldMkLst>
      </pc:sldChg>
      <pc:sldChg chg="del">
        <pc:chgData name="C C" userId="58c016da926720ee" providerId="LiveId" clId="{9820A47D-64FC-4A07-A1E9-B83AA3FE9BB9}" dt="2023-07-08T09:47:45.944" v="173" actId="47"/>
        <pc:sldMkLst>
          <pc:docMk/>
          <pc:sldMk cId="1358714984" sldId="507"/>
        </pc:sldMkLst>
      </pc:sldChg>
      <pc:sldChg chg="modSp new mod">
        <pc:chgData name="C C" userId="58c016da926720ee" providerId="LiveId" clId="{9820A47D-64FC-4A07-A1E9-B83AA3FE9BB9}" dt="2023-07-10T06:53:11.817" v="1002" actId="20577"/>
        <pc:sldMkLst>
          <pc:docMk/>
          <pc:sldMk cId="2099368520" sldId="507"/>
        </pc:sldMkLst>
        <pc:spChg chg="mod">
          <ac:chgData name="C C" userId="58c016da926720ee" providerId="LiveId" clId="{9820A47D-64FC-4A07-A1E9-B83AA3FE9BB9}" dt="2023-07-10T06:51:16.173" v="978" actId="20577"/>
          <ac:spMkLst>
            <pc:docMk/>
            <pc:sldMk cId="2099368520" sldId="507"/>
            <ac:spMk id="2" creationId="{068DD18F-2951-9ACC-D70D-1C7BE8D83B08}"/>
          </ac:spMkLst>
        </pc:spChg>
        <pc:spChg chg="mod">
          <ac:chgData name="C C" userId="58c016da926720ee" providerId="LiveId" clId="{9820A47D-64FC-4A07-A1E9-B83AA3FE9BB9}" dt="2023-07-10T06:53:11.817" v="1002" actId="20577"/>
          <ac:spMkLst>
            <pc:docMk/>
            <pc:sldMk cId="2099368520" sldId="507"/>
            <ac:spMk id="3" creationId="{ACD1340F-4060-2E40-6B18-232273CB25ED}"/>
          </ac:spMkLst>
        </pc:spChg>
      </pc:sldChg>
      <pc:sldChg chg="del">
        <pc:chgData name="C C" userId="58c016da926720ee" providerId="LiveId" clId="{9820A47D-64FC-4A07-A1E9-B83AA3FE9BB9}" dt="2023-07-08T09:47:45.944" v="173" actId="47"/>
        <pc:sldMkLst>
          <pc:docMk/>
          <pc:sldMk cId="1387996408" sldId="508"/>
        </pc:sldMkLst>
      </pc:sldChg>
      <pc:sldChg chg="addSp delSp modSp new mod">
        <pc:chgData name="C C" userId="58c016da926720ee" providerId="LiveId" clId="{9820A47D-64FC-4A07-A1E9-B83AA3FE9BB9}" dt="2023-07-10T06:53:56.204" v="1008"/>
        <pc:sldMkLst>
          <pc:docMk/>
          <pc:sldMk cId="2551259934" sldId="508"/>
        </pc:sldMkLst>
        <pc:spChg chg="mod">
          <ac:chgData name="C C" userId="58c016da926720ee" providerId="LiveId" clId="{9820A47D-64FC-4A07-A1E9-B83AA3FE9BB9}" dt="2023-07-10T06:53:56.204" v="1008"/>
          <ac:spMkLst>
            <pc:docMk/>
            <pc:sldMk cId="2551259934" sldId="508"/>
            <ac:spMk id="2" creationId="{4E006715-92E2-7371-57D4-605D4510708C}"/>
          </ac:spMkLst>
        </pc:spChg>
        <pc:spChg chg="del">
          <ac:chgData name="C C" userId="58c016da926720ee" providerId="LiveId" clId="{9820A47D-64FC-4A07-A1E9-B83AA3FE9BB9}" dt="2023-07-10T06:53:41.225" v="1005" actId="478"/>
          <ac:spMkLst>
            <pc:docMk/>
            <pc:sldMk cId="2551259934" sldId="508"/>
            <ac:spMk id="3" creationId="{DE03C7AB-C369-AE6E-589C-529699A94216}"/>
          </ac:spMkLst>
        </pc:spChg>
        <pc:picChg chg="add del">
          <ac:chgData name="C C" userId="58c016da926720ee" providerId="LiveId" clId="{9820A47D-64FC-4A07-A1E9-B83AA3FE9BB9}" dt="2023-07-10T06:53:41.225" v="1005" actId="478"/>
          <ac:picMkLst>
            <pc:docMk/>
            <pc:sldMk cId="2551259934" sldId="508"/>
            <ac:picMk id="6146" creationId="{7CE13E39-EC9B-399B-B018-BF78866B1F7E}"/>
          </ac:picMkLst>
        </pc:picChg>
        <pc:picChg chg="add mod">
          <ac:chgData name="C C" userId="58c016da926720ee" providerId="LiveId" clId="{9820A47D-64FC-4A07-A1E9-B83AA3FE9BB9}" dt="2023-07-10T06:53:49.761" v="1007" actId="1076"/>
          <ac:picMkLst>
            <pc:docMk/>
            <pc:sldMk cId="2551259934" sldId="508"/>
            <ac:picMk id="6148" creationId="{FA8D4D0D-3FBA-86A5-B314-5FACE4C1C50E}"/>
          </ac:picMkLst>
        </pc:picChg>
      </pc:sldChg>
      <pc:sldChg chg="del">
        <pc:chgData name="C C" userId="58c016da926720ee" providerId="LiveId" clId="{9820A47D-64FC-4A07-A1E9-B83AA3FE9BB9}" dt="2023-07-08T09:47:45.944" v="173" actId="47"/>
        <pc:sldMkLst>
          <pc:docMk/>
          <pc:sldMk cId="467179409" sldId="509"/>
        </pc:sldMkLst>
      </pc:sldChg>
      <pc:sldChg chg="addSp modSp new mod">
        <pc:chgData name="C C" userId="58c016da926720ee" providerId="LiveId" clId="{9820A47D-64FC-4A07-A1E9-B83AA3FE9BB9}" dt="2023-07-10T06:54:44.008" v="1012"/>
        <pc:sldMkLst>
          <pc:docMk/>
          <pc:sldMk cId="2145438789" sldId="509"/>
        </pc:sldMkLst>
        <pc:spChg chg="mod">
          <ac:chgData name="C C" userId="58c016da926720ee" providerId="LiveId" clId="{9820A47D-64FC-4A07-A1E9-B83AA3FE9BB9}" dt="2023-07-10T06:54:44.008" v="1012"/>
          <ac:spMkLst>
            <pc:docMk/>
            <pc:sldMk cId="2145438789" sldId="509"/>
            <ac:spMk id="2" creationId="{6F39A9B6-93D2-4622-1086-EB19F31CF08A}"/>
          </ac:spMkLst>
        </pc:spChg>
        <pc:spChg chg="mod">
          <ac:chgData name="C C" userId="58c016da926720ee" providerId="LiveId" clId="{9820A47D-64FC-4A07-A1E9-B83AA3FE9BB9}" dt="2023-07-10T06:54:38.137" v="1011" actId="1076"/>
          <ac:spMkLst>
            <pc:docMk/>
            <pc:sldMk cId="2145438789" sldId="509"/>
            <ac:spMk id="3" creationId="{B0A26234-4989-6877-608F-8428998C0386}"/>
          </ac:spMkLst>
        </pc:spChg>
        <pc:picChg chg="add mod">
          <ac:chgData name="C C" userId="58c016da926720ee" providerId="LiveId" clId="{9820A47D-64FC-4A07-A1E9-B83AA3FE9BB9}" dt="2023-07-10T06:54:38.137" v="1011" actId="1076"/>
          <ac:picMkLst>
            <pc:docMk/>
            <pc:sldMk cId="2145438789" sldId="509"/>
            <ac:picMk id="7170" creationId="{DC915C08-8CD4-A13E-08D0-36F35C35EAC7}"/>
          </ac:picMkLst>
        </pc:picChg>
      </pc:sldChg>
      <pc:sldChg chg="del">
        <pc:chgData name="C C" userId="58c016da926720ee" providerId="LiveId" clId="{9820A47D-64FC-4A07-A1E9-B83AA3FE9BB9}" dt="2023-07-08T09:47:45.944" v="173" actId="47"/>
        <pc:sldMkLst>
          <pc:docMk/>
          <pc:sldMk cId="441886232" sldId="510"/>
        </pc:sldMkLst>
      </pc:sldChg>
      <pc:sldChg chg="new del">
        <pc:chgData name="C C" userId="58c016da926720ee" providerId="LiveId" clId="{9820A47D-64FC-4A07-A1E9-B83AA3FE9BB9}" dt="2023-07-10T06:59:18.239" v="1036" actId="47"/>
        <pc:sldMkLst>
          <pc:docMk/>
          <pc:sldMk cId="1528249322" sldId="510"/>
        </pc:sldMkLst>
      </pc:sldChg>
      <pc:sldChg chg="addSp modSp add mod ord">
        <pc:chgData name="C C" userId="58c016da926720ee" providerId="LiveId" clId="{9820A47D-64FC-4A07-A1E9-B83AA3FE9BB9}" dt="2023-07-10T07:00:28.971" v="1084" actId="123"/>
        <pc:sldMkLst>
          <pc:docMk/>
          <pc:sldMk cId="2341969164" sldId="510"/>
        </pc:sldMkLst>
        <pc:spChg chg="mod">
          <ac:chgData name="C C" userId="58c016da926720ee" providerId="LiveId" clId="{9820A47D-64FC-4A07-A1E9-B83AA3FE9BB9}" dt="2023-07-10T06:59:29.214" v="1066" actId="313"/>
          <ac:spMkLst>
            <pc:docMk/>
            <pc:sldMk cId="2341969164" sldId="510"/>
            <ac:spMk id="4" creationId="{9B06AF40-BC7F-9B8B-FBAD-ED23CFC34614}"/>
          </ac:spMkLst>
        </pc:spChg>
        <pc:spChg chg="mod">
          <ac:chgData name="C C" userId="58c016da926720ee" providerId="LiveId" clId="{9820A47D-64FC-4A07-A1E9-B83AA3FE9BB9}" dt="2023-07-10T06:59:30.695" v="1067" actId="6549"/>
          <ac:spMkLst>
            <pc:docMk/>
            <pc:sldMk cId="2341969164" sldId="510"/>
            <ac:spMk id="5" creationId="{1AB54C3B-95C9-D2B8-CDAF-4588C53224BC}"/>
          </ac:spMkLst>
        </pc:spChg>
        <pc:graphicFrameChg chg="add mod modGraphic">
          <ac:chgData name="C C" userId="58c016da926720ee" providerId="LiveId" clId="{9820A47D-64FC-4A07-A1E9-B83AA3FE9BB9}" dt="2023-07-10T07:00:28.971" v="1084" actId="123"/>
          <ac:graphicFrameMkLst>
            <pc:docMk/>
            <pc:sldMk cId="2341969164" sldId="510"/>
            <ac:graphicFrameMk id="2" creationId="{E9189DEA-1F86-86BB-8E1F-6D13CC8E5AD9}"/>
          </ac:graphicFrameMkLst>
        </pc:graphicFrameChg>
      </pc:sldChg>
      <pc:sldChg chg="del">
        <pc:chgData name="C C" userId="58c016da926720ee" providerId="LiveId" clId="{9820A47D-64FC-4A07-A1E9-B83AA3FE9BB9}" dt="2023-07-08T09:47:45.944" v="173" actId="47"/>
        <pc:sldMkLst>
          <pc:docMk/>
          <pc:sldMk cId="6705509" sldId="511"/>
        </pc:sldMkLst>
      </pc:sldChg>
      <pc:sldChg chg="delSp modSp add mod ord">
        <pc:chgData name="C C" userId="58c016da926720ee" providerId="LiveId" clId="{9820A47D-64FC-4A07-A1E9-B83AA3FE9BB9}" dt="2023-07-10T07:01:08.021" v="1094" actId="403"/>
        <pc:sldMkLst>
          <pc:docMk/>
          <pc:sldMk cId="50459042" sldId="511"/>
        </pc:sldMkLst>
        <pc:spChg chg="mod">
          <ac:chgData name="C C" userId="58c016da926720ee" providerId="LiveId" clId="{9820A47D-64FC-4A07-A1E9-B83AA3FE9BB9}" dt="2023-07-10T07:01:08.021" v="1094" actId="403"/>
          <ac:spMkLst>
            <pc:docMk/>
            <pc:sldMk cId="50459042" sldId="511"/>
            <ac:spMk id="5" creationId="{1AB54C3B-95C9-D2B8-CDAF-4588C53224BC}"/>
          </ac:spMkLst>
        </pc:spChg>
        <pc:graphicFrameChg chg="del">
          <ac:chgData name="C C" userId="58c016da926720ee" providerId="LiveId" clId="{9820A47D-64FC-4A07-A1E9-B83AA3FE9BB9}" dt="2023-07-10T06:59:58.376" v="1078" actId="478"/>
          <ac:graphicFrameMkLst>
            <pc:docMk/>
            <pc:sldMk cId="50459042" sldId="511"/>
            <ac:graphicFrameMk id="2" creationId="{E9189DEA-1F86-86BB-8E1F-6D13CC8E5AD9}"/>
          </ac:graphicFrameMkLst>
        </pc:graphicFrameChg>
      </pc:sldChg>
      <pc:sldChg chg="del">
        <pc:chgData name="C C" userId="58c016da926720ee" providerId="LiveId" clId="{9820A47D-64FC-4A07-A1E9-B83AA3FE9BB9}" dt="2023-07-08T09:47:45.944" v="173" actId="47"/>
        <pc:sldMkLst>
          <pc:docMk/>
          <pc:sldMk cId="821828738" sldId="512"/>
        </pc:sldMkLst>
      </pc:sldChg>
      <pc:sldChg chg="addSp delSp modSp new mod">
        <pc:chgData name="C C" userId="58c016da926720ee" providerId="LiveId" clId="{9820A47D-64FC-4A07-A1E9-B83AA3FE9BB9}" dt="2023-07-10T07:01:51.807" v="1100"/>
        <pc:sldMkLst>
          <pc:docMk/>
          <pc:sldMk cId="3623392434" sldId="512"/>
        </pc:sldMkLst>
        <pc:spChg chg="mod">
          <ac:chgData name="C C" userId="58c016da926720ee" providerId="LiveId" clId="{9820A47D-64FC-4A07-A1E9-B83AA3FE9BB9}" dt="2023-07-10T07:01:51.807" v="1100"/>
          <ac:spMkLst>
            <pc:docMk/>
            <pc:sldMk cId="3623392434" sldId="512"/>
            <ac:spMk id="2" creationId="{D4563AF4-C771-1A26-E046-D52B6F7C6719}"/>
          </ac:spMkLst>
        </pc:spChg>
        <pc:spChg chg="del mod">
          <ac:chgData name="C C" userId="58c016da926720ee" providerId="LiveId" clId="{9820A47D-64FC-4A07-A1E9-B83AA3FE9BB9}" dt="2023-07-10T07:01:43.486" v="1098" actId="478"/>
          <ac:spMkLst>
            <pc:docMk/>
            <pc:sldMk cId="3623392434" sldId="512"/>
            <ac:spMk id="3" creationId="{03843CA2-6595-4D51-85D6-A3E1BA3333D3}"/>
          </ac:spMkLst>
        </pc:spChg>
        <pc:picChg chg="add mod">
          <ac:chgData name="C C" userId="58c016da926720ee" providerId="LiveId" clId="{9820A47D-64FC-4A07-A1E9-B83AA3FE9BB9}" dt="2023-07-10T07:01:48.004" v="1099" actId="1076"/>
          <ac:picMkLst>
            <pc:docMk/>
            <pc:sldMk cId="3623392434" sldId="512"/>
            <ac:picMk id="9218" creationId="{644072EB-A945-C6C0-2716-2996F1B7011B}"/>
          </ac:picMkLst>
        </pc:picChg>
      </pc:sldChg>
      <pc:sldChg chg="addSp delSp modSp new mod modClrScheme chgLayout">
        <pc:chgData name="C C" userId="58c016da926720ee" providerId="LiveId" clId="{9820A47D-64FC-4A07-A1E9-B83AA3FE9BB9}" dt="2023-07-10T07:10:12.993" v="1301" actId="20577"/>
        <pc:sldMkLst>
          <pc:docMk/>
          <pc:sldMk cId="2097262198" sldId="513"/>
        </pc:sldMkLst>
        <pc:spChg chg="del mod ord">
          <ac:chgData name="C C" userId="58c016da926720ee" providerId="LiveId" clId="{9820A47D-64FC-4A07-A1E9-B83AA3FE9BB9}" dt="2023-07-10T07:01:59.711" v="1102" actId="700"/>
          <ac:spMkLst>
            <pc:docMk/>
            <pc:sldMk cId="2097262198" sldId="513"/>
            <ac:spMk id="2" creationId="{13A7F29B-C73D-7117-C667-B8C7963372BF}"/>
          </ac:spMkLst>
        </pc:spChg>
        <pc:spChg chg="del mod ord">
          <ac:chgData name="C C" userId="58c016da926720ee" providerId="LiveId" clId="{9820A47D-64FC-4A07-A1E9-B83AA3FE9BB9}" dt="2023-07-10T07:01:59.711" v="1102" actId="700"/>
          <ac:spMkLst>
            <pc:docMk/>
            <pc:sldMk cId="2097262198" sldId="513"/>
            <ac:spMk id="3" creationId="{EB90FC30-336B-2F7B-BA46-F00811883355}"/>
          </ac:spMkLst>
        </pc:spChg>
        <pc:spChg chg="add mod ord">
          <ac:chgData name="C C" userId="58c016da926720ee" providerId="LiveId" clId="{9820A47D-64FC-4A07-A1E9-B83AA3FE9BB9}" dt="2023-07-10T07:09:40.345" v="1150" actId="20577"/>
          <ac:spMkLst>
            <pc:docMk/>
            <pc:sldMk cId="2097262198" sldId="513"/>
            <ac:spMk id="4" creationId="{A7565E1D-B511-9214-C2A5-3DD0B5BF19C6}"/>
          </ac:spMkLst>
        </pc:spChg>
        <pc:spChg chg="add mod ord">
          <ac:chgData name="C C" userId="58c016da926720ee" providerId="LiveId" clId="{9820A47D-64FC-4A07-A1E9-B83AA3FE9BB9}" dt="2023-07-10T07:10:12.993" v="1301" actId="20577"/>
          <ac:spMkLst>
            <pc:docMk/>
            <pc:sldMk cId="2097262198" sldId="513"/>
            <ac:spMk id="5" creationId="{53ED439E-6E36-1828-B862-F8D4CE5AF0D3}"/>
          </ac:spMkLst>
        </pc:spChg>
      </pc:sldChg>
      <pc:sldMasterChg chg="delSldLayout">
        <pc:chgData name="C C" userId="58c016da926720ee" providerId="LiveId" clId="{9820A47D-64FC-4A07-A1E9-B83AA3FE9BB9}" dt="2023-07-10T06:45:02.593" v="897" actId="47"/>
        <pc:sldMasterMkLst>
          <pc:docMk/>
          <pc:sldMasterMk cId="1544436725" sldId="2147483702"/>
        </pc:sldMasterMkLst>
        <pc:sldLayoutChg chg="del">
          <pc:chgData name="C C" userId="58c016da926720ee" providerId="LiveId" clId="{9820A47D-64FC-4A07-A1E9-B83AA3FE9BB9}" dt="2023-07-08T09:47:45.944" v="173" actId="47"/>
          <pc:sldLayoutMkLst>
            <pc:docMk/>
            <pc:sldMasterMk cId="1544436725" sldId="2147483702"/>
            <pc:sldLayoutMk cId="3212086205" sldId="2147483718"/>
          </pc:sldLayoutMkLst>
        </pc:sldLayoutChg>
        <pc:sldLayoutChg chg="del">
          <pc:chgData name="C C" userId="58c016da926720ee" providerId="LiveId" clId="{9820A47D-64FC-4A07-A1E9-B83AA3FE9BB9}" dt="2023-07-08T09:47:45.944" v="173" actId="47"/>
          <pc:sldLayoutMkLst>
            <pc:docMk/>
            <pc:sldMasterMk cId="1544436725" sldId="2147483702"/>
            <pc:sldLayoutMk cId="3679722568" sldId="2147483719"/>
          </pc:sldLayoutMkLst>
        </pc:sldLayoutChg>
        <pc:sldLayoutChg chg="del">
          <pc:chgData name="C C" userId="58c016da926720ee" providerId="LiveId" clId="{9820A47D-64FC-4A07-A1E9-B83AA3FE9BB9}" dt="2023-07-10T06:45:02.593" v="897" actId="47"/>
          <pc:sldLayoutMkLst>
            <pc:docMk/>
            <pc:sldMasterMk cId="1544436725" sldId="2147483702"/>
            <pc:sldLayoutMk cId="1628453844" sldId="2147483721"/>
          </pc:sldLayoutMkLst>
        </pc:sldLayoutChg>
        <pc:sldLayoutChg chg="del">
          <pc:chgData name="C C" userId="58c016da926720ee" providerId="LiveId" clId="{9820A47D-64FC-4A07-A1E9-B83AA3FE9BB9}" dt="2023-07-08T09:47:45.944" v="173" actId="47"/>
          <pc:sldLayoutMkLst>
            <pc:docMk/>
            <pc:sldMasterMk cId="1544436725" sldId="2147483702"/>
            <pc:sldLayoutMk cId="3685198658" sldId="2147483721"/>
          </pc:sldLayoutMkLst>
        </pc:sldLayoutChg>
        <pc:sldLayoutChg chg="del">
          <pc:chgData name="C C" userId="58c016da926720ee" providerId="LiveId" clId="{9820A47D-64FC-4A07-A1E9-B83AA3FE9BB9}" dt="2023-07-08T09:47:45.944" v="173" actId="47"/>
          <pc:sldLayoutMkLst>
            <pc:docMk/>
            <pc:sldMasterMk cId="1544436725" sldId="2147483702"/>
            <pc:sldLayoutMk cId="2710849787" sldId="2147483722"/>
          </pc:sldLayoutMkLst>
        </pc:sldLayoutChg>
      </pc:sldMasterChg>
    </pc:docChg>
  </pc:docChgLst>
  <pc:docChgLst>
    <pc:chgData name="C C" userId="58c016da926720ee" providerId="LiveId" clId="{6D3D00F4-B207-4726-950D-66517C1F6057}"/>
    <pc:docChg chg="undo custSel addSld delSld modSld sldOrd">
      <pc:chgData name="C C" userId="58c016da926720ee" providerId="LiveId" clId="{6D3D00F4-B207-4726-950D-66517C1F6057}" dt="2023-04-14T10:20:44.244" v="832" actId="1076"/>
      <pc:docMkLst>
        <pc:docMk/>
      </pc:docMkLst>
      <pc:sldChg chg="modSp add del mod">
        <pc:chgData name="C C" userId="58c016da926720ee" providerId="LiveId" clId="{6D3D00F4-B207-4726-950D-66517C1F6057}" dt="2023-04-14T09:18:18.443" v="389" actId="20577"/>
        <pc:sldMkLst>
          <pc:docMk/>
          <pc:sldMk cId="3533300035" sldId="257"/>
        </pc:sldMkLst>
        <pc:spChg chg="mod">
          <ac:chgData name="C C" userId="58c016da926720ee" providerId="LiveId" clId="{6D3D00F4-B207-4726-950D-66517C1F6057}" dt="2023-04-14T09:18:18.443" v="389" actId="20577"/>
          <ac:spMkLst>
            <pc:docMk/>
            <pc:sldMk cId="3533300035" sldId="257"/>
            <ac:spMk id="5" creationId="{5B5A2214-0261-4489-8A63-55817E9128D8}"/>
          </ac:spMkLst>
        </pc:spChg>
      </pc:sldChg>
      <pc:sldChg chg="add del">
        <pc:chgData name="C C" userId="58c016da926720ee" providerId="LiveId" clId="{6D3D00F4-B207-4726-950D-66517C1F6057}" dt="2023-04-14T07:51:11.451" v="92"/>
        <pc:sldMkLst>
          <pc:docMk/>
          <pc:sldMk cId="3082542229" sldId="258"/>
        </pc:sldMkLst>
      </pc:sldChg>
      <pc:sldChg chg="modSp add del mod">
        <pc:chgData name="C C" userId="58c016da926720ee" providerId="LiveId" clId="{6D3D00F4-B207-4726-950D-66517C1F6057}" dt="2023-04-14T09:17:18.794" v="294" actId="20577"/>
        <pc:sldMkLst>
          <pc:docMk/>
          <pc:sldMk cId="4222777969" sldId="259"/>
        </pc:sldMkLst>
        <pc:spChg chg="mod">
          <ac:chgData name="C C" userId="58c016da926720ee" providerId="LiveId" clId="{6D3D00F4-B207-4726-950D-66517C1F6057}" dt="2023-04-14T09:17:18.794" v="294" actId="20577"/>
          <ac:spMkLst>
            <pc:docMk/>
            <pc:sldMk cId="4222777969" sldId="259"/>
            <ac:spMk id="8" creationId="{A67B6EC6-3A28-49C4-AE78-D2532997B2E4}"/>
          </ac:spMkLst>
        </pc:spChg>
      </pc:sldChg>
      <pc:sldChg chg="add del">
        <pc:chgData name="C C" userId="58c016da926720ee" providerId="LiveId" clId="{6D3D00F4-B207-4726-950D-66517C1F6057}" dt="2023-04-14T07:51:11.451" v="92"/>
        <pc:sldMkLst>
          <pc:docMk/>
          <pc:sldMk cId="2218351494" sldId="260"/>
        </pc:sldMkLst>
      </pc:sldChg>
      <pc:sldChg chg="add del">
        <pc:chgData name="C C" userId="58c016da926720ee" providerId="LiveId" clId="{6D3D00F4-B207-4726-950D-66517C1F6057}" dt="2023-04-14T08:17:22.265" v="162" actId="47"/>
        <pc:sldMkLst>
          <pc:docMk/>
          <pc:sldMk cId="70233881" sldId="261"/>
        </pc:sldMkLst>
      </pc:sldChg>
      <pc:sldChg chg="delSp modSp add del mod ord">
        <pc:chgData name="C C" userId="58c016da926720ee" providerId="LiveId" clId="{6D3D00F4-B207-4726-950D-66517C1F6057}" dt="2023-04-14T10:20:05.962" v="830" actId="20577"/>
        <pc:sldMkLst>
          <pc:docMk/>
          <pc:sldMk cId="3515141526" sldId="262"/>
        </pc:sldMkLst>
        <pc:spChg chg="mod">
          <ac:chgData name="C C" userId="58c016da926720ee" providerId="LiveId" clId="{6D3D00F4-B207-4726-950D-66517C1F6057}" dt="2023-04-14T10:20:05.962" v="830" actId="20577"/>
          <ac:spMkLst>
            <pc:docMk/>
            <pc:sldMk cId="3515141526" sldId="262"/>
            <ac:spMk id="4" creationId="{86A2E680-02BC-4CA4-99E1-2CAFF4C48520}"/>
          </ac:spMkLst>
        </pc:spChg>
        <pc:spChg chg="del mod">
          <ac:chgData name="C C" userId="58c016da926720ee" providerId="LiveId" clId="{6D3D00F4-B207-4726-950D-66517C1F6057}" dt="2023-04-14T10:19:59.905" v="827" actId="478"/>
          <ac:spMkLst>
            <pc:docMk/>
            <pc:sldMk cId="3515141526" sldId="262"/>
            <ac:spMk id="5" creationId="{DBA7B89F-38B8-431E-E7B4-FE69D218D397}"/>
          </ac:spMkLst>
        </pc:spChg>
      </pc:sldChg>
      <pc:sldChg chg="add del">
        <pc:chgData name="C C" userId="58c016da926720ee" providerId="LiveId" clId="{6D3D00F4-B207-4726-950D-66517C1F6057}" dt="2023-04-14T08:17:22.265" v="162" actId="47"/>
        <pc:sldMkLst>
          <pc:docMk/>
          <pc:sldMk cId="2132247859" sldId="264"/>
        </pc:sldMkLst>
      </pc:sldChg>
      <pc:sldChg chg="add del">
        <pc:chgData name="C C" userId="58c016da926720ee" providerId="LiveId" clId="{6D3D00F4-B207-4726-950D-66517C1F6057}" dt="2023-04-14T08:17:22.265" v="162" actId="47"/>
        <pc:sldMkLst>
          <pc:docMk/>
          <pc:sldMk cId="2229895472" sldId="265"/>
        </pc:sldMkLst>
      </pc:sldChg>
      <pc:sldChg chg="add del">
        <pc:chgData name="C C" userId="58c016da926720ee" providerId="LiveId" clId="{6D3D00F4-B207-4726-950D-66517C1F6057}" dt="2023-04-14T08:17:22.265" v="162" actId="47"/>
        <pc:sldMkLst>
          <pc:docMk/>
          <pc:sldMk cId="3836818623" sldId="266"/>
        </pc:sldMkLst>
      </pc:sldChg>
      <pc:sldChg chg="add del">
        <pc:chgData name="C C" userId="58c016da926720ee" providerId="LiveId" clId="{6D3D00F4-B207-4726-950D-66517C1F6057}" dt="2023-04-14T08:17:22.265" v="162" actId="47"/>
        <pc:sldMkLst>
          <pc:docMk/>
          <pc:sldMk cId="180312415" sldId="267"/>
        </pc:sldMkLst>
      </pc:sldChg>
      <pc:sldChg chg="add del">
        <pc:chgData name="C C" userId="58c016da926720ee" providerId="LiveId" clId="{6D3D00F4-B207-4726-950D-66517C1F6057}" dt="2023-04-14T08:17:22.265" v="162" actId="47"/>
        <pc:sldMkLst>
          <pc:docMk/>
          <pc:sldMk cId="2151120392" sldId="268"/>
        </pc:sldMkLst>
      </pc:sldChg>
      <pc:sldChg chg="add del">
        <pc:chgData name="C C" userId="58c016da926720ee" providerId="LiveId" clId="{6D3D00F4-B207-4726-950D-66517C1F6057}" dt="2023-04-14T08:17:22.265" v="162" actId="47"/>
        <pc:sldMkLst>
          <pc:docMk/>
          <pc:sldMk cId="2752675133" sldId="269"/>
        </pc:sldMkLst>
      </pc:sldChg>
      <pc:sldChg chg="add del">
        <pc:chgData name="C C" userId="58c016da926720ee" providerId="LiveId" clId="{6D3D00F4-B207-4726-950D-66517C1F6057}" dt="2023-04-14T08:17:22.265" v="162" actId="47"/>
        <pc:sldMkLst>
          <pc:docMk/>
          <pc:sldMk cId="1838751345" sldId="270"/>
        </pc:sldMkLst>
      </pc:sldChg>
      <pc:sldChg chg="add del">
        <pc:chgData name="C C" userId="58c016da926720ee" providerId="LiveId" clId="{6D3D00F4-B207-4726-950D-66517C1F6057}" dt="2023-04-14T08:17:22.265" v="162" actId="47"/>
        <pc:sldMkLst>
          <pc:docMk/>
          <pc:sldMk cId="1279711180" sldId="271"/>
        </pc:sldMkLst>
      </pc:sldChg>
      <pc:sldChg chg="add del">
        <pc:chgData name="C C" userId="58c016da926720ee" providerId="LiveId" clId="{6D3D00F4-B207-4726-950D-66517C1F6057}" dt="2023-04-14T08:17:22.265" v="162" actId="47"/>
        <pc:sldMkLst>
          <pc:docMk/>
          <pc:sldMk cId="359164088" sldId="272"/>
        </pc:sldMkLst>
      </pc:sldChg>
      <pc:sldChg chg="add del">
        <pc:chgData name="C C" userId="58c016da926720ee" providerId="LiveId" clId="{6D3D00F4-B207-4726-950D-66517C1F6057}" dt="2023-04-14T08:17:22.265" v="162" actId="47"/>
        <pc:sldMkLst>
          <pc:docMk/>
          <pc:sldMk cId="2444371041" sldId="273"/>
        </pc:sldMkLst>
      </pc:sldChg>
      <pc:sldChg chg="add del">
        <pc:chgData name="C C" userId="58c016da926720ee" providerId="LiveId" clId="{6D3D00F4-B207-4726-950D-66517C1F6057}" dt="2023-04-14T08:18:08.257" v="164" actId="47"/>
        <pc:sldMkLst>
          <pc:docMk/>
          <pc:sldMk cId="2584648678" sldId="275"/>
        </pc:sldMkLst>
      </pc:sldChg>
      <pc:sldChg chg="add del">
        <pc:chgData name="C C" userId="58c016da926720ee" providerId="LiveId" clId="{6D3D00F4-B207-4726-950D-66517C1F6057}" dt="2023-04-14T08:18:08.257" v="164" actId="47"/>
        <pc:sldMkLst>
          <pc:docMk/>
          <pc:sldMk cId="2073477038" sldId="277"/>
        </pc:sldMkLst>
      </pc:sldChg>
      <pc:sldChg chg="add del">
        <pc:chgData name="C C" userId="58c016da926720ee" providerId="LiveId" clId="{6D3D00F4-B207-4726-950D-66517C1F6057}" dt="2023-04-14T08:18:08.257" v="164" actId="47"/>
        <pc:sldMkLst>
          <pc:docMk/>
          <pc:sldMk cId="911192258" sldId="278"/>
        </pc:sldMkLst>
      </pc:sldChg>
      <pc:sldChg chg="addSp modSp add del">
        <pc:chgData name="C C" userId="58c016da926720ee" providerId="LiveId" clId="{6D3D00F4-B207-4726-950D-66517C1F6057}" dt="2023-04-14T10:20:44.244" v="832" actId="1076"/>
        <pc:sldMkLst>
          <pc:docMk/>
          <pc:sldMk cId="4111408764" sldId="279"/>
        </pc:sldMkLst>
        <pc:picChg chg="add mod">
          <ac:chgData name="C C" userId="58c016da926720ee" providerId="LiveId" clId="{6D3D00F4-B207-4726-950D-66517C1F6057}" dt="2023-04-14T10:20:44.244" v="832" actId="1076"/>
          <ac:picMkLst>
            <pc:docMk/>
            <pc:sldMk cId="4111408764" sldId="279"/>
            <ac:picMk id="1026" creationId="{D19A1C98-F07B-3A34-7975-FBDA3DBE8DF5}"/>
          </ac:picMkLst>
        </pc:picChg>
      </pc:sldChg>
      <pc:sldChg chg="add del">
        <pc:chgData name="C C" userId="58c016da926720ee" providerId="LiveId" clId="{6D3D00F4-B207-4726-950D-66517C1F6057}" dt="2023-04-14T08:18:18.955" v="182" actId="47"/>
        <pc:sldMkLst>
          <pc:docMk/>
          <pc:sldMk cId="3225576366" sldId="280"/>
        </pc:sldMkLst>
      </pc:sldChg>
      <pc:sldChg chg="modSp add del mod ord">
        <pc:chgData name="C C" userId="58c016da926720ee" providerId="LiveId" clId="{6D3D00F4-B207-4726-950D-66517C1F6057}" dt="2023-04-14T08:23:12.744" v="291" actId="20577"/>
        <pc:sldMkLst>
          <pc:docMk/>
          <pc:sldMk cId="2106003604" sldId="281"/>
        </pc:sldMkLst>
        <pc:graphicFrameChg chg="mod modGraphic">
          <ac:chgData name="C C" userId="58c016da926720ee" providerId="LiveId" clId="{6D3D00F4-B207-4726-950D-66517C1F6057}" dt="2023-04-14T08:23:12.744" v="291" actId="20577"/>
          <ac:graphicFrameMkLst>
            <pc:docMk/>
            <pc:sldMk cId="2106003604" sldId="281"/>
            <ac:graphicFrameMk id="5" creationId="{699C6084-5148-4AC2-A172-C137D767035C}"/>
          </ac:graphicFrameMkLst>
        </pc:graphicFrameChg>
      </pc:sldChg>
      <pc:sldChg chg="add del">
        <pc:chgData name="C C" userId="58c016da926720ee" providerId="LiveId" clId="{6D3D00F4-B207-4726-950D-66517C1F6057}" dt="2023-04-14T08:17:22.265" v="162" actId="47"/>
        <pc:sldMkLst>
          <pc:docMk/>
          <pc:sldMk cId="167197884" sldId="282"/>
        </pc:sldMkLst>
      </pc:sldChg>
      <pc:sldChg chg="add del">
        <pc:chgData name="C C" userId="58c016da926720ee" providerId="LiveId" clId="{6D3D00F4-B207-4726-950D-66517C1F6057}" dt="2023-04-14T08:18:08.257" v="164" actId="47"/>
        <pc:sldMkLst>
          <pc:docMk/>
          <pc:sldMk cId="3891049118" sldId="285"/>
        </pc:sldMkLst>
      </pc:sldChg>
      <pc:sldChg chg="del">
        <pc:chgData name="C C" userId="58c016da926720ee" providerId="LiveId" clId="{6D3D00F4-B207-4726-950D-66517C1F6057}" dt="2023-04-14T08:17:56.672" v="163" actId="47"/>
        <pc:sldMkLst>
          <pc:docMk/>
          <pc:sldMk cId="1252420289" sldId="318"/>
        </pc:sldMkLst>
      </pc:sldChg>
      <pc:sldChg chg="del">
        <pc:chgData name="C C" userId="58c016da926720ee" providerId="LiveId" clId="{6D3D00F4-B207-4726-950D-66517C1F6057}" dt="2023-04-14T08:17:56.672" v="163" actId="47"/>
        <pc:sldMkLst>
          <pc:docMk/>
          <pc:sldMk cId="1290554776" sldId="319"/>
        </pc:sldMkLst>
      </pc:sldChg>
      <pc:sldChg chg="del">
        <pc:chgData name="C C" userId="58c016da926720ee" providerId="LiveId" clId="{6D3D00F4-B207-4726-950D-66517C1F6057}" dt="2023-04-14T08:17:56.672" v="163" actId="47"/>
        <pc:sldMkLst>
          <pc:docMk/>
          <pc:sldMk cId="212848021" sldId="322"/>
        </pc:sldMkLst>
      </pc:sldChg>
      <pc:sldChg chg="del">
        <pc:chgData name="C C" userId="58c016da926720ee" providerId="LiveId" clId="{6D3D00F4-B207-4726-950D-66517C1F6057}" dt="2023-04-14T08:17:56.672" v="163" actId="47"/>
        <pc:sldMkLst>
          <pc:docMk/>
          <pc:sldMk cId="905704548" sldId="324"/>
        </pc:sldMkLst>
      </pc:sldChg>
      <pc:sldChg chg="del">
        <pc:chgData name="C C" userId="58c016da926720ee" providerId="LiveId" clId="{6D3D00F4-B207-4726-950D-66517C1F6057}" dt="2023-04-14T08:17:56.672" v="163" actId="47"/>
        <pc:sldMkLst>
          <pc:docMk/>
          <pc:sldMk cId="2603871003" sldId="325"/>
        </pc:sldMkLst>
      </pc:sldChg>
      <pc:sldChg chg="del">
        <pc:chgData name="C C" userId="58c016da926720ee" providerId="LiveId" clId="{6D3D00F4-B207-4726-950D-66517C1F6057}" dt="2023-04-14T08:17:56.672" v="163" actId="47"/>
        <pc:sldMkLst>
          <pc:docMk/>
          <pc:sldMk cId="1166599625" sldId="326"/>
        </pc:sldMkLst>
      </pc:sldChg>
      <pc:sldChg chg="modSp del mod ord">
        <pc:chgData name="C C" userId="58c016da926720ee" providerId="LiveId" clId="{6D3D00F4-B207-4726-950D-66517C1F6057}" dt="2023-04-14T07:52:22.640" v="149" actId="47"/>
        <pc:sldMkLst>
          <pc:docMk/>
          <pc:sldMk cId="3393580242" sldId="393"/>
        </pc:sldMkLst>
        <pc:spChg chg="mod">
          <ac:chgData name="C C" userId="58c016da926720ee" providerId="LiveId" clId="{6D3D00F4-B207-4726-950D-66517C1F6057}" dt="2023-04-14T07:36:55.611" v="33" actId="20577"/>
          <ac:spMkLst>
            <pc:docMk/>
            <pc:sldMk cId="3393580242" sldId="393"/>
            <ac:spMk id="3" creationId="{00000000-0000-0000-0000-000000000000}"/>
          </ac:spMkLst>
        </pc:spChg>
      </pc:sldChg>
      <pc:sldChg chg="modSp add del mod">
        <pc:chgData name="C C" userId="58c016da926720ee" providerId="LiveId" clId="{6D3D00F4-B207-4726-950D-66517C1F6057}" dt="2023-04-14T07:52:12.563" v="145"/>
        <pc:sldMkLst>
          <pc:docMk/>
          <pc:sldMk cId="937996676" sldId="401"/>
        </pc:sldMkLst>
        <pc:spChg chg="mod">
          <ac:chgData name="C C" userId="58c016da926720ee" providerId="LiveId" clId="{6D3D00F4-B207-4726-950D-66517C1F6057}" dt="2023-04-14T07:37:25.250" v="89" actId="313"/>
          <ac:spMkLst>
            <pc:docMk/>
            <pc:sldMk cId="937996676" sldId="401"/>
            <ac:spMk id="3" creationId="{1F105AE2-F173-4F10-B415-4027EAE2F22D}"/>
          </ac:spMkLst>
        </pc:spChg>
      </pc:sldChg>
      <pc:sldChg chg="add del">
        <pc:chgData name="C C" userId="58c016da926720ee" providerId="LiveId" clId="{6D3D00F4-B207-4726-950D-66517C1F6057}" dt="2023-04-14T07:52:12.563" v="145"/>
        <pc:sldMkLst>
          <pc:docMk/>
          <pc:sldMk cId="1978773447" sldId="416"/>
        </pc:sldMkLst>
      </pc:sldChg>
      <pc:sldChg chg="modSp add del mod">
        <pc:chgData name="C C" userId="58c016da926720ee" providerId="LiveId" clId="{6D3D00F4-B207-4726-950D-66517C1F6057}" dt="2023-04-14T08:18:51.618" v="192" actId="47"/>
        <pc:sldMkLst>
          <pc:docMk/>
          <pc:sldMk cId="2676244053" sldId="417"/>
        </pc:sldMkLst>
        <pc:graphicFrameChg chg="modGraphic">
          <ac:chgData name="C C" userId="58c016da926720ee" providerId="LiveId" clId="{6D3D00F4-B207-4726-950D-66517C1F6057}" dt="2023-04-14T08:18:45.360" v="191" actId="20577"/>
          <ac:graphicFrameMkLst>
            <pc:docMk/>
            <pc:sldMk cId="2676244053" sldId="417"/>
            <ac:graphicFrameMk id="8" creationId="{47D15C56-17D0-40E3-AD11-19B973AAAF2A}"/>
          </ac:graphicFrameMkLst>
        </pc:graphicFrameChg>
      </pc:sldChg>
      <pc:sldChg chg="add del">
        <pc:chgData name="C C" userId="58c016da926720ee" providerId="LiveId" clId="{6D3D00F4-B207-4726-950D-66517C1F6057}" dt="2023-04-14T08:18:51.618" v="192" actId="47"/>
        <pc:sldMkLst>
          <pc:docMk/>
          <pc:sldMk cId="471651577" sldId="419"/>
        </pc:sldMkLst>
      </pc:sldChg>
      <pc:sldChg chg="del">
        <pc:chgData name="C C" userId="58c016da926720ee" providerId="LiveId" clId="{6D3D00F4-B207-4726-950D-66517C1F6057}" dt="2023-04-14T08:17:56.672" v="163" actId="47"/>
        <pc:sldMkLst>
          <pc:docMk/>
          <pc:sldMk cId="1045513571" sldId="420"/>
        </pc:sldMkLst>
      </pc:sldChg>
      <pc:sldChg chg="modSp add mod ord">
        <pc:chgData name="C C" userId="58c016da926720ee" providerId="LiveId" clId="{6D3D00F4-B207-4726-950D-66517C1F6057}" dt="2023-04-14T07:51:48.153" v="139" actId="20577"/>
        <pc:sldMkLst>
          <pc:docMk/>
          <pc:sldMk cId="3731950994" sldId="421"/>
        </pc:sldMkLst>
        <pc:spChg chg="mod">
          <ac:chgData name="C C" userId="58c016da926720ee" providerId="LiveId" clId="{6D3D00F4-B207-4726-950D-66517C1F6057}" dt="2023-04-14T07:51:45.529" v="128" actId="20577"/>
          <ac:spMkLst>
            <pc:docMk/>
            <pc:sldMk cId="3731950994" sldId="421"/>
            <ac:spMk id="8" creationId="{A67B6EC6-3A28-49C4-AE78-D2532997B2E4}"/>
          </ac:spMkLst>
        </pc:spChg>
        <pc:spChg chg="mod">
          <ac:chgData name="C C" userId="58c016da926720ee" providerId="LiveId" clId="{6D3D00F4-B207-4726-950D-66517C1F6057}" dt="2023-04-14T07:51:48.153" v="139" actId="20577"/>
          <ac:spMkLst>
            <pc:docMk/>
            <pc:sldMk cId="3731950994" sldId="421"/>
            <ac:spMk id="9" creationId="{2469321F-1E79-4B55-B71D-CF2C75FCE3A8}"/>
          </ac:spMkLst>
        </pc:spChg>
      </pc:sldChg>
      <pc:sldChg chg="add del">
        <pc:chgData name="C C" userId="58c016da926720ee" providerId="LiveId" clId="{6D3D00F4-B207-4726-950D-66517C1F6057}" dt="2023-04-14T07:52:21.201" v="147"/>
        <pc:sldMkLst>
          <pc:docMk/>
          <pc:sldMk cId="664883739" sldId="422"/>
        </pc:sldMkLst>
      </pc:sldChg>
      <pc:sldChg chg="add">
        <pc:chgData name="C C" userId="58c016da926720ee" providerId="LiveId" clId="{6D3D00F4-B207-4726-950D-66517C1F6057}" dt="2023-04-14T07:52:21.225" v="148"/>
        <pc:sldMkLst>
          <pc:docMk/>
          <pc:sldMk cId="2213778089" sldId="422"/>
        </pc:sldMkLst>
      </pc:sldChg>
      <pc:sldChg chg="modSp add mod">
        <pc:chgData name="C C" userId="58c016da926720ee" providerId="LiveId" clId="{6D3D00F4-B207-4726-950D-66517C1F6057}" dt="2023-04-14T09:17:21.558" v="296" actId="20577"/>
        <pc:sldMkLst>
          <pc:docMk/>
          <pc:sldMk cId="3602810509" sldId="423"/>
        </pc:sldMkLst>
        <pc:spChg chg="mod">
          <ac:chgData name="C C" userId="58c016da926720ee" providerId="LiveId" clId="{6D3D00F4-B207-4726-950D-66517C1F6057}" dt="2023-04-14T09:17:21.558" v="296" actId="20577"/>
          <ac:spMkLst>
            <pc:docMk/>
            <pc:sldMk cId="3602810509" sldId="423"/>
            <ac:spMk id="8" creationId="{A67B6EC6-3A28-49C4-AE78-D2532997B2E4}"/>
          </ac:spMkLst>
        </pc:spChg>
        <pc:spChg chg="mod">
          <ac:chgData name="C C" userId="58c016da926720ee" providerId="LiveId" clId="{6D3D00F4-B207-4726-950D-66517C1F6057}" dt="2023-04-14T08:19:04.939" v="223" actId="313"/>
          <ac:spMkLst>
            <pc:docMk/>
            <pc:sldMk cId="3602810509" sldId="423"/>
            <ac:spMk id="9" creationId="{2469321F-1E79-4B55-B71D-CF2C75FCE3A8}"/>
          </ac:spMkLst>
        </pc:spChg>
      </pc:sldChg>
      <pc:sldChg chg="modSp add mod">
        <pc:chgData name="C C" userId="58c016da926720ee" providerId="LiveId" clId="{6D3D00F4-B207-4726-950D-66517C1F6057}" dt="2023-04-14T09:18:26.358" v="406" actId="20577"/>
        <pc:sldMkLst>
          <pc:docMk/>
          <pc:sldMk cId="2860231614" sldId="424"/>
        </pc:sldMkLst>
        <pc:spChg chg="mod">
          <ac:chgData name="C C" userId="58c016da926720ee" providerId="LiveId" clId="{6D3D00F4-B207-4726-950D-66517C1F6057}" dt="2023-04-14T09:17:30.046" v="301" actId="20577"/>
          <ac:spMkLst>
            <pc:docMk/>
            <pc:sldMk cId="2860231614" sldId="424"/>
            <ac:spMk id="8" creationId="{A67B6EC6-3A28-49C4-AE78-D2532997B2E4}"/>
          </ac:spMkLst>
        </pc:spChg>
        <pc:spChg chg="mod">
          <ac:chgData name="C C" userId="58c016da926720ee" providerId="LiveId" clId="{6D3D00F4-B207-4726-950D-66517C1F6057}" dt="2023-04-14T09:18:26.358" v="406" actId="20577"/>
          <ac:spMkLst>
            <pc:docMk/>
            <pc:sldMk cId="2860231614" sldId="424"/>
            <ac:spMk id="9" creationId="{2469321F-1E79-4B55-B71D-CF2C75FCE3A8}"/>
          </ac:spMkLst>
        </pc:spChg>
      </pc:sldChg>
      <pc:sldChg chg="new del">
        <pc:chgData name="C C" userId="58c016da926720ee" providerId="LiveId" clId="{6D3D00F4-B207-4726-950D-66517C1F6057}" dt="2023-04-14T09:18:37.609" v="409" actId="47"/>
        <pc:sldMkLst>
          <pc:docMk/>
          <pc:sldMk cId="4172653605" sldId="425"/>
        </pc:sldMkLst>
      </pc:sldChg>
      <pc:sldChg chg="addSp delSp modSp add mod">
        <pc:chgData name="C C" userId="58c016da926720ee" providerId="LiveId" clId="{6D3D00F4-B207-4726-950D-66517C1F6057}" dt="2023-04-14T10:19:16.692" v="826" actId="14100"/>
        <pc:sldMkLst>
          <pc:docMk/>
          <pc:sldMk cId="3063877158" sldId="426"/>
        </pc:sldMkLst>
        <pc:spChg chg="mod">
          <ac:chgData name="C C" userId="58c016da926720ee" providerId="LiveId" clId="{6D3D00F4-B207-4726-950D-66517C1F6057}" dt="2023-04-14T09:19:13.783" v="485"/>
          <ac:spMkLst>
            <pc:docMk/>
            <pc:sldMk cId="3063877158" sldId="426"/>
            <ac:spMk id="2" creationId="{28D8CF59-78B5-44DC-9CC8-474CD726117E}"/>
          </ac:spMkLst>
        </pc:spChg>
        <pc:spChg chg="mod">
          <ac:chgData name="C C" userId="58c016da926720ee" providerId="LiveId" clId="{6D3D00F4-B207-4726-950D-66517C1F6057}" dt="2023-04-14T09:19:13.783" v="485"/>
          <ac:spMkLst>
            <pc:docMk/>
            <pc:sldMk cId="3063877158" sldId="426"/>
            <ac:spMk id="3" creationId="{891F5AB0-64E9-418E-8438-4B8D36DA6B34}"/>
          </ac:spMkLst>
        </pc:spChg>
        <pc:spChg chg="add del mod">
          <ac:chgData name="C C" userId="58c016da926720ee" providerId="LiveId" clId="{6D3D00F4-B207-4726-950D-66517C1F6057}" dt="2023-04-14T09:19:09.402" v="483" actId="478"/>
          <ac:spMkLst>
            <pc:docMk/>
            <pc:sldMk cId="3063877158" sldId="426"/>
            <ac:spMk id="5" creationId="{4CC9546A-441D-E9AE-0736-E4C7612942DE}"/>
          </ac:spMkLst>
        </pc:spChg>
        <pc:spChg chg="add del mod">
          <ac:chgData name="C C" userId="58c016da926720ee" providerId="LiveId" clId="{6D3D00F4-B207-4726-950D-66517C1F6057}" dt="2023-04-14T09:19:13.783" v="485"/>
          <ac:spMkLst>
            <pc:docMk/>
            <pc:sldMk cId="3063877158" sldId="426"/>
            <ac:spMk id="6" creationId="{DA52F506-C815-A63B-647B-0B6734970709}"/>
          </ac:spMkLst>
        </pc:spChg>
        <pc:spChg chg="add del mod">
          <ac:chgData name="C C" userId="58c016da926720ee" providerId="LiveId" clId="{6D3D00F4-B207-4726-950D-66517C1F6057}" dt="2023-04-14T09:19:13.783" v="485"/>
          <ac:spMkLst>
            <pc:docMk/>
            <pc:sldMk cId="3063877158" sldId="426"/>
            <ac:spMk id="7" creationId="{3AD7E0B0-1443-3580-18B5-1EB463A32B4A}"/>
          </ac:spMkLst>
        </pc:spChg>
        <pc:spChg chg="add mod">
          <ac:chgData name="C C" userId="58c016da926720ee" providerId="LiveId" clId="{6D3D00F4-B207-4726-950D-66517C1F6057}" dt="2023-04-14T10:19:16.692" v="826" actId="14100"/>
          <ac:spMkLst>
            <pc:docMk/>
            <pc:sldMk cId="3063877158" sldId="426"/>
            <ac:spMk id="9" creationId="{7F2819F0-72EF-B956-6CD6-4712DC692FD2}"/>
          </ac:spMkLst>
        </pc:spChg>
        <pc:spChg chg="del">
          <ac:chgData name="C C" userId="58c016da926720ee" providerId="LiveId" clId="{6D3D00F4-B207-4726-950D-66517C1F6057}" dt="2023-04-14T09:19:10.638" v="484" actId="478"/>
          <ac:spMkLst>
            <pc:docMk/>
            <pc:sldMk cId="3063877158" sldId="426"/>
            <ac:spMk id="10" creationId="{35CD947D-963E-46DC-8508-9822BF46EE24}"/>
          </ac:spMkLst>
        </pc:spChg>
        <pc:picChg chg="del">
          <ac:chgData name="C C" userId="58c016da926720ee" providerId="LiveId" clId="{6D3D00F4-B207-4726-950D-66517C1F6057}" dt="2023-04-14T09:19:06.649" v="482" actId="478"/>
          <ac:picMkLst>
            <pc:docMk/>
            <pc:sldMk cId="3063877158" sldId="426"/>
            <ac:picMk id="8" creationId="{544A4463-1866-4972-B828-15D6A5AECA3B}"/>
          </ac:picMkLst>
        </pc:picChg>
        <pc:picChg chg="add mod">
          <ac:chgData name="C C" userId="58c016da926720ee" providerId="LiveId" clId="{6D3D00F4-B207-4726-950D-66517C1F6057}" dt="2023-04-14T10:19:13.318" v="825" actId="14100"/>
          <ac:picMkLst>
            <pc:docMk/>
            <pc:sldMk cId="3063877158" sldId="426"/>
            <ac:picMk id="12" creationId="{A6D73B38-D4E4-478F-0258-9610D526C843}"/>
          </ac:picMkLst>
        </pc:picChg>
      </pc:sldChg>
      <pc:sldMasterChg chg="addSldLayout delSldLayout">
        <pc:chgData name="C C" userId="58c016da926720ee" providerId="LiveId" clId="{6D3D00F4-B207-4726-950D-66517C1F6057}" dt="2023-04-14T08:18:51.618" v="192" actId="47"/>
        <pc:sldMasterMkLst>
          <pc:docMk/>
          <pc:sldMasterMk cId="0" sldId="2147483678"/>
        </pc:sldMasterMkLst>
        <pc:sldLayoutChg chg="add del">
          <pc:chgData name="C C" userId="58c016da926720ee" providerId="LiveId" clId="{6D3D00F4-B207-4726-950D-66517C1F6057}" dt="2023-04-14T08:18:51.618" v="192" actId="47"/>
          <pc:sldLayoutMkLst>
            <pc:docMk/>
            <pc:sldMasterMk cId="0" sldId="2147483678"/>
            <pc:sldLayoutMk cId="2924136351" sldId="2147483701"/>
          </pc:sldLayoutMkLst>
        </pc:sldLayoutChg>
      </pc:sldMasterChg>
    </pc:docChg>
  </pc:docChgLst>
  <pc:docChgLst>
    <pc:chgData name="C C" userId="58c016da926720ee" providerId="LiveId" clId="{40E86CAA-647F-4933-8CE7-7F4FA11F031C}"/>
    <pc:docChg chg="undo custSel addSld delSld modSld">
      <pc:chgData name="C C" userId="58c016da926720ee" providerId="LiveId" clId="{40E86CAA-647F-4933-8CE7-7F4FA11F031C}" dt="2023-05-07T15:19:42.453" v="2283" actId="20577"/>
      <pc:docMkLst>
        <pc:docMk/>
      </pc:docMkLst>
      <pc:sldChg chg="modSp mod">
        <pc:chgData name="C C" userId="58c016da926720ee" providerId="LiveId" clId="{40E86CAA-647F-4933-8CE7-7F4FA11F031C}" dt="2023-05-07T14:51:23.949" v="1244" actId="313"/>
        <pc:sldMkLst>
          <pc:docMk/>
          <pc:sldMk cId="3533300035" sldId="257"/>
        </pc:sldMkLst>
        <pc:spChg chg="mod">
          <ac:chgData name="C C" userId="58c016da926720ee" providerId="LiveId" clId="{40E86CAA-647F-4933-8CE7-7F4FA11F031C}" dt="2023-05-07T14:51:23.949" v="1244" actId="313"/>
          <ac:spMkLst>
            <pc:docMk/>
            <pc:sldMk cId="3533300035" sldId="257"/>
            <ac:spMk id="5" creationId="{5B5A2214-0261-4489-8A63-55817E9128D8}"/>
          </ac:spMkLst>
        </pc:spChg>
      </pc:sldChg>
      <pc:sldChg chg="del">
        <pc:chgData name="C C" userId="58c016da926720ee" providerId="LiveId" clId="{40E86CAA-647F-4933-8CE7-7F4FA11F031C}" dt="2023-05-07T09:49:37.845" v="1119" actId="47"/>
        <pc:sldMkLst>
          <pc:docMk/>
          <pc:sldMk cId="3082542229" sldId="258"/>
        </pc:sldMkLst>
      </pc:sldChg>
      <pc:sldChg chg="modSp mod">
        <pc:chgData name="C C" userId="58c016da926720ee" providerId="LiveId" clId="{40E86CAA-647F-4933-8CE7-7F4FA11F031C}" dt="2023-05-07T09:49:33.401" v="1118" actId="20577"/>
        <pc:sldMkLst>
          <pc:docMk/>
          <pc:sldMk cId="4222777969" sldId="259"/>
        </pc:sldMkLst>
        <pc:spChg chg="mod">
          <ac:chgData name="C C" userId="58c016da926720ee" providerId="LiveId" clId="{40E86CAA-647F-4933-8CE7-7F4FA11F031C}" dt="2023-05-07T09:49:33.401" v="1118" actId="20577"/>
          <ac:spMkLst>
            <pc:docMk/>
            <pc:sldMk cId="4222777969" sldId="259"/>
            <ac:spMk id="9" creationId="{2469321F-1E79-4B55-B71D-CF2C75FCE3A8}"/>
          </ac:spMkLst>
        </pc:spChg>
      </pc:sldChg>
      <pc:sldChg chg="del">
        <pc:chgData name="C C" userId="58c016da926720ee" providerId="LiveId" clId="{40E86CAA-647F-4933-8CE7-7F4FA11F031C}" dt="2023-05-07T09:49:37.845" v="1119" actId="47"/>
        <pc:sldMkLst>
          <pc:docMk/>
          <pc:sldMk cId="2218351494" sldId="260"/>
        </pc:sldMkLst>
      </pc:sldChg>
      <pc:sldChg chg="add">
        <pc:chgData name="C C" userId="58c016da926720ee" providerId="LiveId" clId="{40E86CAA-647F-4933-8CE7-7F4FA11F031C}" dt="2023-05-07T09:48:46.527" v="1016"/>
        <pc:sldMkLst>
          <pc:docMk/>
          <pc:sldMk cId="2073477038" sldId="277"/>
        </pc:sldMkLst>
      </pc:sldChg>
      <pc:sldChg chg="add">
        <pc:chgData name="C C" userId="58c016da926720ee" providerId="LiveId" clId="{40E86CAA-647F-4933-8CE7-7F4FA11F031C}" dt="2023-05-07T09:48:46.527" v="1016"/>
        <pc:sldMkLst>
          <pc:docMk/>
          <pc:sldMk cId="911192258" sldId="278"/>
        </pc:sldMkLst>
      </pc:sldChg>
      <pc:sldChg chg="add">
        <pc:chgData name="C C" userId="58c016da926720ee" providerId="LiveId" clId="{40E86CAA-647F-4933-8CE7-7F4FA11F031C}" dt="2023-05-07T09:48:46.527" v="1016"/>
        <pc:sldMkLst>
          <pc:docMk/>
          <pc:sldMk cId="3891049118" sldId="285"/>
        </pc:sldMkLst>
      </pc:sldChg>
      <pc:sldChg chg="add">
        <pc:chgData name="C C" userId="58c016da926720ee" providerId="LiveId" clId="{40E86CAA-647F-4933-8CE7-7F4FA11F031C}" dt="2023-05-07T11:28:27.643" v="1137"/>
        <pc:sldMkLst>
          <pc:docMk/>
          <pc:sldMk cId="1603072243" sldId="290"/>
        </pc:sldMkLst>
      </pc:sldChg>
      <pc:sldChg chg="add">
        <pc:chgData name="C C" userId="58c016da926720ee" providerId="LiveId" clId="{40E86CAA-647F-4933-8CE7-7F4FA11F031C}" dt="2023-05-07T11:28:27.643" v="1137"/>
        <pc:sldMkLst>
          <pc:docMk/>
          <pc:sldMk cId="649098460" sldId="291"/>
        </pc:sldMkLst>
      </pc:sldChg>
      <pc:sldChg chg="modSp add mod">
        <pc:chgData name="C C" userId="58c016da926720ee" providerId="LiveId" clId="{40E86CAA-647F-4933-8CE7-7F4FA11F031C}" dt="2023-05-07T14:48:46.276" v="1211" actId="6549"/>
        <pc:sldMkLst>
          <pc:docMk/>
          <pc:sldMk cId="2388862875" sldId="292"/>
        </pc:sldMkLst>
        <pc:spChg chg="mod">
          <ac:chgData name="C C" userId="58c016da926720ee" providerId="LiveId" clId="{40E86CAA-647F-4933-8CE7-7F4FA11F031C}" dt="2023-05-07T14:48:46.276" v="1211" actId="6549"/>
          <ac:spMkLst>
            <pc:docMk/>
            <pc:sldMk cId="2388862875" sldId="292"/>
            <ac:spMk id="4" creationId="{98E49AF9-9A41-16ED-6449-F06F2A3865D1}"/>
          </ac:spMkLst>
        </pc:spChg>
      </pc:sldChg>
      <pc:sldChg chg="modSp add mod">
        <pc:chgData name="C C" userId="58c016da926720ee" providerId="LiveId" clId="{40E86CAA-647F-4933-8CE7-7F4FA11F031C}" dt="2023-05-07T14:48:52.495" v="1215" actId="20577"/>
        <pc:sldMkLst>
          <pc:docMk/>
          <pc:sldMk cId="1927398817" sldId="293"/>
        </pc:sldMkLst>
        <pc:spChg chg="mod">
          <ac:chgData name="C C" userId="58c016da926720ee" providerId="LiveId" clId="{40E86CAA-647F-4933-8CE7-7F4FA11F031C}" dt="2023-05-07T14:48:52.495" v="1215" actId="20577"/>
          <ac:spMkLst>
            <pc:docMk/>
            <pc:sldMk cId="1927398817" sldId="293"/>
            <ac:spMk id="2" creationId="{547A091F-BF85-763A-5A90-D0EF6D95BC17}"/>
          </ac:spMkLst>
        </pc:spChg>
      </pc:sldChg>
      <pc:sldChg chg="modSp add mod">
        <pc:chgData name="C C" userId="58c016da926720ee" providerId="LiveId" clId="{40E86CAA-647F-4933-8CE7-7F4FA11F031C}" dt="2023-05-07T14:48:48.959" v="1213" actId="20577"/>
        <pc:sldMkLst>
          <pc:docMk/>
          <pc:sldMk cId="2883343886" sldId="294"/>
        </pc:sldMkLst>
        <pc:spChg chg="mod">
          <ac:chgData name="C C" userId="58c016da926720ee" providerId="LiveId" clId="{40E86CAA-647F-4933-8CE7-7F4FA11F031C}" dt="2023-05-07T14:48:48.959" v="1213" actId="20577"/>
          <ac:spMkLst>
            <pc:docMk/>
            <pc:sldMk cId="2883343886" sldId="294"/>
            <ac:spMk id="2" creationId="{547A091F-BF85-763A-5A90-D0EF6D95BC17}"/>
          </ac:spMkLst>
        </pc:spChg>
      </pc:sldChg>
      <pc:sldChg chg="addSp delSp modSp mod">
        <pc:chgData name="C C" userId="58c016da926720ee" providerId="LiveId" clId="{40E86CAA-647F-4933-8CE7-7F4FA11F031C}" dt="2023-05-07T14:52:32.533" v="1250" actId="22"/>
        <pc:sldMkLst>
          <pc:docMk/>
          <pc:sldMk cId="0" sldId="389"/>
        </pc:sldMkLst>
        <pc:spChg chg="mod">
          <ac:chgData name="C C" userId="58c016da926720ee" providerId="LiveId" clId="{40E86CAA-647F-4933-8CE7-7F4FA11F031C}" dt="2023-05-07T08:58:02.263" v="2"/>
          <ac:spMkLst>
            <pc:docMk/>
            <pc:sldMk cId="0" sldId="389"/>
            <ac:spMk id="4099" creationId="{00000000-0000-0000-0000-000000000000}"/>
          </ac:spMkLst>
        </pc:spChg>
        <pc:picChg chg="add del">
          <ac:chgData name="C C" userId="58c016da926720ee" providerId="LiveId" clId="{40E86CAA-647F-4933-8CE7-7F4FA11F031C}" dt="2023-05-07T14:52:32.533" v="1250" actId="22"/>
          <ac:picMkLst>
            <pc:docMk/>
            <pc:sldMk cId="0" sldId="389"/>
            <ac:picMk id="3" creationId="{FC8568F3-29F2-DA25-33F5-3F2A21BECA47}"/>
          </ac:picMkLst>
        </pc:picChg>
      </pc:sldChg>
      <pc:sldChg chg="del">
        <pc:chgData name="C C" userId="58c016da926720ee" providerId="LiveId" clId="{40E86CAA-647F-4933-8CE7-7F4FA11F031C}" dt="2023-05-07T09:08:11.331" v="410" actId="47"/>
        <pc:sldMkLst>
          <pc:docMk/>
          <pc:sldMk cId="937996676" sldId="401"/>
        </pc:sldMkLst>
      </pc:sldChg>
      <pc:sldChg chg="del">
        <pc:chgData name="C C" userId="58c016da926720ee" providerId="LiveId" clId="{40E86CAA-647F-4933-8CE7-7F4FA11F031C}" dt="2023-05-07T09:08:11.331" v="410" actId="47"/>
        <pc:sldMkLst>
          <pc:docMk/>
          <pc:sldMk cId="1978773447" sldId="416"/>
        </pc:sldMkLst>
      </pc:sldChg>
      <pc:sldChg chg="modSp mod">
        <pc:chgData name="C C" userId="58c016da926720ee" providerId="LiveId" clId="{40E86CAA-647F-4933-8CE7-7F4FA11F031C}" dt="2023-05-07T09:08:06.979" v="409" actId="20577"/>
        <pc:sldMkLst>
          <pc:docMk/>
          <pc:sldMk cId="3731950994" sldId="421"/>
        </pc:sldMkLst>
        <pc:spChg chg="mod">
          <ac:chgData name="C C" userId="58c016da926720ee" providerId="LiveId" clId="{40E86CAA-647F-4933-8CE7-7F4FA11F031C}" dt="2023-05-07T09:08:06.979" v="409" actId="20577"/>
          <ac:spMkLst>
            <pc:docMk/>
            <pc:sldMk cId="3731950994" sldId="421"/>
            <ac:spMk id="9" creationId="{2469321F-1E79-4B55-B71D-CF2C75FCE3A8}"/>
          </ac:spMkLst>
        </pc:spChg>
      </pc:sldChg>
      <pc:sldChg chg="del">
        <pc:chgData name="C C" userId="58c016da926720ee" providerId="LiveId" clId="{40E86CAA-647F-4933-8CE7-7F4FA11F031C}" dt="2023-05-07T09:08:11.331" v="410" actId="47"/>
        <pc:sldMkLst>
          <pc:docMk/>
          <pc:sldMk cId="2213778089" sldId="422"/>
        </pc:sldMkLst>
      </pc:sldChg>
      <pc:sldChg chg="del">
        <pc:chgData name="C C" userId="58c016da926720ee" providerId="LiveId" clId="{40E86CAA-647F-4933-8CE7-7F4FA11F031C}" dt="2023-05-07T09:49:37.845" v="1119" actId="47"/>
        <pc:sldMkLst>
          <pc:docMk/>
          <pc:sldMk cId="3602810509" sldId="423"/>
        </pc:sldMkLst>
      </pc:sldChg>
      <pc:sldChg chg="modSp mod">
        <pc:chgData name="C C" userId="58c016da926720ee" providerId="LiveId" clId="{40E86CAA-647F-4933-8CE7-7F4FA11F031C}" dt="2023-05-07T09:48:52.661" v="1037" actId="20577"/>
        <pc:sldMkLst>
          <pc:docMk/>
          <pc:sldMk cId="2860231614" sldId="424"/>
        </pc:sldMkLst>
        <pc:spChg chg="mod">
          <ac:chgData name="C C" userId="58c016da926720ee" providerId="LiveId" clId="{40E86CAA-647F-4933-8CE7-7F4FA11F031C}" dt="2023-05-07T09:48:52.661" v="1037" actId="20577"/>
          <ac:spMkLst>
            <pc:docMk/>
            <pc:sldMk cId="2860231614" sldId="424"/>
            <ac:spMk id="9" creationId="{2469321F-1E79-4B55-B71D-CF2C75FCE3A8}"/>
          </ac:spMkLst>
        </pc:spChg>
      </pc:sldChg>
      <pc:sldChg chg="del">
        <pc:chgData name="C C" userId="58c016da926720ee" providerId="LiveId" clId="{40E86CAA-647F-4933-8CE7-7F4FA11F031C}" dt="2023-05-07T09:49:00.703" v="1038" actId="47"/>
        <pc:sldMkLst>
          <pc:docMk/>
          <pc:sldMk cId="3063877158" sldId="426"/>
        </pc:sldMkLst>
      </pc:sldChg>
      <pc:sldChg chg="del">
        <pc:chgData name="C C" userId="58c016da926720ee" providerId="LiveId" clId="{40E86CAA-647F-4933-8CE7-7F4FA11F031C}" dt="2023-05-07T09:49:00.703" v="1038" actId="47"/>
        <pc:sldMkLst>
          <pc:docMk/>
          <pc:sldMk cId="511155460" sldId="427"/>
        </pc:sldMkLst>
      </pc:sldChg>
      <pc:sldChg chg="del">
        <pc:chgData name="C C" userId="58c016da926720ee" providerId="LiveId" clId="{40E86CAA-647F-4933-8CE7-7F4FA11F031C}" dt="2023-05-07T09:49:00.703" v="1038" actId="47"/>
        <pc:sldMkLst>
          <pc:docMk/>
          <pc:sldMk cId="1927442796" sldId="428"/>
        </pc:sldMkLst>
      </pc:sldChg>
      <pc:sldChg chg="del">
        <pc:chgData name="C C" userId="58c016da926720ee" providerId="LiveId" clId="{40E86CAA-647F-4933-8CE7-7F4FA11F031C}" dt="2023-05-07T09:49:00.703" v="1038" actId="47"/>
        <pc:sldMkLst>
          <pc:docMk/>
          <pc:sldMk cId="3232343749" sldId="429"/>
        </pc:sldMkLst>
      </pc:sldChg>
      <pc:sldChg chg="del">
        <pc:chgData name="C C" userId="58c016da926720ee" providerId="LiveId" clId="{40E86CAA-647F-4933-8CE7-7F4FA11F031C}" dt="2023-05-07T09:49:00.703" v="1038" actId="47"/>
        <pc:sldMkLst>
          <pc:docMk/>
          <pc:sldMk cId="1921988514" sldId="430"/>
        </pc:sldMkLst>
      </pc:sldChg>
      <pc:sldChg chg="del">
        <pc:chgData name="C C" userId="58c016da926720ee" providerId="LiveId" clId="{40E86CAA-647F-4933-8CE7-7F4FA11F031C}" dt="2023-05-07T09:49:00.703" v="1038" actId="47"/>
        <pc:sldMkLst>
          <pc:docMk/>
          <pc:sldMk cId="3685116901" sldId="431"/>
        </pc:sldMkLst>
      </pc:sldChg>
      <pc:sldChg chg="del">
        <pc:chgData name="C C" userId="58c016da926720ee" providerId="LiveId" clId="{40E86CAA-647F-4933-8CE7-7F4FA11F031C}" dt="2023-05-07T09:49:37.845" v="1119" actId="47"/>
        <pc:sldMkLst>
          <pc:docMk/>
          <pc:sldMk cId="2185134763" sldId="432"/>
        </pc:sldMkLst>
      </pc:sldChg>
      <pc:sldChg chg="del">
        <pc:chgData name="C C" userId="58c016da926720ee" providerId="LiveId" clId="{40E86CAA-647F-4933-8CE7-7F4FA11F031C}" dt="2023-05-07T09:49:37.845" v="1119" actId="47"/>
        <pc:sldMkLst>
          <pc:docMk/>
          <pc:sldMk cId="1498667235" sldId="433"/>
        </pc:sldMkLst>
      </pc:sldChg>
      <pc:sldChg chg="addSp modSp add del mod">
        <pc:chgData name="C C" userId="58c016da926720ee" providerId="LiveId" clId="{40E86CAA-647F-4933-8CE7-7F4FA11F031C}" dt="2023-05-07T15:18:37.291" v="2252" actId="1076"/>
        <pc:sldMkLst>
          <pc:docMk/>
          <pc:sldMk cId="495757687" sldId="434"/>
        </pc:sldMkLst>
        <pc:spChg chg="add mod">
          <ac:chgData name="C C" userId="58c016da926720ee" providerId="LiveId" clId="{40E86CAA-647F-4933-8CE7-7F4FA11F031C}" dt="2023-05-07T15:18:37.291" v="2252" actId="1076"/>
          <ac:spMkLst>
            <pc:docMk/>
            <pc:sldMk cId="495757687" sldId="434"/>
            <ac:spMk id="3" creationId="{FE977A2E-1EAC-201C-BB8A-8DF6AB0DBF6F}"/>
          </ac:spMkLst>
        </pc:spChg>
      </pc:sldChg>
      <pc:sldChg chg="del">
        <pc:chgData name="C C" userId="58c016da926720ee" providerId="LiveId" clId="{40E86CAA-647F-4933-8CE7-7F4FA11F031C}" dt="2023-05-07T09:49:37.845" v="1119" actId="47"/>
        <pc:sldMkLst>
          <pc:docMk/>
          <pc:sldMk cId="1365709552" sldId="446"/>
        </pc:sldMkLst>
      </pc:sldChg>
      <pc:sldChg chg="del">
        <pc:chgData name="C C" userId="58c016da926720ee" providerId="LiveId" clId="{40E86CAA-647F-4933-8CE7-7F4FA11F031C}" dt="2023-05-07T09:49:37.845" v="1119" actId="47"/>
        <pc:sldMkLst>
          <pc:docMk/>
          <pc:sldMk cId="2838108961" sldId="447"/>
        </pc:sldMkLst>
      </pc:sldChg>
      <pc:sldChg chg="del">
        <pc:chgData name="C C" userId="58c016da926720ee" providerId="LiveId" clId="{40E86CAA-647F-4933-8CE7-7F4FA11F031C}" dt="2023-05-07T09:49:37.845" v="1119" actId="47"/>
        <pc:sldMkLst>
          <pc:docMk/>
          <pc:sldMk cId="1253149665" sldId="448"/>
        </pc:sldMkLst>
      </pc:sldChg>
      <pc:sldChg chg="del">
        <pc:chgData name="C C" userId="58c016da926720ee" providerId="LiveId" clId="{40E86CAA-647F-4933-8CE7-7F4FA11F031C}" dt="2023-05-07T09:49:37.845" v="1119" actId="47"/>
        <pc:sldMkLst>
          <pc:docMk/>
          <pc:sldMk cId="1192410071" sldId="458"/>
        </pc:sldMkLst>
      </pc:sldChg>
      <pc:sldChg chg="del">
        <pc:chgData name="C C" userId="58c016da926720ee" providerId="LiveId" clId="{40E86CAA-647F-4933-8CE7-7F4FA11F031C}" dt="2023-05-07T09:49:37.845" v="1119" actId="47"/>
        <pc:sldMkLst>
          <pc:docMk/>
          <pc:sldMk cId="2881567653" sldId="459"/>
        </pc:sldMkLst>
      </pc:sldChg>
      <pc:sldChg chg="del">
        <pc:chgData name="C C" userId="58c016da926720ee" providerId="LiveId" clId="{40E86CAA-647F-4933-8CE7-7F4FA11F031C}" dt="2023-05-07T09:49:37.845" v="1119" actId="47"/>
        <pc:sldMkLst>
          <pc:docMk/>
          <pc:sldMk cId="1219905300" sldId="460"/>
        </pc:sldMkLst>
      </pc:sldChg>
      <pc:sldChg chg="del">
        <pc:chgData name="C C" userId="58c016da926720ee" providerId="LiveId" clId="{40E86CAA-647F-4933-8CE7-7F4FA11F031C}" dt="2023-05-07T09:49:37.845" v="1119" actId="47"/>
        <pc:sldMkLst>
          <pc:docMk/>
          <pc:sldMk cId="2194350180" sldId="461"/>
        </pc:sldMkLst>
      </pc:sldChg>
      <pc:sldChg chg="del">
        <pc:chgData name="C C" userId="58c016da926720ee" providerId="LiveId" clId="{40E86CAA-647F-4933-8CE7-7F4FA11F031C}" dt="2023-05-07T09:49:37.845" v="1119" actId="47"/>
        <pc:sldMkLst>
          <pc:docMk/>
          <pc:sldMk cId="2097830633" sldId="462"/>
        </pc:sldMkLst>
      </pc:sldChg>
      <pc:sldChg chg="del">
        <pc:chgData name="C C" userId="58c016da926720ee" providerId="LiveId" clId="{40E86CAA-647F-4933-8CE7-7F4FA11F031C}" dt="2023-05-07T09:49:37.845" v="1119" actId="47"/>
        <pc:sldMkLst>
          <pc:docMk/>
          <pc:sldMk cId="3231524145" sldId="463"/>
        </pc:sldMkLst>
      </pc:sldChg>
      <pc:sldChg chg="addSp delSp modSp add mod modClrScheme chgLayout">
        <pc:chgData name="C C" userId="58c016da926720ee" providerId="LiveId" clId="{40E86CAA-647F-4933-8CE7-7F4FA11F031C}" dt="2023-05-07T09:41:38.522" v="465" actId="20577"/>
        <pc:sldMkLst>
          <pc:docMk/>
          <pc:sldMk cId="4057916848" sldId="464"/>
        </pc:sldMkLst>
        <pc:spChg chg="add del mod ord">
          <ac:chgData name="C C" userId="58c016da926720ee" providerId="LiveId" clId="{40E86CAA-647F-4933-8CE7-7F4FA11F031C}" dt="2023-05-07T09:08:35.113" v="418" actId="478"/>
          <ac:spMkLst>
            <pc:docMk/>
            <pc:sldMk cId="4057916848" sldId="464"/>
            <ac:spMk id="2" creationId="{3B9F760C-A69A-5C7F-7A82-9040869E820C}"/>
          </ac:spMkLst>
        </pc:spChg>
        <pc:spChg chg="mod ord">
          <ac:chgData name="C C" userId="58c016da926720ee" providerId="LiveId" clId="{40E86CAA-647F-4933-8CE7-7F4FA11F031C}" dt="2023-05-07T09:41:38.522" v="465" actId="20577"/>
          <ac:spMkLst>
            <pc:docMk/>
            <pc:sldMk cId="4057916848" sldId="464"/>
            <ac:spMk id="4" creationId="{C3791FE8-D0F5-8241-98E7-02FBF0668CDF}"/>
          </ac:spMkLst>
        </pc:spChg>
        <pc:spChg chg="add del mod">
          <ac:chgData name="C C" userId="58c016da926720ee" providerId="LiveId" clId="{40E86CAA-647F-4933-8CE7-7F4FA11F031C}" dt="2023-05-07T09:08:37.144" v="419" actId="478"/>
          <ac:spMkLst>
            <pc:docMk/>
            <pc:sldMk cId="4057916848" sldId="464"/>
            <ac:spMk id="5" creationId="{B8E6B6ED-89FD-EFD7-5DE0-9B7D1301AFB5}"/>
          </ac:spMkLst>
        </pc:spChg>
        <pc:picChg chg="del">
          <ac:chgData name="C C" userId="58c016da926720ee" providerId="LiveId" clId="{40E86CAA-647F-4933-8CE7-7F4FA11F031C}" dt="2023-05-07T09:08:37.924" v="420" actId="478"/>
          <ac:picMkLst>
            <pc:docMk/>
            <pc:sldMk cId="4057916848" sldId="464"/>
            <ac:picMk id="7" creationId="{983272E3-F56D-D782-BDEE-AF104398F82B}"/>
          </ac:picMkLst>
        </pc:picChg>
        <pc:picChg chg="add mod ord">
          <ac:chgData name="C C" userId="58c016da926720ee" providerId="LiveId" clId="{40E86CAA-647F-4933-8CE7-7F4FA11F031C}" dt="2023-05-07T09:41:20.885" v="429" actId="26606"/>
          <ac:picMkLst>
            <pc:docMk/>
            <pc:sldMk cId="4057916848" sldId="464"/>
            <ac:picMk id="8" creationId="{31C53EAD-C456-4868-EA3C-4B319C843942}"/>
          </ac:picMkLst>
        </pc:picChg>
        <pc:picChg chg="del mod ord">
          <ac:chgData name="C C" userId="58c016da926720ee" providerId="LiveId" clId="{40E86CAA-647F-4933-8CE7-7F4FA11F031C}" dt="2023-05-07T09:08:30.316" v="415" actId="478"/>
          <ac:picMkLst>
            <pc:docMk/>
            <pc:sldMk cId="4057916848" sldId="464"/>
            <ac:picMk id="9" creationId="{7BFB861B-77D9-243D-684B-8C29C85AF03D}"/>
          </ac:picMkLst>
        </pc:picChg>
        <pc:picChg chg="del mod ord">
          <ac:chgData name="C C" userId="58c016da926720ee" providerId="LiveId" clId="{40E86CAA-647F-4933-8CE7-7F4FA11F031C}" dt="2023-05-07T09:08:30.793" v="417" actId="478"/>
          <ac:picMkLst>
            <pc:docMk/>
            <pc:sldMk cId="4057916848" sldId="464"/>
            <ac:picMk id="11" creationId="{47E2F514-5BF5-EA5C-7E3F-CA275A4ED60C}"/>
          </ac:picMkLst>
        </pc:picChg>
        <pc:picChg chg="add mod">
          <ac:chgData name="C C" userId="58c016da926720ee" providerId="LiveId" clId="{40E86CAA-647F-4933-8CE7-7F4FA11F031C}" dt="2023-05-07T09:41:20.885" v="429" actId="26606"/>
          <ac:picMkLst>
            <pc:docMk/>
            <pc:sldMk cId="4057916848" sldId="464"/>
            <ac:picMk id="12" creationId="{82DE6C0D-7716-59CB-72C5-5D74BDDFFE41}"/>
          </ac:picMkLst>
        </pc:picChg>
        <pc:picChg chg="del">
          <ac:chgData name="C C" userId="58c016da926720ee" providerId="LiveId" clId="{40E86CAA-647F-4933-8CE7-7F4FA11F031C}" dt="2023-05-07T09:08:29.904" v="414" actId="478"/>
          <ac:picMkLst>
            <pc:docMk/>
            <pc:sldMk cId="4057916848" sldId="464"/>
            <ac:picMk id="13" creationId="{3CA74795-C13A-4109-A095-00438DCD8DED}"/>
          </ac:picMkLst>
        </pc:picChg>
        <pc:picChg chg="add mod ord">
          <ac:chgData name="C C" userId="58c016da926720ee" providerId="LiveId" clId="{40E86CAA-647F-4933-8CE7-7F4FA11F031C}" dt="2023-05-07T09:41:20.885" v="429" actId="26606"/>
          <ac:picMkLst>
            <pc:docMk/>
            <pc:sldMk cId="4057916848" sldId="464"/>
            <ac:picMk id="15" creationId="{70247222-B957-CEC7-CFEA-6B816E3CD97C}"/>
          </ac:picMkLst>
        </pc:picChg>
        <pc:picChg chg="add mod">
          <ac:chgData name="C C" userId="58c016da926720ee" providerId="LiveId" clId="{40E86CAA-647F-4933-8CE7-7F4FA11F031C}" dt="2023-05-07T09:41:20.885" v="429" actId="26606"/>
          <ac:picMkLst>
            <pc:docMk/>
            <pc:sldMk cId="4057916848" sldId="464"/>
            <ac:picMk id="17" creationId="{1E8FD824-6F41-90B2-3AE7-26A45AC23119}"/>
          </ac:picMkLst>
        </pc:picChg>
        <pc:picChg chg="add mod ord">
          <ac:chgData name="C C" userId="58c016da926720ee" providerId="LiveId" clId="{40E86CAA-647F-4933-8CE7-7F4FA11F031C}" dt="2023-05-07T09:41:20.885" v="429" actId="26606"/>
          <ac:picMkLst>
            <pc:docMk/>
            <pc:sldMk cId="4057916848" sldId="464"/>
            <ac:picMk id="1026" creationId="{89FC01B3-DE0C-F006-1B1B-F825538A67E6}"/>
          </ac:picMkLst>
        </pc:picChg>
        <pc:picChg chg="del">
          <ac:chgData name="C C" userId="58c016da926720ee" providerId="LiveId" clId="{40E86CAA-647F-4933-8CE7-7F4FA11F031C}" dt="2023-05-07T09:08:29.397" v="413" actId="478"/>
          <ac:picMkLst>
            <pc:docMk/>
            <pc:sldMk cId="4057916848" sldId="464"/>
            <ac:picMk id="4098" creationId="{ABD5C905-2492-4F33-9FD7-FB792A9AEA86}"/>
          </ac:picMkLst>
        </pc:picChg>
      </pc:sldChg>
      <pc:sldChg chg="addSp delSp modSp new mod modClrScheme chgLayout">
        <pc:chgData name="C C" userId="58c016da926720ee" providerId="LiveId" clId="{40E86CAA-647F-4933-8CE7-7F4FA11F031C}" dt="2023-05-07T09:44:30.838" v="681" actId="700"/>
        <pc:sldMkLst>
          <pc:docMk/>
          <pc:sldMk cId="3282804382" sldId="465"/>
        </pc:sldMkLst>
        <pc:spChg chg="del">
          <ac:chgData name="C C" userId="58c016da926720ee" providerId="LiveId" clId="{40E86CAA-647F-4933-8CE7-7F4FA11F031C}" dt="2023-05-07T09:41:56.302" v="467" actId="700"/>
          <ac:spMkLst>
            <pc:docMk/>
            <pc:sldMk cId="3282804382" sldId="465"/>
            <ac:spMk id="2" creationId="{D254F254-D952-3A2B-6AEE-3BA4AF5A98F3}"/>
          </ac:spMkLst>
        </pc:spChg>
        <pc:spChg chg="del">
          <ac:chgData name="C C" userId="58c016da926720ee" providerId="LiveId" clId="{40E86CAA-647F-4933-8CE7-7F4FA11F031C}" dt="2023-05-07T09:41:56.302" v="467" actId="700"/>
          <ac:spMkLst>
            <pc:docMk/>
            <pc:sldMk cId="3282804382" sldId="465"/>
            <ac:spMk id="3" creationId="{C85BC1A1-A9D5-5ADD-A527-8D92C3CDF8BF}"/>
          </ac:spMkLst>
        </pc:spChg>
        <pc:spChg chg="add mod ord">
          <ac:chgData name="C C" userId="58c016da926720ee" providerId="LiveId" clId="{40E86CAA-647F-4933-8CE7-7F4FA11F031C}" dt="2023-05-07T09:44:30.838" v="681" actId="700"/>
          <ac:spMkLst>
            <pc:docMk/>
            <pc:sldMk cId="3282804382" sldId="465"/>
            <ac:spMk id="4" creationId="{25AE063D-AE44-DB80-8D66-397BFE831900}"/>
          </ac:spMkLst>
        </pc:spChg>
        <pc:spChg chg="add del mod ord">
          <ac:chgData name="C C" userId="58c016da926720ee" providerId="LiveId" clId="{40E86CAA-647F-4933-8CE7-7F4FA11F031C}" dt="2023-05-07T09:44:30.838" v="681" actId="700"/>
          <ac:spMkLst>
            <pc:docMk/>
            <pc:sldMk cId="3282804382" sldId="465"/>
            <ac:spMk id="5" creationId="{9DABE10D-B95E-78D3-9DE6-95C4258E69B3}"/>
          </ac:spMkLst>
        </pc:spChg>
        <pc:spChg chg="add mod ord">
          <ac:chgData name="C C" userId="58c016da926720ee" providerId="LiveId" clId="{40E86CAA-647F-4933-8CE7-7F4FA11F031C}" dt="2023-05-07T09:44:30.838" v="681" actId="700"/>
          <ac:spMkLst>
            <pc:docMk/>
            <pc:sldMk cId="3282804382" sldId="465"/>
            <ac:spMk id="6" creationId="{33D84837-CE6A-1985-5DC1-5B40A57807C7}"/>
          </ac:spMkLst>
        </pc:spChg>
        <pc:spChg chg="add mod ord">
          <ac:chgData name="C C" userId="58c016da926720ee" providerId="LiveId" clId="{40E86CAA-647F-4933-8CE7-7F4FA11F031C}" dt="2023-05-07T09:44:30.838" v="681" actId="700"/>
          <ac:spMkLst>
            <pc:docMk/>
            <pc:sldMk cId="3282804382" sldId="465"/>
            <ac:spMk id="7" creationId="{9FC94385-8A60-134B-F710-A64148BF7EF4}"/>
          </ac:spMkLst>
        </pc:spChg>
      </pc:sldChg>
      <pc:sldChg chg="modSp add mod">
        <pc:chgData name="C C" userId="58c016da926720ee" providerId="LiveId" clId="{40E86CAA-647F-4933-8CE7-7F4FA11F031C}" dt="2023-05-07T09:42:35.641" v="607" actId="20577"/>
        <pc:sldMkLst>
          <pc:docMk/>
          <pc:sldMk cId="3407439056" sldId="466"/>
        </pc:sldMkLst>
        <pc:spChg chg="mod">
          <ac:chgData name="C C" userId="58c016da926720ee" providerId="LiveId" clId="{40E86CAA-647F-4933-8CE7-7F4FA11F031C}" dt="2023-05-07T09:42:35.641" v="607" actId="20577"/>
          <ac:spMkLst>
            <pc:docMk/>
            <pc:sldMk cId="3407439056" sldId="466"/>
            <ac:spMk id="4" creationId="{25AE063D-AE44-DB80-8D66-397BFE831900}"/>
          </ac:spMkLst>
        </pc:spChg>
      </pc:sldChg>
      <pc:sldChg chg="modSp new mod">
        <pc:chgData name="C C" userId="58c016da926720ee" providerId="LiveId" clId="{40E86CAA-647F-4933-8CE7-7F4FA11F031C}" dt="2023-05-07T09:42:49.682" v="671" actId="20577"/>
        <pc:sldMkLst>
          <pc:docMk/>
          <pc:sldMk cId="3679011267" sldId="467"/>
        </pc:sldMkLst>
        <pc:spChg chg="mod">
          <ac:chgData name="C C" userId="58c016da926720ee" providerId="LiveId" clId="{40E86CAA-647F-4933-8CE7-7F4FA11F031C}" dt="2023-05-07T09:42:49.682" v="671" actId="20577"/>
          <ac:spMkLst>
            <pc:docMk/>
            <pc:sldMk cId="3679011267" sldId="467"/>
            <ac:spMk id="2" creationId="{5FEC8C44-1D06-F471-B534-016592EE7ED1}"/>
          </ac:spMkLst>
        </pc:spChg>
      </pc:sldChg>
      <pc:sldChg chg="modSp new del mod">
        <pc:chgData name="C C" userId="58c016da926720ee" providerId="LiveId" clId="{40E86CAA-647F-4933-8CE7-7F4FA11F031C}" dt="2023-05-07T14:50:41.324" v="1217" actId="47"/>
        <pc:sldMkLst>
          <pc:docMk/>
          <pc:sldMk cId="1570123041" sldId="468"/>
        </pc:sldMkLst>
        <pc:spChg chg="mod">
          <ac:chgData name="C C" userId="58c016da926720ee" providerId="LiveId" clId="{40E86CAA-647F-4933-8CE7-7F4FA11F031C}" dt="2023-05-07T09:51:57.914" v="1136" actId="20577"/>
          <ac:spMkLst>
            <pc:docMk/>
            <pc:sldMk cId="1570123041" sldId="468"/>
            <ac:spMk id="2" creationId="{D963CDAA-95FE-EE6D-5FF9-D89CF8368A2A}"/>
          </ac:spMkLst>
        </pc:spChg>
      </pc:sldChg>
      <pc:sldChg chg="addSp delSp modSp new mod">
        <pc:chgData name="C C" userId="58c016da926720ee" providerId="LiveId" clId="{40E86CAA-647F-4933-8CE7-7F4FA11F031C}" dt="2023-05-07T14:53:05.689" v="1266" actId="404"/>
        <pc:sldMkLst>
          <pc:docMk/>
          <pc:sldMk cId="2849695317" sldId="469"/>
        </pc:sldMkLst>
        <pc:spChg chg="mod">
          <ac:chgData name="C C" userId="58c016da926720ee" providerId="LiveId" clId="{40E86CAA-647F-4933-8CE7-7F4FA11F031C}" dt="2023-05-07T14:48:41.861" v="1210" actId="6549"/>
          <ac:spMkLst>
            <pc:docMk/>
            <pc:sldMk cId="2849695317" sldId="469"/>
            <ac:spMk id="2" creationId="{B0D0F2CC-8DDC-07B6-5947-95F8A2C29EBA}"/>
          </ac:spMkLst>
        </pc:spChg>
        <pc:spChg chg="mod">
          <ac:chgData name="C C" userId="58c016da926720ee" providerId="LiveId" clId="{40E86CAA-647F-4933-8CE7-7F4FA11F031C}" dt="2023-05-07T14:53:05.689" v="1266" actId="404"/>
          <ac:spMkLst>
            <pc:docMk/>
            <pc:sldMk cId="2849695317" sldId="469"/>
            <ac:spMk id="3" creationId="{6F795D1B-C103-82D9-4A79-D1746E3F4A57}"/>
          </ac:spMkLst>
        </pc:spChg>
        <pc:picChg chg="add del mod">
          <ac:chgData name="C C" userId="58c016da926720ee" providerId="LiveId" clId="{40E86CAA-647F-4933-8CE7-7F4FA11F031C}" dt="2023-05-07T14:52:44.874" v="1253" actId="478"/>
          <ac:picMkLst>
            <pc:docMk/>
            <pc:sldMk cId="2849695317" sldId="469"/>
            <ac:picMk id="5" creationId="{B0316273-1BB6-AEE8-5A79-B1DC85FEA8D2}"/>
          </ac:picMkLst>
        </pc:picChg>
      </pc:sldChg>
      <pc:sldChg chg="addSp delSp modSp add del mod">
        <pc:chgData name="C C" userId="58c016da926720ee" providerId="LiveId" clId="{40E86CAA-647F-4933-8CE7-7F4FA11F031C}" dt="2023-05-07T14:56:51.034" v="1295" actId="1076"/>
        <pc:sldMkLst>
          <pc:docMk/>
          <pc:sldMk cId="1325615069" sldId="470"/>
        </pc:sldMkLst>
        <pc:spChg chg="del mod">
          <ac:chgData name="C C" userId="58c016da926720ee" providerId="LiveId" clId="{40E86CAA-647F-4933-8CE7-7F4FA11F031C}" dt="2023-05-07T14:55:39.863" v="1272" actId="22"/>
          <ac:spMkLst>
            <pc:docMk/>
            <pc:sldMk cId="1325615069" sldId="470"/>
            <ac:spMk id="3" creationId="{6F795D1B-C103-82D9-4A79-D1746E3F4A57}"/>
          </ac:spMkLst>
        </pc:spChg>
        <pc:picChg chg="mod">
          <ac:chgData name="C C" userId="58c016da926720ee" providerId="LiveId" clId="{40E86CAA-647F-4933-8CE7-7F4FA11F031C}" dt="2023-05-07T14:56:51.034" v="1295" actId="1076"/>
          <ac:picMkLst>
            <pc:docMk/>
            <pc:sldMk cId="1325615069" sldId="470"/>
            <ac:picMk id="5" creationId="{B0316273-1BB6-AEE8-5A79-B1DC85FEA8D2}"/>
          </ac:picMkLst>
        </pc:picChg>
        <pc:picChg chg="add mod ord">
          <ac:chgData name="C C" userId="58c016da926720ee" providerId="LiveId" clId="{40E86CAA-647F-4933-8CE7-7F4FA11F031C}" dt="2023-05-07T14:56:41.729" v="1292" actId="1076"/>
          <ac:picMkLst>
            <pc:docMk/>
            <pc:sldMk cId="1325615069" sldId="470"/>
            <ac:picMk id="6" creationId="{A678A78E-CE82-0653-D72D-356C0B0E0741}"/>
          </ac:picMkLst>
        </pc:picChg>
        <pc:picChg chg="add mod modCrop">
          <ac:chgData name="C C" userId="58c016da926720ee" providerId="LiveId" clId="{40E86CAA-647F-4933-8CE7-7F4FA11F031C}" dt="2023-05-07T14:56:24.832" v="1285" actId="732"/>
          <ac:picMkLst>
            <pc:docMk/>
            <pc:sldMk cId="1325615069" sldId="470"/>
            <ac:picMk id="8" creationId="{58C043DE-3C82-7851-2BE6-5CE7FD14FDE0}"/>
          </ac:picMkLst>
        </pc:picChg>
      </pc:sldChg>
      <pc:sldChg chg="modSp new mod">
        <pc:chgData name="C C" userId="58c016da926720ee" providerId="LiveId" clId="{40E86CAA-647F-4933-8CE7-7F4FA11F031C}" dt="2023-05-07T15:16:17.669" v="2161" actId="313"/>
        <pc:sldMkLst>
          <pc:docMk/>
          <pc:sldMk cId="4105391312" sldId="471"/>
        </pc:sldMkLst>
        <pc:spChg chg="mod">
          <ac:chgData name="C C" userId="58c016da926720ee" providerId="LiveId" clId="{40E86CAA-647F-4933-8CE7-7F4FA11F031C}" dt="2023-05-07T15:12:21.873" v="1495" actId="20577"/>
          <ac:spMkLst>
            <pc:docMk/>
            <pc:sldMk cId="4105391312" sldId="471"/>
            <ac:spMk id="2" creationId="{665E137C-C9A7-0C87-28AB-81B3EBBDEDB8}"/>
          </ac:spMkLst>
        </pc:spChg>
        <pc:spChg chg="mod">
          <ac:chgData name="C C" userId="58c016da926720ee" providerId="LiveId" clId="{40E86CAA-647F-4933-8CE7-7F4FA11F031C}" dt="2023-05-07T15:16:17.669" v="2161" actId="313"/>
          <ac:spMkLst>
            <pc:docMk/>
            <pc:sldMk cId="4105391312" sldId="471"/>
            <ac:spMk id="3" creationId="{780A9FCE-8184-68A7-5AFB-46C7C74EC0F8}"/>
          </ac:spMkLst>
        </pc:spChg>
      </pc:sldChg>
      <pc:sldChg chg="addSp delSp modSp new mod modClrScheme chgLayout">
        <pc:chgData name="C C" userId="58c016da926720ee" providerId="LiveId" clId="{40E86CAA-647F-4933-8CE7-7F4FA11F031C}" dt="2023-05-07T15:19:42.453" v="2283" actId="20577"/>
        <pc:sldMkLst>
          <pc:docMk/>
          <pc:sldMk cId="557524137" sldId="472"/>
        </pc:sldMkLst>
        <pc:spChg chg="del mod ord">
          <ac:chgData name="C C" userId="58c016da926720ee" providerId="LiveId" clId="{40E86CAA-647F-4933-8CE7-7F4FA11F031C}" dt="2023-05-07T14:57:30.139" v="1383" actId="700"/>
          <ac:spMkLst>
            <pc:docMk/>
            <pc:sldMk cId="557524137" sldId="472"/>
            <ac:spMk id="2" creationId="{F58EA9D0-5884-245E-2DB1-143F56EFFB93}"/>
          </ac:spMkLst>
        </pc:spChg>
        <pc:spChg chg="del mod ord">
          <ac:chgData name="C C" userId="58c016da926720ee" providerId="LiveId" clId="{40E86CAA-647F-4933-8CE7-7F4FA11F031C}" dt="2023-05-07T14:57:30.139" v="1383" actId="700"/>
          <ac:spMkLst>
            <pc:docMk/>
            <pc:sldMk cId="557524137" sldId="472"/>
            <ac:spMk id="3" creationId="{A24600E5-14F0-2F7A-3C9A-998CBDC8AA02}"/>
          </ac:spMkLst>
        </pc:spChg>
        <pc:spChg chg="add mod ord">
          <ac:chgData name="C C" userId="58c016da926720ee" providerId="LiveId" clId="{40E86CAA-647F-4933-8CE7-7F4FA11F031C}" dt="2023-05-07T15:18:42.305" v="2273" actId="20577"/>
          <ac:spMkLst>
            <pc:docMk/>
            <pc:sldMk cId="557524137" sldId="472"/>
            <ac:spMk id="4" creationId="{64EFE9E0-771C-E3F1-611D-5B2354C19318}"/>
          </ac:spMkLst>
        </pc:spChg>
        <pc:spChg chg="add mod ord">
          <ac:chgData name="C C" userId="58c016da926720ee" providerId="LiveId" clId="{40E86CAA-647F-4933-8CE7-7F4FA11F031C}" dt="2023-05-07T15:19:42.453" v="2283" actId="20577"/>
          <ac:spMkLst>
            <pc:docMk/>
            <pc:sldMk cId="557524137" sldId="472"/>
            <ac:spMk id="5" creationId="{B241207B-6E6D-A1DC-F4A5-6338B46FF563}"/>
          </ac:spMkLst>
        </pc:spChg>
      </pc:sldChg>
      <pc:sldChg chg="modSp add mod">
        <pc:chgData name="C C" userId="58c016da926720ee" providerId="LiveId" clId="{40E86CAA-647F-4933-8CE7-7F4FA11F031C}" dt="2023-05-07T15:12:06.743" v="1483" actId="20577"/>
        <pc:sldMkLst>
          <pc:docMk/>
          <pc:sldMk cId="1113196753" sldId="473"/>
        </pc:sldMkLst>
        <pc:spChg chg="mod">
          <ac:chgData name="C C" userId="58c016da926720ee" providerId="LiveId" clId="{40E86CAA-647F-4933-8CE7-7F4FA11F031C}" dt="2023-05-07T15:12:06.743" v="1483" actId="20577"/>
          <ac:spMkLst>
            <pc:docMk/>
            <pc:sldMk cId="1113196753" sldId="473"/>
            <ac:spMk id="2" creationId="{665E137C-C9A7-0C87-28AB-81B3EBBDEDB8}"/>
          </ac:spMkLst>
        </pc:spChg>
      </pc:sldChg>
      <pc:sldMasterChg chg="delSldLayout">
        <pc:chgData name="C C" userId="58c016da926720ee" providerId="LiveId" clId="{40E86CAA-647F-4933-8CE7-7F4FA11F031C}" dt="2023-05-07T09:49:37.845" v="1119" actId="47"/>
        <pc:sldMasterMkLst>
          <pc:docMk/>
          <pc:sldMasterMk cId="1544436725" sldId="2147483702"/>
        </pc:sldMasterMkLst>
        <pc:sldLayoutChg chg="del">
          <pc:chgData name="C C" userId="58c016da926720ee" providerId="LiveId" clId="{40E86CAA-647F-4933-8CE7-7F4FA11F031C}" dt="2023-05-07T09:49:37.845" v="1119" actId="47"/>
          <pc:sldLayoutMkLst>
            <pc:docMk/>
            <pc:sldMasterMk cId="1544436725" sldId="2147483702"/>
            <pc:sldLayoutMk cId="718009893" sldId="2147483717"/>
          </pc:sldLayoutMkLst>
        </pc:sldLayoutChg>
        <pc:sldLayoutChg chg="del">
          <pc:chgData name="C C" userId="58c016da926720ee" providerId="LiveId" clId="{40E86CAA-647F-4933-8CE7-7F4FA11F031C}" dt="2023-05-07T09:49:37.845" v="1119" actId="47"/>
          <pc:sldLayoutMkLst>
            <pc:docMk/>
            <pc:sldMasterMk cId="1544436725" sldId="2147483702"/>
            <pc:sldLayoutMk cId="2111311605" sldId="2147483718"/>
          </pc:sldLayoutMkLst>
        </pc:sldLayoutChg>
        <pc:sldLayoutChg chg="del">
          <pc:chgData name="C C" userId="58c016da926720ee" providerId="LiveId" clId="{40E86CAA-647F-4933-8CE7-7F4FA11F031C}" dt="2023-05-07T09:49:37.845" v="1119" actId="47"/>
          <pc:sldLayoutMkLst>
            <pc:docMk/>
            <pc:sldMasterMk cId="1544436725" sldId="2147483702"/>
            <pc:sldLayoutMk cId="1025607408" sldId="2147483719"/>
          </pc:sldLayoutMkLst>
        </pc:sldLayoutChg>
      </pc:sldMasterChg>
      <pc:sldMasterChg chg="delSldLayout">
        <pc:chgData name="C C" userId="58c016da926720ee" providerId="LiveId" clId="{40E86CAA-647F-4933-8CE7-7F4FA11F031C}" dt="2023-05-07T09:49:00.703" v="1038" actId="47"/>
        <pc:sldMasterMkLst>
          <pc:docMk/>
          <pc:sldMasterMk cId="248183810" sldId="2147483709"/>
        </pc:sldMasterMkLst>
        <pc:sldLayoutChg chg="del">
          <pc:chgData name="C C" userId="58c016da926720ee" providerId="LiveId" clId="{40E86CAA-647F-4933-8CE7-7F4FA11F031C}" dt="2023-05-07T09:49:00.703" v="1038" actId="47"/>
          <pc:sldLayoutMkLst>
            <pc:docMk/>
            <pc:sldMasterMk cId="248183810" sldId="2147483709"/>
            <pc:sldLayoutMk cId="1322411078" sldId="2147483716"/>
          </pc:sldLayoutMkLst>
        </pc:sldLayoutChg>
      </pc:sldMaster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449F1447-0186-4448-9653-8B66C741979E}"/>
    <pc:docChg chg="undo redo custSel addSld delSld modSld sldOrd">
      <pc:chgData name="C C" userId="58c016da926720ee" providerId="LiveId" clId="{449F1447-0186-4448-9653-8B66C741979E}" dt="2023-04-16T12:26:14.014" v="2813" actId="20577"/>
      <pc:docMkLst>
        <pc:docMk/>
      </pc:docMkLst>
      <pc:sldChg chg="modSp mod">
        <pc:chgData name="C C" userId="58c016da926720ee" providerId="LiveId" clId="{449F1447-0186-4448-9653-8B66C741979E}" dt="2023-04-16T12:21:05.353" v="2792" actId="20577"/>
        <pc:sldMkLst>
          <pc:docMk/>
          <pc:sldMk cId="3533300035" sldId="257"/>
        </pc:sldMkLst>
        <pc:spChg chg="mod">
          <ac:chgData name="C C" userId="58c016da926720ee" providerId="LiveId" clId="{449F1447-0186-4448-9653-8B66C741979E}" dt="2023-04-16T12:21:05.353" v="2792" actId="20577"/>
          <ac:spMkLst>
            <pc:docMk/>
            <pc:sldMk cId="3533300035" sldId="257"/>
            <ac:spMk id="5" creationId="{5B5A2214-0261-4489-8A63-55817E9128D8}"/>
          </ac:spMkLst>
        </pc:spChg>
      </pc:sldChg>
      <pc:sldChg chg="modSp mod">
        <pc:chgData name="C C" userId="58c016da926720ee" providerId="LiveId" clId="{449F1447-0186-4448-9653-8B66C741979E}" dt="2023-04-16T11:06:59.224" v="350" actId="404"/>
        <pc:sldMkLst>
          <pc:docMk/>
          <pc:sldMk cId="3082542229" sldId="258"/>
        </pc:sldMkLst>
        <pc:spChg chg="mod">
          <ac:chgData name="C C" userId="58c016da926720ee" providerId="LiveId" clId="{449F1447-0186-4448-9653-8B66C741979E}" dt="2023-04-16T11:06:59.224" v="350" actId="404"/>
          <ac:spMkLst>
            <pc:docMk/>
            <pc:sldMk cId="3082542229" sldId="258"/>
            <ac:spMk id="3" creationId="{891F5AB0-64E9-418E-8438-4B8D36DA6B34}"/>
          </ac:spMkLst>
        </pc:spChg>
      </pc:sldChg>
      <pc:sldChg chg="modSp mod">
        <pc:chgData name="C C" userId="58c016da926720ee" providerId="LiveId" clId="{449F1447-0186-4448-9653-8B66C741979E}" dt="2023-04-16T11:30:19.706" v="1835" actId="20577"/>
        <pc:sldMkLst>
          <pc:docMk/>
          <pc:sldMk cId="4222777969" sldId="259"/>
        </pc:sldMkLst>
        <pc:spChg chg="mod">
          <ac:chgData name="C C" userId="58c016da926720ee" providerId="LiveId" clId="{449F1447-0186-4448-9653-8B66C741979E}" dt="2023-04-16T11:30:19.706" v="1835" actId="20577"/>
          <ac:spMkLst>
            <pc:docMk/>
            <pc:sldMk cId="4222777969" sldId="259"/>
            <ac:spMk id="9" creationId="{2469321F-1E79-4B55-B71D-CF2C75FCE3A8}"/>
          </ac:spMkLst>
        </pc:spChg>
      </pc:sldChg>
      <pc:sldChg chg="modSp mod">
        <pc:chgData name="C C" userId="58c016da926720ee" providerId="LiveId" clId="{449F1447-0186-4448-9653-8B66C741979E}" dt="2023-04-16T11:06:38.677" v="329" actId="20577"/>
        <pc:sldMkLst>
          <pc:docMk/>
          <pc:sldMk cId="2218351494" sldId="260"/>
        </pc:sldMkLst>
        <pc:spChg chg="mod">
          <ac:chgData name="C C" userId="58c016da926720ee" providerId="LiveId" clId="{449F1447-0186-4448-9653-8B66C741979E}" dt="2023-04-16T11:06:38.677" v="329" actId="20577"/>
          <ac:spMkLst>
            <pc:docMk/>
            <pc:sldMk cId="2218351494" sldId="260"/>
            <ac:spMk id="4" creationId="{5585803D-BFD7-4834-A426-825443949D8F}"/>
          </ac:spMkLst>
        </pc:spChg>
      </pc:sldChg>
      <pc:sldChg chg="del">
        <pc:chgData name="C C" userId="58c016da926720ee" providerId="LiveId" clId="{449F1447-0186-4448-9653-8B66C741979E}" dt="2023-04-16T11:59:33.808" v="2452" actId="47"/>
        <pc:sldMkLst>
          <pc:docMk/>
          <pc:sldMk cId="3515141526" sldId="262"/>
        </pc:sldMkLst>
      </pc:sldChg>
      <pc:sldChg chg="del">
        <pc:chgData name="C C" userId="58c016da926720ee" providerId="LiveId" clId="{449F1447-0186-4448-9653-8B66C741979E}" dt="2023-04-16T11:59:33.808" v="2452" actId="47"/>
        <pc:sldMkLst>
          <pc:docMk/>
          <pc:sldMk cId="4111408764" sldId="279"/>
        </pc:sldMkLst>
      </pc:sldChg>
      <pc:sldChg chg="del">
        <pc:chgData name="C C" userId="58c016da926720ee" providerId="LiveId" clId="{449F1447-0186-4448-9653-8B66C741979E}" dt="2023-04-16T11:59:33.808" v="2452" actId="47"/>
        <pc:sldMkLst>
          <pc:docMk/>
          <pc:sldMk cId="2106003604" sldId="281"/>
        </pc:sldMkLst>
      </pc:sldChg>
      <pc:sldChg chg="modSp mod">
        <pc:chgData name="C C" userId="58c016da926720ee" providerId="LiveId" clId="{449F1447-0186-4448-9653-8B66C741979E}" dt="2023-04-16T11:03:11.084" v="5" actId="20577"/>
        <pc:sldMkLst>
          <pc:docMk/>
          <pc:sldMk cId="0" sldId="389"/>
        </pc:sldMkLst>
        <pc:spChg chg="mod">
          <ac:chgData name="C C" userId="58c016da926720ee" providerId="LiveId" clId="{449F1447-0186-4448-9653-8B66C741979E}" dt="2023-04-16T11:03:11.084" v="5" actId="20577"/>
          <ac:spMkLst>
            <pc:docMk/>
            <pc:sldMk cId="0" sldId="389"/>
            <ac:spMk id="4098" creationId="{00000000-0000-0000-0000-000000000000}"/>
          </ac:spMkLst>
        </pc:spChg>
      </pc:sldChg>
      <pc:sldChg chg="modSp mod">
        <pc:chgData name="C C" userId="58c016da926720ee" providerId="LiveId" clId="{449F1447-0186-4448-9653-8B66C741979E}" dt="2023-04-16T11:29:27.868" v="1803" actId="6549"/>
        <pc:sldMkLst>
          <pc:docMk/>
          <pc:sldMk cId="1978773447" sldId="416"/>
        </pc:sldMkLst>
        <pc:spChg chg="mod">
          <ac:chgData name="C C" userId="58c016da926720ee" providerId="LiveId" clId="{449F1447-0186-4448-9653-8B66C741979E}" dt="2023-04-16T11:29:27.868" v="1803" actId="6549"/>
          <ac:spMkLst>
            <pc:docMk/>
            <pc:sldMk cId="1978773447" sldId="416"/>
            <ac:spMk id="3" creationId="{5C07815A-E060-4191-9240-AD4D87886E72}"/>
          </ac:spMkLst>
        </pc:spChg>
      </pc:sldChg>
      <pc:sldChg chg="modSp mod">
        <pc:chgData name="C C" userId="58c016da926720ee" providerId="LiveId" clId="{449F1447-0186-4448-9653-8B66C741979E}" dt="2023-04-16T11:29:43.597" v="1805" actId="1076"/>
        <pc:sldMkLst>
          <pc:docMk/>
          <pc:sldMk cId="2213778089" sldId="422"/>
        </pc:sldMkLst>
        <pc:spChg chg="mod">
          <ac:chgData name="C C" userId="58c016da926720ee" providerId="LiveId" clId="{449F1447-0186-4448-9653-8B66C741979E}" dt="2023-04-16T11:29:38.155" v="1804" actId="14100"/>
          <ac:spMkLst>
            <pc:docMk/>
            <pc:sldMk cId="2213778089" sldId="422"/>
            <ac:spMk id="3" creationId="{00000000-0000-0000-0000-000000000000}"/>
          </ac:spMkLst>
        </pc:spChg>
        <pc:picChg chg="mod">
          <ac:chgData name="C C" userId="58c016da926720ee" providerId="LiveId" clId="{449F1447-0186-4448-9653-8B66C741979E}" dt="2023-04-16T11:29:43.597" v="1805" actId="1076"/>
          <ac:picMkLst>
            <pc:docMk/>
            <pc:sldMk cId="2213778089" sldId="422"/>
            <ac:picMk id="5" creationId="{00000000-0000-0000-0000-000000000000}"/>
          </ac:picMkLst>
        </pc:picChg>
      </pc:sldChg>
      <pc:sldChg chg="modSp mod">
        <pc:chgData name="C C" userId="58c016da926720ee" providerId="LiveId" clId="{449F1447-0186-4448-9653-8B66C741979E}" dt="2023-04-16T12:04:48.885" v="2528" actId="20577"/>
        <pc:sldMkLst>
          <pc:docMk/>
          <pc:sldMk cId="3602810509" sldId="423"/>
        </pc:sldMkLst>
        <pc:spChg chg="mod">
          <ac:chgData name="C C" userId="58c016da926720ee" providerId="LiveId" clId="{449F1447-0186-4448-9653-8B66C741979E}" dt="2023-04-16T12:04:48.885" v="2528" actId="20577"/>
          <ac:spMkLst>
            <pc:docMk/>
            <pc:sldMk cId="3602810509" sldId="423"/>
            <ac:spMk id="9" creationId="{2469321F-1E79-4B55-B71D-CF2C75FCE3A8}"/>
          </ac:spMkLst>
        </pc:spChg>
      </pc:sldChg>
      <pc:sldChg chg="addSp delSp modSp mod modClrScheme chgLayout">
        <pc:chgData name="C C" userId="58c016da926720ee" providerId="LiveId" clId="{449F1447-0186-4448-9653-8B66C741979E}" dt="2023-04-16T11:12:03.035" v="801" actId="20577"/>
        <pc:sldMkLst>
          <pc:docMk/>
          <pc:sldMk cId="3063877158" sldId="426"/>
        </pc:sldMkLst>
        <pc:spChg chg="mod ord">
          <ac:chgData name="C C" userId="58c016da926720ee" providerId="LiveId" clId="{449F1447-0186-4448-9653-8B66C741979E}" dt="2023-04-16T11:08:10.995" v="379" actId="20577"/>
          <ac:spMkLst>
            <pc:docMk/>
            <pc:sldMk cId="3063877158" sldId="426"/>
            <ac:spMk id="2" creationId="{28D8CF59-78B5-44DC-9CC8-474CD726117E}"/>
          </ac:spMkLst>
        </pc:spChg>
        <pc:spChg chg="mod ord">
          <ac:chgData name="C C" userId="58c016da926720ee" providerId="LiveId" clId="{449F1447-0186-4448-9653-8B66C741979E}" dt="2023-04-16T11:07:55.979" v="359" actId="700"/>
          <ac:spMkLst>
            <pc:docMk/>
            <pc:sldMk cId="3063877158" sldId="426"/>
            <ac:spMk id="3" creationId="{891F5AB0-64E9-418E-8438-4B8D36DA6B34}"/>
          </ac:spMkLst>
        </pc:spChg>
        <pc:spChg chg="mod ord">
          <ac:chgData name="C C" userId="58c016da926720ee" providerId="LiveId" clId="{449F1447-0186-4448-9653-8B66C741979E}" dt="2023-04-16T11:12:03.035" v="801" actId="20577"/>
          <ac:spMkLst>
            <pc:docMk/>
            <pc:sldMk cId="3063877158" sldId="426"/>
            <ac:spMk id="9" creationId="{7F2819F0-72EF-B956-6CD6-4712DC692FD2}"/>
          </ac:spMkLst>
        </pc:spChg>
        <pc:picChg chg="add mod">
          <ac:chgData name="C C" userId="58c016da926720ee" providerId="LiveId" clId="{449F1447-0186-4448-9653-8B66C741979E}" dt="2023-04-16T11:11:56.414" v="780" actId="1076"/>
          <ac:picMkLst>
            <pc:docMk/>
            <pc:sldMk cId="3063877158" sldId="426"/>
            <ac:picMk id="5" creationId="{12EDFCF5-A142-C3FE-64F5-B80D228567D8}"/>
          </ac:picMkLst>
        </pc:picChg>
        <pc:picChg chg="del">
          <ac:chgData name="C C" userId="58c016da926720ee" providerId="LiveId" clId="{449F1447-0186-4448-9653-8B66C741979E}" dt="2023-04-16T11:07:18.411" v="351" actId="478"/>
          <ac:picMkLst>
            <pc:docMk/>
            <pc:sldMk cId="3063877158" sldId="426"/>
            <ac:picMk id="12" creationId="{A6D73B38-D4E4-478F-0258-9610D526C843}"/>
          </ac:picMkLst>
        </pc:picChg>
      </pc:sldChg>
      <pc:sldChg chg="addSp delSp modSp new mod">
        <pc:chgData name="C C" userId="58c016da926720ee" providerId="LiveId" clId="{449F1447-0186-4448-9653-8B66C741979E}" dt="2023-04-16T11:28:33.597" v="1801" actId="1076"/>
        <pc:sldMkLst>
          <pc:docMk/>
          <pc:sldMk cId="511155460" sldId="427"/>
        </pc:sldMkLst>
        <pc:spChg chg="mod">
          <ac:chgData name="C C" userId="58c016da926720ee" providerId="LiveId" clId="{449F1447-0186-4448-9653-8B66C741979E}" dt="2023-04-16T11:12:43.983" v="886" actId="790"/>
          <ac:spMkLst>
            <pc:docMk/>
            <pc:sldMk cId="511155460" sldId="427"/>
            <ac:spMk id="2" creationId="{088667D8-33F2-5B6A-2440-41CDC33114A2}"/>
          </ac:spMkLst>
        </pc:spChg>
        <pc:spChg chg="del">
          <ac:chgData name="C C" userId="58c016da926720ee" providerId="LiveId" clId="{449F1447-0186-4448-9653-8B66C741979E}" dt="2023-04-16T11:17:08.603" v="1347" actId="478"/>
          <ac:spMkLst>
            <pc:docMk/>
            <pc:sldMk cId="511155460" sldId="427"/>
            <ac:spMk id="3" creationId="{9D8C2ECF-E2C0-1D94-E274-C970A7FADA20}"/>
          </ac:spMkLst>
        </pc:spChg>
        <pc:spChg chg="mod">
          <ac:chgData name="C C" userId="58c016da926720ee" providerId="LiveId" clId="{449F1447-0186-4448-9653-8B66C741979E}" dt="2023-04-16T11:28:20.234" v="1798" actId="404"/>
          <ac:spMkLst>
            <pc:docMk/>
            <pc:sldMk cId="511155460" sldId="427"/>
            <ac:spMk id="4" creationId="{B26DB6D7-E355-ABB3-8886-A00A262E64C1}"/>
          </ac:spMkLst>
        </pc:spChg>
        <pc:picChg chg="add mod">
          <ac:chgData name="C C" userId="58c016da926720ee" providerId="LiveId" clId="{449F1447-0186-4448-9653-8B66C741979E}" dt="2023-04-16T11:28:33.597" v="1801" actId="1076"/>
          <ac:picMkLst>
            <pc:docMk/>
            <pc:sldMk cId="511155460" sldId="427"/>
            <ac:picMk id="3074" creationId="{4F60B175-FEBE-D7B4-D502-07C9B01EC0C6}"/>
          </ac:picMkLst>
        </pc:picChg>
      </pc:sldChg>
      <pc:sldChg chg="addSp delSp modSp new mod modClrScheme chgLayout modNotesTx">
        <pc:chgData name="C C" userId="58c016da926720ee" providerId="LiveId" clId="{449F1447-0186-4448-9653-8B66C741979E}" dt="2023-04-16T11:54:20.150" v="1912" actId="207"/>
        <pc:sldMkLst>
          <pc:docMk/>
          <pc:sldMk cId="1927442796" sldId="428"/>
        </pc:sldMkLst>
        <pc:spChg chg="del mod ord">
          <ac:chgData name="C C" userId="58c016da926720ee" providerId="LiveId" clId="{449F1447-0186-4448-9653-8B66C741979E}" dt="2023-04-16T11:13:14.426" v="888" actId="700"/>
          <ac:spMkLst>
            <pc:docMk/>
            <pc:sldMk cId="1927442796" sldId="428"/>
            <ac:spMk id="2" creationId="{8EF17C13-523E-CE80-9476-4DFA4AA36124}"/>
          </ac:spMkLst>
        </pc:spChg>
        <pc:spChg chg="del mod ord">
          <ac:chgData name="C C" userId="58c016da926720ee" providerId="LiveId" clId="{449F1447-0186-4448-9653-8B66C741979E}" dt="2023-04-16T11:13:14.426" v="888" actId="700"/>
          <ac:spMkLst>
            <pc:docMk/>
            <pc:sldMk cId="1927442796" sldId="428"/>
            <ac:spMk id="3" creationId="{1943F801-12D1-35EC-EEC7-ECE69F28A92B}"/>
          </ac:spMkLst>
        </pc:spChg>
        <pc:spChg chg="add mod ord">
          <ac:chgData name="C C" userId="58c016da926720ee" providerId="LiveId" clId="{449F1447-0186-4448-9653-8B66C741979E}" dt="2023-04-16T11:50:58.474" v="1892" actId="20577"/>
          <ac:spMkLst>
            <pc:docMk/>
            <pc:sldMk cId="1927442796" sldId="428"/>
            <ac:spMk id="4" creationId="{C3791FE8-D0F5-8241-98E7-02FBF0668CDF}"/>
          </ac:spMkLst>
        </pc:spChg>
        <pc:spChg chg="add del mod ord">
          <ac:chgData name="C C" userId="58c016da926720ee" providerId="LiveId" clId="{449F1447-0186-4448-9653-8B66C741979E}" dt="2023-04-16T11:51:00.765" v="1893" actId="22"/>
          <ac:spMkLst>
            <pc:docMk/>
            <pc:sldMk cId="1927442796" sldId="428"/>
            <ac:spMk id="5" creationId="{A7D25EA4-96EC-37BB-A0FA-103A5DACAA66}"/>
          </ac:spMkLst>
        </pc:spChg>
        <pc:spChg chg="add del mod">
          <ac:chgData name="C C" userId="58c016da926720ee" providerId="LiveId" clId="{449F1447-0186-4448-9653-8B66C741979E}" dt="2023-04-16T11:52:50.552" v="1898"/>
          <ac:spMkLst>
            <pc:docMk/>
            <pc:sldMk cId="1927442796" sldId="428"/>
            <ac:spMk id="9" creationId="{FDDB7DBA-F5B9-E96B-F071-3BD32623D5EE}"/>
          </ac:spMkLst>
        </pc:spChg>
        <pc:graphicFrameChg chg="add mod modGraphic">
          <ac:chgData name="C C" userId="58c016da926720ee" providerId="LiveId" clId="{449F1447-0186-4448-9653-8B66C741979E}" dt="2023-04-16T11:54:20.150" v="1912" actId="207"/>
          <ac:graphicFrameMkLst>
            <pc:docMk/>
            <pc:sldMk cId="1927442796" sldId="428"/>
            <ac:graphicFrameMk id="10" creationId="{2661669B-29A0-44FC-2E66-1F0464C98C38}"/>
          </ac:graphicFrameMkLst>
        </pc:graphicFrameChg>
        <pc:picChg chg="add del mod ord">
          <ac:chgData name="C C" userId="58c016da926720ee" providerId="LiveId" clId="{449F1447-0186-4448-9653-8B66C741979E}" dt="2023-04-16T11:52:49.539" v="1897" actId="478"/>
          <ac:picMkLst>
            <pc:docMk/>
            <pc:sldMk cId="1927442796" sldId="428"/>
            <ac:picMk id="7" creationId="{16882E4A-14F4-7146-CADF-A286322942E2}"/>
          </ac:picMkLst>
        </pc:picChg>
      </pc:sldChg>
      <pc:sldChg chg="addSp delSp modSp add mod ord modClrScheme chgLayout">
        <pc:chgData name="C C" userId="58c016da926720ee" providerId="LiveId" clId="{449F1447-0186-4448-9653-8B66C741979E}" dt="2023-04-16T11:34:33.121" v="1873" actId="26606"/>
        <pc:sldMkLst>
          <pc:docMk/>
          <pc:sldMk cId="3232343749" sldId="429"/>
        </pc:sldMkLst>
        <pc:spChg chg="add del mod ord">
          <ac:chgData name="C C" userId="58c016da926720ee" providerId="LiveId" clId="{449F1447-0186-4448-9653-8B66C741979E}" dt="2023-04-16T11:33:15.604" v="1859" actId="22"/>
          <ac:spMkLst>
            <pc:docMk/>
            <pc:sldMk cId="3232343749" sldId="429"/>
            <ac:spMk id="2" creationId="{070C49B3-487F-E8EA-ADD6-CCAB621777DC}"/>
          </ac:spMkLst>
        </pc:spChg>
        <pc:spChg chg="add del mod ord">
          <ac:chgData name="C C" userId="58c016da926720ee" providerId="LiveId" clId="{449F1447-0186-4448-9653-8B66C741979E}" dt="2023-04-16T11:32:33.194" v="1856" actId="22"/>
          <ac:spMkLst>
            <pc:docMk/>
            <pc:sldMk cId="3232343749" sldId="429"/>
            <ac:spMk id="3" creationId="{14C5FC6B-654F-EDC9-69B8-B11B00534C88}"/>
          </ac:spMkLst>
        </pc:spChg>
        <pc:spChg chg="mod ord">
          <ac:chgData name="C C" userId="58c016da926720ee" providerId="LiveId" clId="{449F1447-0186-4448-9653-8B66C741979E}" dt="2023-04-16T11:34:33.121" v="1873" actId="26606"/>
          <ac:spMkLst>
            <pc:docMk/>
            <pc:sldMk cId="3232343749" sldId="429"/>
            <ac:spMk id="4" creationId="{C3791FE8-D0F5-8241-98E7-02FBF0668CDF}"/>
          </ac:spMkLst>
        </pc:spChg>
        <pc:spChg chg="del mod ord">
          <ac:chgData name="C C" userId="58c016da926720ee" providerId="LiveId" clId="{449F1447-0186-4448-9653-8B66C741979E}" dt="2023-04-16T11:31:08.566" v="1849" actId="700"/>
          <ac:spMkLst>
            <pc:docMk/>
            <pc:sldMk cId="3232343749" sldId="429"/>
            <ac:spMk id="5" creationId="{A7D25EA4-96EC-37BB-A0FA-103A5DACAA66}"/>
          </ac:spMkLst>
        </pc:spChg>
        <pc:picChg chg="add mod">
          <ac:chgData name="C C" userId="58c016da926720ee" providerId="LiveId" clId="{449F1447-0186-4448-9653-8B66C741979E}" dt="2023-04-16T11:34:33.121" v="1873" actId="26606"/>
          <ac:picMkLst>
            <pc:docMk/>
            <pc:sldMk cId="3232343749" sldId="429"/>
            <ac:picMk id="7" creationId="{983272E3-F56D-D782-BDEE-AF104398F82B}"/>
          </ac:picMkLst>
        </pc:picChg>
        <pc:picChg chg="add mod ord">
          <ac:chgData name="C C" userId="58c016da926720ee" providerId="LiveId" clId="{449F1447-0186-4448-9653-8B66C741979E}" dt="2023-04-16T11:34:33.121" v="1873" actId="26606"/>
          <ac:picMkLst>
            <pc:docMk/>
            <pc:sldMk cId="3232343749" sldId="429"/>
            <ac:picMk id="9" creationId="{7BFB861B-77D9-243D-684B-8C29C85AF03D}"/>
          </ac:picMkLst>
        </pc:picChg>
        <pc:picChg chg="add mod ord">
          <ac:chgData name="C C" userId="58c016da926720ee" providerId="LiveId" clId="{449F1447-0186-4448-9653-8B66C741979E}" dt="2023-04-16T11:34:33.121" v="1873" actId="26606"/>
          <ac:picMkLst>
            <pc:docMk/>
            <pc:sldMk cId="3232343749" sldId="429"/>
            <ac:picMk id="11" creationId="{47E2F514-5BF5-EA5C-7E3F-CA275A4ED60C}"/>
          </ac:picMkLst>
        </pc:picChg>
        <pc:picChg chg="add mod ord">
          <ac:chgData name="C C" userId="58c016da926720ee" providerId="LiveId" clId="{449F1447-0186-4448-9653-8B66C741979E}" dt="2023-04-16T11:34:33.121" v="1873" actId="26606"/>
          <ac:picMkLst>
            <pc:docMk/>
            <pc:sldMk cId="3232343749" sldId="429"/>
            <ac:picMk id="13" creationId="{3CA74795-C13A-4109-A095-00438DCD8DED}"/>
          </ac:picMkLst>
        </pc:picChg>
        <pc:picChg chg="add mod">
          <ac:chgData name="C C" userId="58c016da926720ee" providerId="LiveId" clId="{449F1447-0186-4448-9653-8B66C741979E}" dt="2023-04-16T11:34:33.121" v="1873" actId="26606"/>
          <ac:picMkLst>
            <pc:docMk/>
            <pc:sldMk cId="3232343749" sldId="429"/>
            <ac:picMk id="4098" creationId="{ABD5C905-2492-4F33-9FD7-FB792A9AEA86}"/>
          </ac:picMkLst>
        </pc:picChg>
      </pc:sldChg>
      <pc:sldChg chg="addSp delSp modSp new mod">
        <pc:chgData name="C C" userId="58c016da926720ee" providerId="LiveId" clId="{449F1447-0186-4448-9653-8B66C741979E}" dt="2023-04-16T11:24:53.159" v="1768" actId="6549"/>
        <pc:sldMkLst>
          <pc:docMk/>
          <pc:sldMk cId="1921988514" sldId="430"/>
        </pc:sldMkLst>
        <pc:spChg chg="mod">
          <ac:chgData name="C C" userId="58c016da926720ee" providerId="LiveId" clId="{449F1447-0186-4448-9653-8B66C741979E}" dt="2023-04-16T11:18:36.303" v="1389" actId="20577"/>
          <ac:spMkLst>
            <pc:docMk/>
            <pc:sldMk cId="1921988514" sldId="430"/>
            <ac:spMk id="2" creationId="{F802971B-EDFC-3287-1AE1-2CE2A46602D7}"/>
          </ac:spMkLst>
        </pc:spChg>
        <pc:spChg chg="add del">
          <ac:chgData name="C C" userId="58c016da926720ee" providerId="LiveId" clId="{449F1447-0186-4448-9653-8B66C741979E}" dt="2023-04-16T11:18:19.620" v="1376"/>
          <ac:spMkLst>
            <pc:docMk/>
            <pc:sldMk cId="1921988514" sldId="430"/>
            <ac:spMk id="3" creationId="{66C02110-49DB-8FD5-F70F-0605B824C73C}"/>
          </ac:spMkLst>
        </pc:spChg>
        <pc:spChg chg="mod">
          <ac:chgData name="C C" userId="58c016da926720ee" providerId="LiveId" clId="{449F1447-0186-4448-9653-8B66C741979E}" dt="2023-04-16T11:24:53.159" v="1768" actId="6549"/>
          <ac:spMkLst>
            <pc:docMk/>
            <pc:sldMk cId="1921988514" sldId="430"/>
            <ac:spMk id="4" creationId="{7FB823E5-7408-F1ED-00E2-1202E9F613FC}"/>
          </ac:spMkLst>
        </pc:spChg>
        <pc:spChg chg="add del mod">
          <ac:chgData name="C C" userId="58c016da926720ee" providerId="LiveId" clId="{449F1447-0186-4448-9653-8B66C741979E}" dt="2023-04-16T11:18:19.613" v="1375"/>
          <ac:spMkLst>
            <pc:docMk/>
            <pc:sldMk cId="1921988514" sldId="430"/>
            <ac:spMk id="5" creationId="{AF3754F2-9501-2B13-5C46-FF628B63691C}"/>
          </ac:spMkLst>
        </pc:spChg>
        <pc:picChg chg="add mod modCrop">
          <ac:chgData name="C C" userId="58c016da926720ee" providerId="LiveId" clId="{449F1447-0186-4448-9653-8B66C741979E}" dt="2023-04-16T11:18:33.795" v="1380" actId="1076"/>
          <ac:picMkLst>
            <pc:docMk/>
            <pc:sldMk cId="1921988514" sldId="430"/>
            <ac:picMk id="6" creationId="{27CFC7F5-8487-F6F2-B6C0-320140943904}"/>
          </ac:picMkLst>
        </pc:picChg>
      </pc:sldChg>
      <pc:sldChg chg="addSp delSp modSp new mod modClrScheme chgLayout">
        <pc:chgData name="C C" userId="58c016da926720ee" providerId="LiveId" clId="{449F1447-0186-4448-9653-8B66C741979E}" dt="2023-04-16T11:58:16.754" v="2451" actId="1076"/>
        <pc:sldMkLst>
          <pc:docMk/>
          <pc:sldMk cId="3685116901" sldId="431"/>
        </pc:sldMkLst>
        <pc:spChg chg="mod ord">
          <ac:chgData name="C C" userId="58c016da926720ee" providerId="LiveId" clId="{449F1447-0186-4448-9653-8B66C741979E}" dt="2023-04-16T11:54:48.814" v="1913" actId="700"/>
          <ac:spMkLst>
            <pc:docMk/>
            <pc:sldMk cId="3685116901" sldId="431"/>
            <ac:spMk id="2" creationId="{065A35D8-57AA-CDA9-A148-1D0360C152FC}"/>
          </ac:spMkLst>
        </pc:spChg>
        <pc:spChg chg="del mod ord">
          <ac:chgData name="C C" userId="58c016da926720ee" providerId="LiveId" clId="{449F1447-0186-4448-9653-8B66C741979E}" dt="2023-04-16T11:21:06.130" v="1420" actId="700"/>
          <ac:spMkLst>
            <pc:docMk/>
            <pc:sldMk cId="3685116901" sldId="431"/>
            <ac:spMk id="3" creationId="{1E19432A-3FBF-F85B-54E6-FD02008F65DA}"/>
          </ac:spMkLst>
        </pc:spChg>
        <pc:spChg chg="add del mod ord">
          <ac:chgData name="C C" userId="58c016da926720ee" providerId="LiveId" clId="{449F1447-0186-4448-9653-8B66C741979E}" dt="2023-04-16T11:54:48.814" v="1913" actId="700"/>
          <ac:spMkLst>
            <pc:docMk/>
            <pc:sldMk cId="3685116901" sldId="431"/>
            <ac:spMk id="4" creationId="{8415312E-211A-9DCA-1671-E29D34AD703F}"/>
          </ac:spMkLst>
        </pc:spChg>
        <pc:spChg chg="add del mod ord">
          <ac:chgData name="C C" userId="58c016da926720ee" providerId="LiveId" clId="{449F1447-0186-4448-9653-8B66C741979E}" dt="2023-04-16T11:21:17.751" v="1425"/>
          <ac:spMkLst>
            <pc:docMk/>
            <pc:sldMk cId="3685116901" sldId="431"/>
            <ac:spMk id="5" creationId="{3E1867BC-3EAC-1440-FACC-1D15C9454D4C}"/>
          </ac:spMkLst>
        </pc:spChg>
        <pc:spChg chg="add mod">
          <ac:chgData name="C C" userId="58c016da926720ee" providerId="LiveId" clId="{449F1447-0186-4448-9653-8B66C741979E}" dt="2023-04-16T11:58:11.546" v="2450" actId="14100"/>
          <ac:spMkLst>
            <pc:docMk/>
            <pc:sldMk cId="3685116901" sldId="431"/>
            <ac:spMk id="6" creationId="{95F4E0DF-ACA6-3CF4-21CD-EDE0FA5FD40B}"/>
          </ac:spMkLst>
        </pc:spChg>
        <pc:spChg chg="add del mod">
          <ac:chgData name="C C" userId="58c016da926720ee" providerId="LiveId" clId="{449F1447-0186-4448-9653-8B66C741979E}" dt="2023-04-16T11:21:12.684" v="1423" actId="26606"/>
          <ac:spMkLst>
            <pc:docMk/>
            <pc:sldMk cId="3685116901" sldId="431"/>
            <ac:spMk id="2055" creationId="{53CDD704-A39D-CBD2-41FE-52A12A5100A5}"/>
          </ac:spMkLst>
        </pc:spChg>
        <pc:picChg chg="add del mod">
          <ac:chgData name="C C" userId="58c016da926720ee" providerId="LiveId" clId="{449F1447-0186-4448-9653-8B66C741979E}" dt="2023-04-16T11:21:16.829" v="1424"/>
          <ac:picMkLst>
            <pc:docMk/>
            <pc:sldMk cId="3685116901" sldId="431"/>
            <ac:picMk id="2050" creationId="{2CE713AE-1908-C646-FB3F-715DB66E5045}"/>
          </ac:picMkLst>
        </pc:picChg>
        <pc:picChg chg="add mod ord">
          <ac:chgData name="C C" userId="58c016da926720ee" providerId="LiveId" clId="{449F1447-0186-4448-9653-8B66C741979E}" dt="2023-04-16T11:58:16.754" v="2451" actId="1076"/>
          <ac:picMkLst>
            <pc:docMk/>
            <pc:sldMk cId="3685116901" sldId="431"/>
            <ac:picMk id="2052" creationId="{D250CA85-30AA-F75B-9A83-6B5E9B787F55}"/>
          </ac:picMkLst>
        </pc:picChg>
      </pc:sldChg>
      <pc:sldChg chg="addSp delSp modSp new mod chgLayout">
        <pc:chgData name="C C" userId="58c016da926720ee" providerId="LiveId" clId="{449F1447-0186-4448-9653-8B66C741979E}" dt="2023-04-16T12:26:14.014" v="2813" actId="20577"/>
        <pc:sldMkLst>
          <pc:docMk/>
          <pc:sldMk cId="2185134763" sldId="432"/>
        </pc:sldMkLst>
        <pc:spChg chg="del">
          <ac:chgData name="C C" userId="58c016da926720ee" providerId="LiveId" clId="{449F1447-0186-4448-9653-8B66C741979E}" dt="2023-04-16T11:30:31.972" v="1837" actId="700"/>
          <ac:spMkLst>
            <pc:docMk/>
            <pc:sldMk cId="2185134763" sldId="432"/>
            <ac:spMk id="2" creationId="{EECF895C-60B0-0D05-B354-5DF421BAA42A}"/>
          </ac:spMkLst>
        </pc:spChg>
        <pc:spChg chg="del">
          <ac:chgData name="C C" userId="58c016da926720ee" providerId="LiveId" clId="{449F1447-0186-4448-9653-8B66C741979E}" dt="2023-04-16T11:30:31.972" v="1837" actId="700"/>
          <ac:spMkLst>
            <pc:docMk/>
            <pc:sldMk cId="2185134763" sldId="432"/>
            <ac:spMk id="3" creationId="{542A9E74-DDF8-8798-2040-53AA9EA401A0}"/>
          </ac:spMkLst>
        </pc:spChg>
        <pc:spChg chg="del">
          <ac:chgData name="C C" userId="58c016da926720ee" providerId="LiveId" clId="{449F1447-0186-4448-9653-8B66C741979E}" dt="2023-04-16T11:30:31.972" v="1837" actId="700"/>
          <ac:spMkLst>
            <pc:docMk/>
            <pc:sldMk cId="2185134763" sldId="432"/>
            <ac:spMk id="4" creationId="{2D79E528-8F1F-94C1-B9C5-ADE75737D1CB}"/>
          </ac:spMkLst>
        </pc:spChg>
        <pc:spChg chg="add mod ord">
          <ac:chgData name="C C" userId="58c016da926720ee" providerId="LiveId" clId="{449F1447-0186-4448-9653-8B66C741979E}" dt="2023-04-16T12:24:17.255" v="2795" actId="26606"/>
          <ac:spMkLst>
            <pc:docMk/>
            <pc:sldMk cId="2185134763" sldId="432"/>
            <ac:spMk id="5" creationId="{9D0E2A62-DCD0-2694-3C7F-B906CBAAA292}"/>
          </ac:spMkLst>
        </pc:spChg>
        <pc:spChg chg="add del mod ord">
          <ac:chgData name="C C" userId="58c016da926720ee" providerId="LiveId" clId="{449F1447-0186-4448-9653-8B66C741979E}" dt="2023-04-16T12:24:13.536" v="2793"/>
          <ac:spMkLst>
            <pc:docMk/>
            <pc:sldMk cId="2185134763" sldId="432"/>
            <ac:spMk id="6" creationId="{432D79F1-00F6-C8EA-23C9-14DF28B51BAA}"/>
          </ac:spMkLst>
        </pc:spChg>
        <pc:spChg chg="add mod ord">
          <ac:chgData name="C C" userId="58c016da926720ee" providerId="LiveId" clId="{449F1447-0186-4448-9653-8B66C741979E}" dt="2023-04-16T12:26:14.014" v="2813" actId="20577"/>
          <ac:spMkLst>
            <pc:docMk/>
            <pc:sldMk cId="2185134763" sldId="432"/>
            <ac:spMk id="7" creationId="{377D8112-3069-867E-9727-1DF15942FE51}"/>
          </ac:spMkLst>
        </pc:spChg>
        <pc:spChg chg="add del mod">
          <ac:chgData name="C C" userId="58c016da926720ee" providerId="LiveId" clId="{449F1447-0186-4448-9653-8B66C741979E}" dt="2023-04-16T12:26:05.177" v="2797"/>
          <ac:spMkLst>
            <pc:docMk/>
            <pc:sldMk cId="2185134763" sldId="432"/>
            <ac:spMk id="9" creationId="{26A08120-2E19-4509-2909-0344FC3ECA28}"/>
          </ac:spMkLst>
        </pc:spChg>
        <pc:picChg chg="add del mod">
          <ac:chgData name="C C" userId="58c016da926720ee" providerId="LiveId" clId="{449F1447-0186-4448-9653-8B66C741979E}" dt="2023-04-16T12:24:20.167" v="2796" actId="478"/>
          <ac:picMkLst>
            <pc:docMk/>
            <pc:sldMk cId="2185134763" sldId="432"/>
            <ac:picMk id="6146" creationId="{0CC56BC5-6C11-F6FD-E0D5-05E5191BAA58}"/>
          </ac:picMkLst>
        </pc:picChg>
        <pc:picChg chg="add mod">
          <ac:chgData name="C C" userId="58c016da926720ee" providerId="LiveId" clId="{449F1447-0186-4448-9653-8B66C741979E}" dt="2023-04-16T12:26:05.177" v="2797"/>
          <ac:picMkLst>
            <pc:docMk/>
            <pc:sldMk cId="2185134763" sldId="432"/>
            <ac:picMk id="6148" creationId="{8D9F3A94-2BD9-1ACC-E66D-7C042AFB6E68}"/>
          </ac:picMkLst>
        </pc:picChg>
      </pc:sldChg>
      <pc:sldChg chg="modSp add mod">
        <pc:chgData name="C C" userId="58c016da926720ee" providerId="LiveId" clId="{449F1447-0186-4448-9653-8B66C741979E}" dt="2023-04-16T12:08:00.181" v="2571" actId="20577"/>
        <pc:sldMkLst>
          <pc:docMk/>
          <pc:sldMk cId="1498667235" sldId="433"/>
        </pc:sldMkLst>
        <pc:spChg chg="mod">
          <ac:chgData name="C C" userId="58c016da926720ee" providerId="LiveId" clId="{449F1447-0186-4448-9653-8B66C741979E}" dt="2023-04-16T12:08:00.181" v="2571" actId="20577"/>
          <ac:spMkLst>
            <pc:docMk/>
            <pc:sldMk cId="1498667235" sldId="433"/>
            <ac:spMk id="5" creationId="{5B5A2214-0261-4489-8A63-55817E9128D8}"/>
          </ac:spMkLst>
        </pc:spChg>
      </pc:sldChg>
      <pc:sldChg chg="add">
        <pc:chgData name="C C" userId="58c016da926720ee" providerId="LiveId" clId="{449F1447-0186-4448-9653-8B66C741979E}" dt="2023-04-16T12:04:37.058" v="2513"/>
        <pc:sldMkLst>
          <pc:docMk/>
          <pc:sldMk cId="495757687" sldId="434"/>
        </pc:sldMkLst>
      </pc:sldChg>
      <pc:sldChg chg="add">
        <pc:chgData name="C C" userId="58c016da926720ee" providerId="LiveId" clId="{449F1447-0186-4448-9653-8B66C741979E}" dt="2023-04-16T12:04:37.058" v="2513"/>
        <pc:sldMkLst>
          <pc:docMk/>
          <pc:sldMk cId="1365709552" sldId="446"/>
        </pc:sldMkLst>
      </pc:sldChg>
      <pc:sldChg chg="add">
        <pc:chgData name="C C" userId="58c016da926720ee" providerId="LiveId" clId="{449F1447-0186-4448-9653-8B66C741979E}" dt="2023-04-16T12:04:37.058" v="2513"/>
        <pc:sldMkLst>
          <pc:docMk/>
          <pc:sldMk cId="2838108961" sldId="447"/>
        </pc:sldMkLst>
      </pc:sldChg>
      <pc:sldChg chg="add">
        <pc:chgData name="C C" userId="58c016da926720ee" providerId="LiveId" clId="{449F1447-0186-4448-9653-8B66C741979E}" dt="2023-04-16T12:04:37.058" v="2513"/>
        <pc:sldMkLst>
          <pc:docMk/>
          <pc:sldMk cId="1253149665" sldId="448"/>
        </pc:sldMkLst>
      </pc:sldChg>
      <pc:sldChg chg="add del">
        <pc:chgData name="C C" userId="58c016da926720ee" providerId="LiveId" clId="{449F1447-0186-4448-9653-8B66C741979E}" dt="2023-04-16T12:06:03.883" v="2529" actId="2696"/>
        <pc:sldMkLst>
          <pc:docMk/>
          <pc:sldMk cId="3465460934" sldId="449"/>
        </pc:sldMkLst>
      </pc:sldChg>
      <pc:sldChg chg="add del">
        <pc:chgData name="C C" userId="58c016da926720ee" providerId="LiveId" clId="{449F1447-0186-4448-9653-8B66C741979E}" dt="2023-04-16T12:06:03.883" v="2529" actId="2696"/>
        <pc:sldMkLst>
          <pc:docMk/>
          <pc:sldMk cId="908423605" sldId="450"/>
        </pc:sldMkLst>
      </pc:sldChg>
      <pc:sldChg chg="add del">
        <pc:chgData name="C C" userId="58c016da926720ee" providerId="LiveId" clId="{449F1447-0186-4448-9653-8B66C741979E}" dt="2023-04-16T12:06:03.883" v="2529" actId="2696"/>
        <pc:sldMkLst>
          <pc:docMk/>
          <pc:sldMk cId="270408393" sldId="452"/>
        </pc:sldMkLst>
      </pc:sldChg>
      <pc:sldChg chg="add del">
        <pc:chgData name="C C" userId="58c016da926720ee" providerId="LiveId" clId="{449F1447-0186-4448-9653-8B66C741979E}" dt="2023-04-16T12:06:03.883" v="2529" actId="2696"/>
        <pc:sldMkLst>
          <pc:docMk/>
          <pc:sldMk cId="189674459" sldId="453"/>
        </pc:sldMkLst>
      </pc:sldChg>
      <pc:sldChg chg="add del">
        <pc:chgData name="C C" userId="58c016da926720ee" providerId="LiveId" clId="{449F1447-0186-4448-9653-8B66C741979E}" dt="2023-04-16T12:06:03.883" v="2529" actId="2696"/>
        <pc:sldMkLst>
          <pc:docMk/>
          <pc:sldMk cId="3160594356" sldId="454"/>
        </pc:sldMkLst>
      </pc:sldChg>
      <pc:sldChg chg="add del">
        <pc:chgData name="C C" userId="58c016da926720ee" providerId="LiveId" clId="{449F1447-0186-4448-9653-8B66C741979E}" dt="2023-04-16T12:06:03.883" v="2529" actId="2696"/>
        <pc:sldMkLst>
          <pc:docMk/>
          <pc:sldMk cId="3004020038" sldId="455"/>
        </pc:sldMkLst>
      </pc:sldChg>
      <pc:sldChg chg="add del">
        <pc:chgData name="C C" userId="58c016da926720ee" providerId="LiveId" clId="{449F1447-0186-4448-9653-8B66C741979E}" dt="2023-04-16T12:06:03.883" v="2529" actId="2696"/>
        <pc:sldMkLst>
          <pc:docMk/>
          <pc:sldMk cId="3729452954" sldId="456"/>
        </pc:sldMkLst>
      </pc:sldChg>
      <pc:sldChg chg="add del">
        <pc:chgData name="C C" userId="58c016da926720ee" providerId="LiveId" clId="{449F1447-0186-4448-9653-8B66C741979E}" dt="2023-04-16T12:06:03.883" v="2529" actId="2696"/>
        <pc:sldMkLst>
          <pc:docMk/>
          <pc:sldMk cId="947635647" sldId="457"/>
        </pc:sldMkLst>
      </pc:sldChg>
      <pc:sldChg chg="add">
        <pc:chgData name="C C" userId="58c016da926720ee" providerId="LiveId" clId="{449F1447-0186-4448-9653-8B66C741979E}" dt="2023-04-16T12:04:37.058" v="2513"/>
        <pc:sldMkLst>
          <pc:docMk/>
          <pc:sldMk cId="1192410071" sldId="458"/>
        </pc:sldMkLst>
      </pc:sldChg>
      <pc:sldChg chg="add">
        <pc:chgData name="C C" userId="58c016da926720ee" providerId="LiveId" clId="{449F1447-0186-4448-9653-8B66C741979E}" dt="2023-04-16T12:04:37.058" v="2513"/>
        <pc:sldMkLst>
          <pc:docMk/>
          <pc:sldMk cId="2881567653" sldId="459"/>
        </pc:sldMkLst>
      </pc:sldChg>
      <pc:sldChg chg="add">
        <pc:chgData name="C C" userId="58c016da926720ee" providerId="LiveId" clId="{449F1447-0186-4448-9653-8B66C741979E}" dt="2023-04-16T12:04:37.058" v="2513"/>
        <pc:sldMkLst>
          <pc:docMk/>
          <pc:sldMk cId="1219905300" sldId="460"/>
        </pc:sldMkLst>
      </pc:sldChg>
      <pc:sldChg chg="add">
        <pc:chgData name="C C" userId="58c016da926720ee" providerId="LiveId" clId="{449F1447-0186-4448-9653-8B66C741979E}" dt="2023-04-16T12:04:37.058" v="2513"/>
        <pc:sldMkLst>
          <pc:docMk/>
          <pc:sldMk cId="2194350180" sldId="461"/>
        </pc:sldMkLst>
      </pc:sldChg>
      <pc:sldChg chg="add">
        <pc:chgData name="C C" userId="58c016da926720ee" providerId="LiveId" clId="{449F1447-0186-4448-9653-8B66C741979E}" dt="2023-04-16T12:04:37.058" v="2513"/>
        <pc:sldMkLst>
          <pc:docMk/>
          <pc:sldMk cId="2097830633" sldId="462"/>
        </pc:sldMkLst>
      </pc:sldChg>
      <pc:sldChg chg="add">
        <pc:chgData name="C C" userId="58c016da926720ee" providerId="LiveId" clId="{449F1447-0186-4448-9653-8B66C741979E}" dt="2023-04-16T12:04:37.058" v="2513"/>
        <pc:sldMkLst>
          <pc:docMk/>
          <pc:sldMk cId="3231524145" sldId="463"/>
        </pc:sldMkLst>
      </pc:sldChg>
      <pc:sldChg chg="addSp delSp modSp new del mod modClrScheme chgLayout">
        <pc:chgData name="C C" userId="58c016da926720ee" providerId="LiveId" clId="{449F1447-0186-4448-9653-8B66C741979E}" dt="2023-04-16T12:16:45.774" v="2769" actId="47"/>
        <pc:sldMkLst>
          <pc:docMk/>
          <pc:sldMk cId="2082383789" sldId="464"/>
        </pc:sldMkLst>
        <pc:spChg chg="mod ord">
          <ac:chgData name="C C" userId="58c016da926720ee" providerId="LiveId" clId="{449F1447-0186-4448-9653-8B66C741979E}" dt="2023-04-16T12:16:38.489" v="2766" actId="700"/>
          <ac:spMkLst>
            <pc:docMk/>
            <pc:sldMk cId="2082383789" sldId="464"/>
            <ac:spMk id="2" creationId="{6CAD1251-D886-C560-5187-28CD7487656C}"/>
          </ac:spMkLst>
        </pc:spChg>
        <pc:spChg chg="del mod ord">
          <ac:chgData name="C C" userId="58c016da926720ee" providerId="LiveId" clId="{449F1447-0186-4448-9653-8B66C741979E}" dt="2023-04-16T12:16:38.489" v="2766" actId="700"/>
          <ac:spMkLst>
            <pc:docMk/>
            <pc:sldMk cId="2082383789" sldId="464"/>
            <ac:spMk id="3" creationId="{BE994A20-C5CD-1F06-2FA7-6D387A02B345}"/>
          </ac:spMkLst>
        </pc:spChg>
        <pc:spChg chg="del">
          <ac:chgData name="C C" userId="58c016da926720ee" providerId="LiveId" clId="{449F1447-0186-4448-9653-8B66C741979E}" dt="2023-04-16T12:16:38.489" v="2766" actId="700"/>
          <ac:spMkLst>
            <pc:docMk/>
            <pc:sldMk cId="2082383789" sldId="464"/>
            <ac:spMk id="4" creationId="{BF52A8C0-8C66-98AB-D0DC-968566CEB1F8}"/>
          </ac:spMkLst>
        </pc:spChg>
        <pc:spChg chg="add del mod ord">
          <ac:chgData name="C C" userId="58c016da926720ee" providerId="LiveId" clId="{449F1447-0186-4448-9653-8B66C741979E}" dt="2023-04-16T12:16:39.660" v="2767" actId="22"/>
          <ac:spMkLst>
            <pc:docMk/>
            <pc:sldMk cId="2082383789" sldId="464"/>
            <ac:spMk id="5" creationId="{A04AE089-BFAF-5919-55B2-2BF4F2AA05DD}"/>
          </ac:spMkLst>
        </pc:spChg>
        <pc:picChg chg="add mod ord">
          <ac:chgData name="C C" userId="58c016da926720ee" providerId="LiveId" clId="{449F1447-0186-4448-9653-8B66C741979E}" dt="2023-04-16T12:16:43.543" v="2768" actId="1076"/>
          <ac:picMkLst>
            <pc:docMk/>
            <pc:sldMk cId="2082383789" sldId="464"/>
            <ac:picMk id="7" creationId="{8EE43FFA-8A5D-D4B0-6EB0-522639BAE56E}"/>
          </ac:picMkLst>
        </pc:picChg>
      </pc:sldChg>
    </pc:docChg>
  </pc:docChgLst>
  <pc:docChgLst>
    <pc:chgData name="C C" userId="58c016da926720ee" providerId="LiveId" clId="{A8BA42F9-A0C9-44D1-8D87-F03BCE909208}"/>
    <pc:docChg chg="undo redo custSel addSld delSld modSld sldOrd addSection delSection">
      <pc:chgData name="C C" userId="58c016da926720ee" providerId="LiveId" clId="{A8BA42F9-A0C9-44D1-8D87-F03BCE909208}" dt="2023-06-26T07:28:03.338" v="5320" actId="313"/>
      <pc:docMkLst>
        <pc:docMk/>
      </pc:docMkLst>
      <pc:sldChg chg="modSp mod">
        <pc:chgData name="C C" userId="58c016da926720ee" providerId="LiveId" clId="{A8BA42F9-A0C9-44D1-8D87-F03BCE909208}" dt="2023-06-26T07:05:27.302" v="5241" actId="20577"/>
        <pc:sldMkLst>
          <pc:docMk/>
          <pc:sldMk cId="3533300035" sldId="257"/>
        </pc:sldMkLst>
        <pc:spChg chg="mod">
          <ac:chgData name="C C" userId="58c016da926720ee" providerId="LiveId" clId="{A8BA42F9-A0C9-44D1-8D87-F03BCE909208}" dt="2023-06-26T05:35:35.775" v="715" actId="2711"/>
          <ac:spMkLst>
            <pc:docMk/>
            <pc:sldMk cId="3533300035" sldId="257"/>
            <ac:spMk id="4" creationId="{4212E85A-5A2B-40FA-A0C2-C0CFF19C3192}"/>
          </ac:spMkLst>
        </pc:spChg>
        <pc:spChg chg="mod">
          <ac:chgData name="C C" userId="58c016da926720ee" providerId="LiveId" clId="{A8BA42F9-A0C9-44D1-8D87-F03BCE909208}" dt="2023-06-26T07:05:27.302" v="5241" actId="20577"/>
          <ac:spMkLst>
            <pc:docMk/>
            <pc:sldMk cId="3533300035" sldId="257"/>
            <ac:spMk id="5" creationId="{5B5A2214-0261-4489-8A63-55817E9128D8}"/>
          </ac:spMkLst>
        </pc:spChg>
      </pc:sldChg>
      <pc:sldChg chg="addSp delSp modSp add del mod modAnim">
        <pc:chgData name="C C" userId="58c016da926720ee" providerId="LiveId" clId="{A8BA42F9-A0C9-44D1-8D87-F03BCE909208}" dt="2023-06-26T06:13:05.855" v="2589" actId="12788"/>
        <pc:sldMkLst>
          <pc:docMk/>
          <pc:sldMk cId="0" sldId="265"/>
        </pc:sldMkLst>
        <pc:spChg chg="mod">
          <ac:chgData name="C C" userId="58c016da926720ee" providerId="LiveId" clId="{A8BA42F9-A0C9-44D1-8D87-F03BCE909208}" dt="2023-06-26T05:34:03.379" v="696" actId="113"/>
          <ac:spMkLst>
            <pc:docMk/>
            <pc:sldMk cId="0" sldId="265"/>
            <ac:spMk id="3" creationId="{00000000-0000-0000-0000-000000000000}"/>
          </ac:spMkLst>
        </pc:spChg>
        <pc:spChg chg="mod">
          <ac:chgData name="C C" userId="58c016da926720ee" providerId="LiveId" clId="{A8BA42F9-A0C9-44D1-8D87-F03BCE909208}" dt="2023-06-26T05:34:03.379" v="696" actId="113"/>
          <ac:spMkLst>
            <pc:docMk/>
            <pc:sldMk cId="0" sldId="265"/>
            <ac:spMk id="4" creationId="{00000000-0000-0000-0000-000000000000}"/>
          </ac:spMkLst>
        </pc:spChg>
        <pc:spChg chg="mod">
          <ac:chgData name="C C" userId="58c016da926720ee" providerId="LiveId" clId="{A8BA42F9-A0C9-44D1-8D87-F03BCE909208}" dt="2023-06-26T05:59:15.189" v="2437" actId="12789"/>
          <ac:spMkLst>
            <pc:docMk/>
            <pc:sldMk cId="0" sldId="265"/>
            <ac:spMk id="5" creationId="{00000000-0000-0000-0000-000000000000}"/>
          </ac:spMkLst>
        </pc:spChg>
        <pc:spChg chg="mod">
          <ac:chgData name="C C" userId="58c016da926720ee" providerId="LiveId" clId="{A8BA42F9-A0C9-44D1-8D87-F03BCE909208}" dt="2023-06-26T05:34:03.979" v="697" actId="113"/>
          <ac:spMkLst>
            <pc:docMk/>
            <pc:sldMk cId="0" sldId="265"/>
            <ac:spMk id="7" creationId="{00000000-0000-0000-0000-000000000000}"/>
          </ac:spMkLst>
        </pc:spChg>
        <pc:spChg chg="mod">
          <ac:chgData name="C C" userId="58c016da926720ee" providerId="LiveId" clId="{A8BA42F9-A0C9-44D1-8D87-F03BCE909208}" dt="2023-06-26T05:34:03.979" v="697" actId="113"/>
          <ac:spMkLst>
            <pc:docMk/>
            <pc:sldMk cId="0" sldId="265"/>
            <ac:spMk id="8" creationId="{00000000-0000-0000-0000-000000000000}"/>
          </ac:spMkLst>
        </pc:spChg>
        <pc:spChg chg="mod">
          <ac:chgData name="C C" userId="58c016da926720ee" providerId="LiveId" clId="{A8BA42F9-A0C9-44D1-8D87-F03BCE909208}" dt="2023-06-26T05:34:06.162" v="698" actId="113"/>
          <ac:spMkLst>
            <pc:docMk/>
            <pc:sldMk cId="0" sldId="265"/>
            <ac:spMk id="9" creationId="{00000000-0000-0000-0000-000000000000}"/>
          </ac:spMkLst>
        </pc:spChg>
        <pc:spChg chg="mod">
          <ac:chgData name="C C" userId="58c016da926720ee" providerId="LiveId" clId="{A8BA42F9-A0C9-44D1-8D87-F03BCE909208}" dt="2023-06-26T06:13:03.006" v="2588" actId="12788"/>
          <ac:spMkLst>
            <pc:docMk/>
            <pc:sldMk cId="0" sldId="265"/>
            <ac:spMk id="10" creationId="{00000000-0000-0000-0000-000000000000}"/>
          </ac:spMkLst>
        </pc:spChg>
        <pc:spChg chg="mod">
          <ac:chgData name="C C" userId="58c016da926720ee" providerId="LiveId" clId="{A8BA42F9-A0C9-44D1-8D87-F03BCE909208}" dt="2023-06-26T06:13:03.006" v="2588" actId="12788"/>
          <ac:spMkLst>
            <pc:docMk/>
            <pc:sldMk cId="0" sldId="265"/>
            <ac:spMk id="11" creationId="{00000000-0000-0000-0000-000000000000}"/>
          </ac:spMkLst>
        </pc:spChg>
        <pc:spChg chg="mod">
          <ac:chgData name="C C" userId="58c016da926720ee" providerId="LiveId" clId="{A8BA42F9-A0C9-44D1-8D87-F03BCE909208}" dt="2023-06-26T06:13:05.855" v="2589" actId="12788"/>
          <ac:spMkLst>
            <pc:docMk/>
            <pc:sldMk cId="0" sldId="265"/>
            <ac:spMk id="12" creationId="{00000000-0000-0000-0000-000000000000}"/>
          </ac:spMkLst>
        </pc:spChg>
        <pc:spChg chg="mod">
          <ac:chgData name="C C" userId="58c016da926720ee" providerId="LiveId" clId="{A8BA42F9-A0C9-44D1-8D87-F03BCE909208}" dt="2023-06-26T06:13:05.855" v="2589" actId="12788"/>
          <ac:spMkLst>
            <pc:docMk/>
            <pc:sldMk cId="0" sldId="265"/>
            <ac:spMk id="13" creationId="{00000000-0000-0000-0000-000000000000}"/>
          </ac:spMkLst>
        </pc:spChg>
        <pc:spChg chg="mod">
          <ac:chgData name="C C" userId="58c016da926720ee" providerId="LiveId" clId="{A8BA42F9-A0C9-44D1-8D87-F03BCE909208}" dt="2023-06-26T05:34:03.979" v="697" actId="113"/>
          <ac:spMkLst>
            <pc:docMk/>
            <pc:sldMk cId="0" sldId="265"/>
            <ac:spMk id="15" creationId="{00000000-0000-0000-0000-000000000000}"/>
          </ac:spMkLst>
        </pc:spChg>
        <pc:spChg chg="mod">
          <ac:chgData name="C C" userId="58c016da926720ee" providerId="LiveId" clId="{A8BA42F9-A0C9-44D1-8D87-F03BCE909208}" dt="2023-06-26T05:34:03.979" v="697" actId="113"/>
          <ac:spMkLst>
            <pc:docMk/>
            <pc:sldMk cId="0" sldId="265"/>
            <ac:spMk id="16" creationId="{00000000-0000-0000-0000-000000000000}"/>
          </ac:spMkLst>
        </pc:spChg>
        <pc:spChg chg="mod">
          <ac:chgData name="C C" userId="58c016da926720ee" providerId="LiveId" clId="{A8BA42F9-A0C9-44D1-8D87-F03BCE909208}" dt="2023-06-26T05:34:07.214" v="699" actId="113"/>
          <ac:spMkLst>
            <pc:docMk/>
            <pc:sldMk cId="0" sldId="265"/>
            <ac:spMk id="17" creationId="{00000000-0000-0000-0000-000000000000}"/>
          </ac:spMkLst>
        </pc:spChg>
        <pc:spChg chg="mod">
          <ac:chgData name="C C" userId="58c016da926720ee" providerId="LiveId" clId="{A8BA42F9-A0C9-44D1-8D87-F03BCE909208}" dt="2023-06-26T06:12:34.257" v="2582" actId="12788"/>
          <ac:spMkLst>
            <pc:docMk/>
            <pc:sldMk cId="0" sldId="265"/>
            <ac:spMk id="18" creationId="{00000000-0000-0000-0000-000000000000}"/>
          </ac:spMkLst>
        </pc:spChg>
        <pc:spChg chg="mod">
          <ac:chgData name="C C" userId="58c016da926720ee" providerId="LiveId" clId="{A8BA42F9-A0C9-44D1-8D87-F03BCE909208}" dt="2023-06-26T06:12:34.257" v="2582" actId="12788"/>
          <ac:spMkLst>
            <pc:docMk/>
            <pc:sldMk cId="0" sldId="265"/>
            <ac:spMk id="19" creationId="{00000000-0000-0000-0000-000000000000}"/>
          </ac:spMkLst>
        </pc:spChg>
        <pc:spChg chg="mod">
          <ac:chgData name="C C" userId="58c016da926720ee" providerId="LiveId" clId="{A8BA42F9-A0C9-44D1-8D87-F03BCE909208}" dt="2023-06-26T06:12:37.699" v="2583" actId="12788"/>
          <ac:spMkLst>
            <pc:docMk/>
            <pc:sldMk cId="0" sldId="265"/>
            <ac:spMk id="20" creationId="{00000000-0000-0000-0000-000000000000}"/>
          </ac:spMkLst>
        </pc:spChg>
        <pc:spChg chg="mod">
          <ac:chgData name="C C" userId="58c016da926720ee" providerId="LiveId" clId="{A8BA42F9-A0C9-44D1-8D87-F03BCE909208}" dt="2023-06-26T06:12:37.699" v="2583" actId="12788"/>
          <ac:spMkLst>
            <pc:docMk/>
            <pc:sldMk cId="0" sldId="265"/>
            <ac:spMk id="21" creationId="{00000000-0000-0000-0000-000000000000}"/>
          </ac:spMkLst>
        </pc:spChg>
        <pc:spChg chg="mod">
          <ac:chgData name="C C" userId="58c016da926720ee" providerId="LiveId" clId="{A8BA42F9-A0C9-44D1-8D87-F03BCE909208}" dt="2023-06-26T05:34:03.979" v="697" actId="113"/>
          <ac:spMkLst>
            <pc:docMk/>
            <pc:sldMk cId="0" sldId="265"/>
            <ac:spMk id="23" creationId="{00000000-0000-0000-0000-000000000000}"/>
          </ac:spMkLst>
        </pc:spChg>
        <pc:spChg chg="mod">
          <ac:chgData name="C C" userId="58c016da926720ee" providerId="LiveId" clId="{A8BA42F9-A0C9-44D1-8D87-F03BCE909208}" dt="2023-06-26T05:34:03.979" v="697" actId="113"/>
          <ac:spMkLst>
            <pc:docMk/>
            <pc:sldMk cId="0" sldId="265"/>
            <ac:spMk id="24" creationId="{00000000-0000-0000-0000-000000000000}"/>
          </ac:spMkLst>
        </pc:spChg>
        <pc:spChg chg="mod">
          <ac:chgData name="C C" userId="58c016da926720ee" providerId="LiveId" clId="{A8BA42F9-A0C9-44D1-8D87-F03BCE909208}" dt="2023-06-26T05:52:22.764" v="2056" actId="14100"/>
          <ac:spMkLst>
            <pc:docMk/>
            <pc:sldMk cId="0" sldId="265"/>
            <ac:spMk id="25" creationId="{00000000-0000-0000-0000-000000000000}"/>
          </ac:spMkLst>
        </pc:spChg>
        <pc:spChg chg="mod">
          <ac:chgData name="C C" userId="58c016da926720ee" providerId="LiveId" clId="{A8BA42F9-A0C9-44D1-8D87-F03BCE909208}" dt="2023-06-26T06:12:46.245" v="2585" actId="12788"/>
          <ac:spMkLst>
            <pc:docMk/>
            <pc:sldMk cId="0" sldId="265"/>
            <ac:spMk id="26" creationId="{00000000-0000-0000-0000-000000000000}"/>
          </ac:spMkLst>
        </pc:spChg>
        <pc:spChg chg="mod">
          <ac:chgData name="C C" userId="58c016da926720ee" providerId="LiveId" clId="{A8BA42F9-A0C9-44D1-8D87-F03BCE909208}" dt="2023-06-26T06:12:46.245" v="2585" actId="12788"/>
          <ac:spMkLst>
            <pc:docMk/>
            <pc:sldMk cId="0" sldId="265"/>
            <ac:spMk id="27" creationId="{00000000-0000-0000-0000-000000000000}"/>
          </ac:spMkLst>
        </pc:spChg>
        <pc:spChg chg="mod">
          <ac:chgData name="C C" userId="58c016da926720ee" providerId="LiveId" clId="{A8BA42F9-A0C9-44D1-8D87-F03BCE909208}" dt="2023-06-26T06:12:50.486" v="2586" actId="12788"/>
          <ac:spMkLst>
            <pc:docMk/>
            <pc:sldMk cId="0" sldId="265"/>
            <ac:spMk id="28" creationId="{00000000-0000-0000-0000-000000000000}"/>
          </ac:spMkLst>
        </pc:spChg>
        <pc:spChg chg="mod">
          <ac:chgData name="C C" userId="58c016da926720ee" providerId="LiveId" clId="{A8BA42F9-A0C9-44D1-8D87-F03BCE909208}" dt="2023-06-26T06:12:50.486" v="2586" actId="12788"/>
          <ac:spMkLst>
            <pc:docMk/>
            <pc:sldMk cId="0" sldId="265"/>
            <ac:spMk id="29" creationId="{00000000-0000-0000-0000-000000000000}"/>
          </ac:spMkLst>
        </pc:spChg>
        <pc:spChg chg="mod">
          <ac:chgData name="C C" userId="58c016da926720ee" providerId="LiveId" clId="{A8BA42F9-A0C9-44D1-8D87-F03BCE909208}" dt="2023-06-26T05:34:03.979" v="697" actId="113"/>
          <ac:spMkLst>
            <pc:docMk/>
            <pc:sldMk cId="0" sldId="265"/>
            <ac:spMk id="31" creationId="{00000000-0000-0000-0000-000000000000}"/>
          </ac:spMkLst>
        </pc:spChg>
        <pc:spChg chg="mod">
          <ac:chgData name="C C" userId="58c016da926720ee" providerId="LiveId" clId="{A8BA42F9-A0C9-44D1-8D87-F03BCE909208}" dt="2023-06-26T05:34:03.979" v="697" actId="113"/>
          <ac:spMkLst>
            <pc:docMk/>
            <pc:sldMk cId="0" sldId="265"/>
            <ac:spMk id="32" creationId="{00000000-0000-0000-0000-000000000000}"/>
          </ac:spMkLst>
        </pc:spChg>
        <pc:spChg chg="mod">
          <ac:chgData name="C C" userId="58c016da926720ee" providerId="LiveId" clId="{A8BA42F9-A0C9-44D1-8D87-F03BCE909208}" dt="2023-06-26T05:34:10.982" v="702" actId="113"/>
          <ac:spMkLst>
            <pc:docMk/>
            <pc:sldMk cId="0" sldId="265"/>
            <ac:spMk id="33" creationId="{00000000-0000-0000-0000-000000000000}"/>
          </ac:spMkLst>
        </pc:spChg>
        <pc:spChg chg="mod">
          <ac:chgData name="C C" userId="58c016da926720ee" providerId="LiveId" clId="{A8BA42F9-A0C9-44D1-8D87-F03BCE909208}" dt="2023-06-26T05:34:03.979" v="697" actId="113"/>
          <ac:spMkLst>
            <pc:docMk/>
            <pc:sldMk cId="0" sldId="265"/>
            <ac:spMk id="34" creationId="{00000000-0000-0000-0000-000000000000}"/>
          </ac:spMkLst>
        </pc:spChg>
        <pc:spChg chg="mod">
          <ac:chgData name="C C" userId="58c016da926720ee" providerId="LiveId" clId="{A8BA42F9-A0C9-44D1-8D87-F03BCE909208}" dt="2023-06-26T05:34:03.979" v="697" actId="113"/>
          <ac:spMkLst>
            <pc:docMk/>
            <pc:sldMk cId="0" sldId="265"/>
            <ac:spMk id="35" creationId="{00000000-0000-0000-0000-000000000000}"/>
          </ac:spMkLst>
        </pc:spChg>
        <pc:spChg chg="mod">
          <ac:chgData name="C C" userId="58c016da926720ee" providerId="LiveId" clId="{A8BA42F9-A0C9-44D1-8D87-F03BCE909208}" dt="2023-06-26T05:34:03.979" v="697" actId="113"/>
          <ac:spMkLst>
            <pc:docMk/>
            <pc:sldMk cId="0" sldId="265"/>
            <ac:spMk id="37" creationId="{00000000-0000-0000-0000-000000000000}"/>
          </ac:spMkLst>
        </pc:spChg>
        <pc:spChg chg="mod">
          <ac:chgData name="C C" userId="58c016da926720ee" providerId="LiveId" clId="{A8BA42F9-A0C9-44D1-8D87-F03BCE909208}" dt="2023-06-26T05:34:03.979" v="697" actId="113"/>
          <ac:spMkLst>
            <pc:docMk/>
            <pc:sldMk cId="0" sldId="265"/>
            <ac:spMk id="38" creationId="{00000000-0000-0000-0000-000000000000}"/>
          </ac:spMkLst>
        </pc:spChg>
        <pc:spChg chg="mod">
          <ac:chgData name="C C" userId="58c016da926720ee" providerId="LiveId" clId="{A8BA42F9-A0C9-44D1-8D87-F03BCE909208}" dt="2023-06-26T05:59:15.189" v="2437" actId="12789"/>
          <ac:spMkLst>
            <pc:docMk/>
            <pc:sldMk cId="0" sldId="265"/>
            <ac:spMk id="39" creationId="{00000000-0000-0000-0000-000000000000}"/>
          </ac:spMkLst>
        </pc:spChg>
        <pc:spChg chg="mod">
          <ac:chgData name="C C" userId="58c016da926720ee" providerId="LiveId" clId="{A8BA42F9-A0C9-44D1-8D87-F03BCE909208}" dt="2023-06-26T05:34:03.979" v="697" actId="113"/>
          <ac:spMkLst>
            <pc:docMk/>
            <pc:sldMk cId="0" sldId="265"/>
            <ac:spMk id="41" creationId="{00000000-0000-0000-0000-000000000000}"/>
          </ac:spMkLst>
        </pc:spChg>
        <pc:spChg chg="mod">
          <ac:chgData name="C C" userId="58c016da926720ee" providerId="LiveId" clId="{A8BA42F9-A0C9-44D1-8D87-F03BCE909208}" dt="2023-06-26T05:34:03.979" v="697" actId="113"/>
          <ac:spMkLst>
            <pc:docMk/>
            <pc:sldMk cId="0" sldId="265"/>
            <ac:spMk id="42" creationId="{00000000-0000-0000-0000-000000000000}"/>
          </ac:spMkLst>
        </pc:spChg>
        <pc:spChg chg="mod">
          <ac:chgData name="C C" userId="58c016da926720ee" providerId="LiveId" clId="{A8BA42F9-A0C9-44D1-8D87-F03BCE909208}" dt="2023-06-26T05:59:15.189" v="2437" actId="12789"/>
          <ac:spMkLst>
            <pc:docMk/>
            <pc:sldMk cId="0" sldId="265"/>
            <ac:spMk id="43" creationId="{00000000-0000-0000-0000-000000000000}"/>
          </ac:spMkLst>
        </pc:spChg>
        <pc:spChg chg="mod">
          <ac:chgData name="C C" userId="58c016da926720ee" providerId="LiveId" clId="{A8BA42F9-A0C9-44D1-8D87-F03BCE909208}" dt="2023-06-26T05:34:03.979" v="697" actId="113"/>
          <ac:spMkLst>
            <pc:docMk/>
            <pc:sldMk cId="0" sldId="265"/>
            <ac:spMk id="45" creationId="{00000000-0000-0000-0000-000000000000}"/>
          </ac:spMkLst>
        </pc:spChg>
        <pc:spChg chg="mod">
          <ac:chgData name="C C" userId="58c016da926720ee" providerId="LiveId" clId="{A8BA42F9-A0C9-44D1-8D87-F03BCE909208}" dt="2023-06-26T05:34:03.979" v="697" actId="113"/>
          <ac:spMkLst>
            <pc:docMk/>
            <pc:sldMk cId="0" sldId="265"/>
            <ac:spMk id="46" creationId="{00000000-0000-0000-0000-000000000000}"/>
          </ac:spMkLst>
        </pc:spChg>
        <pc:spChg chg="mod">
          <ac:chgData name="C C" userId="58c016da926720ee" providerId="LiveId" clId="{A8BA42F9-A0C9-44D1-8D87-F03BCE909208}" dt="2023-06-26T05:59:15.189" v="2437" actId="12789"/>
          <ac:spMkLst>
            <pc:docMk/>
            <pc:sldMk cId="0" sldId="265"/>
            <ac:spMk id="47" creationId="{00000000-0000-0000-0000-000000000000}"/>
          </ac:spMkLst>
        </pc:spChg>
        <pc:spChg chg="mod">
          <ac:chgData name="C C" userId="58c016da926720ee" providerId="LiveId" clId="{A8BA42F9-A0C9-44D1-8D87-F03BCE909208}" dt="2023-06-26T06:12:41.200" v="2584" actId="12788"/>
          <ac:spMkLst>
            <pc:docMk/>
            <pc:sldMk cId="0" sldId="265"/>
            <ac:spMk id="48" creationId="{00000000-0000-0000-0000-000000000000}"/>
          </ac:spMkLst>
        </pc:spChg>
        <pc:spChg chg="mod">
          <ac:chgData name="C C" userId="58c016da926720ee" providerId="LiveId" clId="{A8BA42F9-A0C9-44D1-8D87-F03BCE909208}" dt="2023-06-26T06:12:41.200" v="2584" actId="12788"/>
          <ac:spMkLst>
            <pc:docMk/>
            <pc:sldMk cId="0" sldId="265"/>
            <ac:spMk id="49" creationId="{00000000-0000-0000-0000-000000000000}"/>
          </ac:spMkLst>
        </pc:spChg>
        <pc:spChg chg="mod">
          <ac:chgData name="C C" userId="58c016da926720ee" providerId="LiveId" clId="{A8BA42F9-A0C9-44D1-8D87-F03BCE909208}" dt="2023-06-26T06:12:56.616" v="2587" actId="12788"/>
          <ac:spMkLst>
            <pc:docMk/>
            <pc:sldMk cId="0" sldId="265"/>
            <ac:spMk id="50" creationId="{00000000-0000-0000-0000-000000000000}"/>
          </ac:spMkLst>
        </pc:spChg>
        <pc:spChg chg="mod">
          <ac:chgData name="C C" userId="58c016da926720ee" providerId="LiveId" clId="{A8BA42F9-A0C9-44D1-8D87-F03BCE909208}" dt="2023-06-26T06:12:56.616" v="2587" actId="12788"/>
          <ac:spMkLst>
            <pc:docMk/>
            <pc:sldMk cId="0" sldId="265"/>
            <ac:spMk id="51" creationId="{00000000-0000-0000-0000-000000000000}"/>
          </ac:spMkLst>
        </pc:spChg>
        <pc:spChg chg="mod">
          <ac:chgData name="C C" userId="58c016da926720ee" providerId="LiveId" clId="{A8BA42F9-A0C9-44D1-8D87-F03BCE909208}" dt="2023-06-26T05:34:03.979" v="697" actId="113"/>
          <ac:spMkLst>
            <pc:docMk/>
            <pc:sldMk cId="0" sldId="265"/>
            <ac:spMk id="52" creationId="{00000000-0000-0000-0000-000000000000}"/>
          </ac:spMkLst>
        </pc:spChg>
        <pc:spChg chg="del mod">
          <ac:chgData name="C C" userId="58c016da926720ee" providerId="LiveId" clId="{A8BA42F9-A0C9-44D1-8D87-F03BCE909208}" dt="2023-06-26T05:30:16.620" v="614" actId="21"/>
          <ac:spMkLst>
            <pc:docMk/>
            <pc:sldMk cId="0" sldId="265"/>
            <ac:spMk id="53" creationId="{00000000-0000-0000-0000-000000000000}"/>
          </ac:spMkLst>
        </pc:spChg>
        <pc:spChg chg="add del mod">
          <ac:chgData name="C C" userId="58c016da926720ee" providerId="LiveId" clId="{A8BA42F9-A0C9-44D1-8D87-F03BCE909208}" dt="2023-06-26T05:58:59.459" v="2436" actId="21"/>
          <ac:spMkLst>
            <pc:docMk/>
            <pc:sldMk cId="0" sldId="265"/>
            <ac:spMk id="53" creationId="{F47FAFC0-61B1-584F-D282-3C84BCE4A877}"/>
          </ac:spMkLst>
        </pc:spChg>
        <pc:spChg chg="del mod topLvl">
          <ac:chgData name="C C" userId="58c016da926720ee" providerId="LiveId" clId="{A8BA42F9-A0C9-44D1-8D87-F03BCE909208}" dt="2023-06-26T05:59:54.913" v="2445" actId="478"/>
          <ac:spMkLst>
            <pc:docMk/>
            <pc:sldMk cId="0" sldId="265"/>
            <ac:spMk id="54" creationId="{00000000-0000-0000-0000-000000000000}"/>
          </ac:spMkLst>
        </pc:spChg>
        <pc:spChg chg="del mod topLvl">
          <ac:chgData name="C C" userId="58c016da926720ee" providerId="LiveId" clId="{A8BA42F9-A0C9-44D1-8D87-F03BCE909208}" dt="2023-06-26T05:59:56.915" v="2446" actId="478"/>
          <ac:spMkLst>
            <pc:docMk/>
            <pc:sldMk cId="0" sldId="265"/>
            <ac:spMk id="55" creationId="{00000000-0000-0000-0000-000000000000}"/>
          </ac:spMkLst>
        </pc:spChg>
        <pc:spChg chg="add mod">
          <ac:chgData name="C C" userId="58c016da926720ee" providerId="LiveId" clId="{A8BA42F9-A0C9-44D1-8D87-F03BCE909208}" dt="2023-06-26T05:59:22.273" v="2438"/>
          <ac:spMkLst>
            <pc:docMk/>
            <pc:sldMk cId="0" sldId="265"/>
            <ac:spMk id="56" creationId="{90FF59F5-93BF-CE5C-D57D-B60C6D13EBEE}"/>
          </ac:spMkLst>
        </pc:spChg>
        <pc:spChg chg="add mod">
          <ac:chgData name="C C" userId="58c016da926720ee" providerId="LiveId" clId="{A8BA42F9-A0C9-44D1-8D87-F03BCE909208}" dt="2023-06-26T05:59:33.453" v="2440" actId="1076"/>
          <ac:spMkLst>
            <pc:docMk/>
            <pc:sldMk cId="0" sldId="265"/>
            <ac:spMk id="57" creationId="{8F9CBE07-9D62-AF51-0574-81DF1326CC36}"/>
          </ac:spMkLst>
        </pc:spChg>
        <pc:spChg chg="add mod">
          <ac:chgData name="C C" userId="58c016da926720ee" providerId="LiveId" clId="{A8BA42F9-A0C9-44D1-8D87-F03BCE909208}" dt="2023-06-26T05:59:44.194" v="2442" actId="1076"/>
          <ac:spMkLst>
            <pc:docMk/>
            <pc:sldMk cId="0" sldId="265"/>
            <ac:spMk id="58" creationId="{B04F00B0-E5F0-BE7C-5519-7BED6EFF2FC7}"/>
          </ac:spMkLst>
        </pc:spChg>
        <pc:spChg chg="del mod">
          <ac:chgData name="C C" userId="58c016da926720ee" providerId="LiveId" clId="{A8BA42F9-A0C9-44D1-8D87-F03BCE909208}" dt="2023-06-26T05:24:33.726" v="149" actId="478"/>
          <ac:spMkLst>
            <pc:docMk/>
            <pc:sldMk cId="0" sldId="265"/>
            <ac:spMk id="59" creationId="{00000000-0000-0000-0000-000000000000}"/>
          </ac:spMkLst>
        </pc:spChg>
        <pc:spChg chg="add mod">
          <ac:chgData name="C C" userId="58c016da926720ee" providerId="LiveId" clId="{A8BA42F9-A0C9-44D1-8D87-F03BCE909208}" dt="2023-06-26T05:36:00.783" v="729" actId="120"/>
          <ac:spMkLst>
            <pc:docMk/>
            <pc:sldMk cId="0" sldId="265"/>
            <ac:spMk id="61" creationId="{E993BC44-3556-A5AC-2BA3-EBEF6F1A1ED7}"/>
          </ac:spMkLst>
        </pc:spChg>
        <pc:spChg chg="add mod">
          <ac:chgData name="C C" userId="58c016da926720ee" providerId="LiveId" clId="{A8BA42F9-A0C9-44D1-8D87-F03BCE909208}" dt="2023-06-26T05:34:03.979" v="697" actId="113"/>
          <ac:spMkLst>
            <pc:docMk/>
            <pc:sldMk cId="0" sldId="265"/>
            <ac:spMk id="62" creationId="{09E6A254-C1A3-33F2-3610-4DF9F61DDEB6}"/>
          </ac:spMkLst>
        </pc:spChg>
        <pc:spChg chg="add del mod">
          <ac:chgData name="C C" userId="58c016da926720ee" providerId="LiveId" clId="{A8BA42F9-A0C9-44D1-8D87-F03BCE909208}" dt="2023-06-26T05:30:14.950" v="613"/>
          <ac:spMkLst>
            <pc:docMk/>
            <pc:sldMk cId="0" sldId="265"/>
            <ac:spMk id="63" creationId="{F8F83F92-FFC6-03A8-C70B-BC0DC9688A11}"/>
          </ac:spMkLst>
        </pc:spChg>
        <pc:spChg chg="add mod">
          <ac:chgData name="C C" userId="58c016da926720ee" providerId="LiveId" clId="{A8BA42F9-A0C9-44D1-8D87-F03BCE909208}" dt="2023-06-26T05:34:03.979" v="697" actId="113"/>
          <ac:spMkLst>
            <pc:docMk/>
            <pc:sldMk cId="0" sldId="265"/>
            <ac:spMk id="64" creationId="{368B76C3-9550-073B-E38C-803A9BCFCC96}"/>
          </ac:spMkLst>
        </pc:spChg>
        <pc:spChg chg="add mod">
          <ac:chgData name="C C" userId="58c016da926720ee" providerId="LiveId" clId="{A8BA42F9-A0C9-44D1-8D87-F03BCE909208}" dt="2023-06-26T05:34:03.979" v="697" actId="113"/>
          <ac:spMkLst>
            <pc:docMk/>
            <pc:sldMk cId="0" sldId="265"/>
            <ac:spMk id="65" creationId="{98118284-785F-EF8E-E621-FAE6165F4108}"/>
          </ac:spMkLst>
        </pc:spChg>
        <pc:grpChg chg="mod">
          <ac:chgData name="C C" userId="58c016da926720ee" providerId="LiveId" clId="{A8BA42F9-A0C9-44D1-8D87-F03BCE909208}" dt="2023-06-26T05:59:15.189" v="2437" actId="12789"/>
          <ac:grpSpMkLst>
            <pc:docMk/>
            <pc:sldMk cId="0" sldId="265"/>
            <ac:grpSpMk id="2" creationId="{00000000-0000-0000-0000-000000000000}"/>
          </ac:grpSpMkLst>
        </pc:grpChg>
        <pc:grpChg chg="mod">
          <ac:chgData name="C C" userId="58c016da926720ee" providerId="LiveId" clId="{A8BA42F9-A0C9-44D1-8D87-F03BCE909208}" dt="2023-06-26T05:33:40.894" v="691" actId="12789"/>
          <ac:grpSpMkLst>
            <pc:docMk/>
            <pc:sldMk cId="0" sldId="265"/>
            <ac:grpSpMk id="6" creationId="{00000000-0000-0000-0000-000000000000}"/>
          </ac:grpSpMkLst>
        </pc:grpChg>
        <pc:grpChg chg="mod">
          <ac:chgData name="C C" userId="58c016da926720ee" providerId="LiveId" clId="{A8BA42F9-A0C9-44D1-8D87-F03BCE909208}" dt="2023-06-26T05:33:24.332" v="686" actId="12788"/>
          <ac:grpSpMkLst>
            <pc:docMk/>
            <pc:sldMk cId="0" sldId="265"/>
            <ac:grpSpMk id="14" creationId="{00000000-0000-0000-0000-000000000000}"/>
          </ac:grpSpMkLst>
        </pc:grpChg>
        <pc:grpChg chg="mod">
          <ac:chgData name="C C" userId="58c016da926720ee" providerId="LiveId" clId="{A8BA42F9-A0C9-44D1-8D87-F03BCE909208}" dt="2023-06-26T05:33:21.818" v="685" actId="12788"/>
          <ac:grpSpMkLst>
            <pc:docMk/>
            <pc:sldMk cId="0" sldId="265"/>
            <ac:grpSpMk id="22" creationId="{00000000-0000-0000-0000-000000000000}"/>
          </ac:grpSpMkLst>
        </pc:grpChg>
        <pc:grpChg chg="mod">
          <ac:chgData name="C C" userId="58c016da926720ee" providerId="LiveId" clId="{A8BA42F9-A0C9-44D1-8D87-F03BCE909208}" dt="2023-06-26T05:33:18.031" v="684" actId="12788"/>
          <ac:grpSpMkLst>
            <pc:docMk/>
            <pc:sldMk cId="0" sldId="265"/>
            <ac:grpSpMk id="30" creationId="{00000000-0000-0000-0000-000000000000}"/>
          </ac:grpSpMkLst>
        </pc:grpChg>
        <pc:grpChg chg="mod">
          <ac:chgData name="C C" userId="58c016da926720ee" providerId="LiveId" clId="{A8BA42F9-A0C9-44D1-8D87-F03BCE909208}" dt="2023-06-26T05:59:15.189" v="2437" actId="12789"/>
          <ac:grpSpMkLst>
            <pc:docMk/>
            <pc:sldMk cId="0" sldId="265"/>
            <ac:grpSpMk id="36" creationId="{00000000-0000-0000-0000-000000000000}"/>
          </ac:grpSpMkLst>
        </pc:grpChg>
        <pc:grpChg chg="mod">
          <ac:chgData name="C C" userId="58c016da926720ee" providerId="LiveId" clId="{A8BA42F9-A0C9-44D1-8D87-F03BCE909208}" dt="2023-06-26T05:59:15.189" v="2437" actId="12789"/>
          <ac:grpSpMkLst>
            <pc:docMk/>
            <pc:sldMk cId="0" sldId="265"/>
            <ac:grpSpMk id="40" creationId="{00000000-0000-0000-0000-000000000000}"/>
          </ac:grpSpMkLst>
        </pc:grpChg>
        <pc:grpChg chg="mod">
          <ac:chgData name="C C" userId="58c016da926720ee" providerId="LiveId" clId="{A8BA42F9-A0C9-44D1-8D87-F03BCE909208}" dt="2023-06-26T05:59:15.189" v="2437" actId="12789"/>
          <ac:grpSpMkLst>
            <pc:docMk/>
            <pc:sldMk cId="0" sldId="265"/>
            <ac:grpSpMk id="44" creationId="{00000000-0000-0000-0000-000000000000}"/>
          </ac:grpSpMkLst>
        </pc:grpChg>
        <pc:grpChg chg="del">
          <ac:chgData name="C C" userId="58c016da926720ee" providerId="LiveId" clId="{A8BA42F9-A0C9-44D1-8D87-F03BCE909208}" dt="2023-06-26T05:24:23.213" v="143" actId="478"/>
          <ac:grpSpMkLst>
            <pc:docMk/>
            <pc:sldMk cId="0" sldId="265"/>
            <ac:grpSpMk id="56" creationId="{00000000-0000-0000-0000-000000000000}"/>
          </ac:grpSpMkLst>
        </pc:grpChg>
        <pc:grpChg chg="add del mod">
          <ac:chgData name="C C" userId="58c016da926720ee" providerId="LiveId" clId="{A8BA42F9-A0C9-44D1-8D87-F03BCE909208}" dt="2023-06-26T05:59:54.913" v="2445" actId="478"/>
          <ac:grpSpMkLst>
            <pc:docMk/>
            <pc:sldMk cId="0" sldId="265"/>
            <ac:grpSpMk id="66" creationId="{92B41EB0-46F6-5D16-0CDB-EAEDE9810893}"/>
          </ac:grpSpMkLst>
        </pc:grpChg>
      </pc:sldChg>
      <pc:sldChg chg="addSp delSp modSp add del mod">
        <pc:chgData name="C C" userId="58c016da926720ee" providerId="LiveId" clId="{A8BA42F9-A0C9-44D1-8D87-F03BCE909208}" dt="2023-06-26T05:44:11.827" v="1137" actId="47"/>
        <pc:sldMkLst>
          <pc:docMk/>
          <pc:sldMk cId="0" sldId="266"/>
        </pc:sldMkLst>
        <pc:spChg chg="del mod">
          <ac:chgData name="C C" userId="58c016da926720ee" providerId="LiveId" clId="{A8BA42F9-A0C9-44D1-8D87-F03BCE909208}" dt="2023-06-26T05:35:52.810" v="717" actId="478"/>
          <ac:spMkLst>
            <pc:docMk/>
            <pc:sldMk cId="0" sldId="266"/>
            <ac:spMk id="29" creationId="{00000000-0000-0000-0000-000000000000}"/>
          </ac:spMkLst>
        </pc:spChg>
        <pc:spChg chg="add mod">
          <ac:chgData name="C C" userId="58c016da926720ee" providerId="LiveId" clId="{A8BA42F9-A0C9-44D1-8D87-F03BCE909208}" dt="2023-06-26T05:39:06.898" v="740"/>
          <ac:spMkLst>
            <pc:docMk/>
            <pc:sldMk cId="0" sldId="266"/>
            <ac:spMk id="30" creationId="{FE51F659-C5DF-F96D-3550-7957D1B65383}"/>
          </ac:spMkLst>
        </pc:spChg>
        <pc:grpChg chg="del">
          <ac:chgData name="C C" userId="58c016da926720ee" providerId="LiveId" clId="{A8BA42F9-A0C9-44D1-8D87-F03BCE909208}" dt="2023-06-26T05:35:50.339" v="716" actId="478"/>
          <ac:grpSpMkLst>
            <pc:docMk/>
            <pc:sldMk cId="0" sldId="266"/>
            <ac:grpSpMk id="26" creationId="{00000000-0000-0000-0000-000000000000}"/>
          </ac:grpSpMkLst>
        </pc:grpChg>
      </pc:sldChg>
      <pc:sldChg chg="add del">
        <pc:chgData name="C C" userId="58c016da926720ee" providerId="LiveId" clId="{A8BA42F9-A0C9-44D1-8D87-F03BCE909208}" dt="2023-06-26T05:34:48.946" v="714" actId="47"/>
        <pc:sldMkLst>
          <pc:docMk/>
          <pc:sldMk cId="0" sldId="267"/>
        </pc:sldMkLst>
      </pc:sldChg>
      <pc:sldChg chg="add del">
        <pc:chgData name="C C" userId="58c016da926720ee" providerId="LiveId" clId="{A8BA42F9-A0C9-44D1-8D87-F03BCE909208}" dt="2023-06-26T05:34:48.946" v="714" actId="47"/>
        <pc:sldMkLst>
          <pc:docMk/>
          <pc:sldMk cId="0" sldId="268"/>
        </pc:sldMkLst>
      </pc:sldChg>
      <pc:sldChg chg="add del">
        <pc:chgData name="C C" userId="58c016da926720ee" providerId="LiveId" clId="{A8BA42F9-A0C9-44D1-8D87-F03BCE909208}" dt="2023-06-26T05:34:48.946" v="714" actId="47"/>
        <pc:sldMkLst>
          <pc:docMk/>
          <pc:sldMk cId="0" sldId="269"/>
        </pc:sldMkLst>
      </pc:sldChg>
      <pc:sldChg chg="addSp delSp modSp add mod">
        <pc:chgData name="C C" userId="58c016da926720ee" providerId="LiveId" clId="{A8BA42F9-A0C9-44D1-8D87-F03BCE909208}" dt="2023-06-26T05:50:34.829" v="2050" actId="313"/>
        <pc:sldMkLst>
          <pc:docMk/>
          <pc:sldMk cId="0" sldId="270"/>
        </pc:sldMkLst>
        <pc:spChg chg="del">
          <ac:chgData name="C C" userId="58c016da926720ee" providerId="LiveId" clId="{A8BA42F9-A0C9-44D1-8D87-F03BCE909208}" dt="2023-06-26T05:44:41.912" v="1144" actId="478"/>
          <ac:spMkLst>
            <pc:docMk/>
            <pc:sldMk cId="0" sldId="270"/>
            <ac:spMk id="6" creationId="{00000000-0000-0000-0000-000000000000}"/>
          </ac:spMkLst>
        </pc:spChg>
        <pc:spChg chg="del">
          <ac:chgData name="C C" userId="58c016da926720ee" providerId="LiveId" clId="{A8BA42F9-A0C9-44D1-8D87-F03BCE909208}" dt="2023-06-26T05:44:55.873" v="1158" actId="478"/>
          <ac:spMkLst>
            <pc:docMk/>
            <pc:sldMk cId="0" sldId="270"/>
            <ac:spMk id="7" creationId="{00000000-0000-0000-0000-000000000000}"/>
          </ac:spMkLst>
        </pc:spChg>
        <pc:spChg chg="del mod">
          <ac:chgData name="C C" userId="58c016da926720ee" providerId="LiveId" clId="{A8BA42F9-A0C9-44D1-8D87-F03BCE909208}" dt="2023-06-26T05:44:36.198" v="1142" actId="478"/>
          <ac:spMkLst>
            <pc:docMk/>
            <pc:sldMk cId="0" sldId="270"/>
            <ac:spMk id="8" creationId="{00000000-0000-0000-0000-000000000000}"/>
          </ac:spMkLst>
        </pc:spChg>
        <pc:spChg chg="del">
          <ac:chgData name="C C" userId="58c016da926720ee" providerId="LiveId" clId="{A8BA42F9-A0C9-44D1-8D87-F03BCE909208}" dt="2023-06-26T05:44:33.918" v="1141" actId="478"/>
          <ac:spMkLst>
            <pc:docMk/>
            <pc:sldMk cId="0" sldId="270"/>
            <ac:spMk id="12" creationId="{00000000-0000-0000-0000-000000000000}"/>
          </ac:spMkLst>
        </pc:spChg>
        <pc:spChg chg="del">
          <ac:chgData name="C C" userId="58c016da926720ee" providerId="LiveId" clId="{A8BA42F9-A0C9-44D1-8D87-F03BCE909208}" dt="2023-06-26T05:44:33.918" v="1141" actId="478"/>
          <ac:spMkLst>
            <pc:docMk/>
            <pc:sldMk cId="0" sldId="270"/>
            <ac:spMk id="13" creationId="{00000000-0000-0000-0000-000000000000}"/>
          </ac:spMkLst>
        </pc:spChg>
        <pc:spChg chg="del">
          <ac:chgData name="C C" userId="58c016da926720ee" providerId="LiveId" clId="{A8BA42F9-A0C9-44D1-8D87-F03BCE909208}" dt="2023-06-26T05:44:33.918" v="1141" actId="478"/>
          <ac:spMkLst>
            <pc:docMk/>
            <pc:sldMk cId="0" sldId="270"/>
            <ac:spMk id="14" creationId="{00000000-0000-0000-0000-000000000000}"/>
          </ac:spMkLst>
        </pc:spChg>
        <pc:spChg chg="del">
          <ac:chgData name="C C" userId="58c016da926720ee" providerId="LiveId" clId="{A8BA42F9-A0C9-44D1-8D87-F03BCE909208}" dt="2023-06-26T05:44:33.918" v="1141" actId="478"/>
          <ac:spMkLst>
            <pc:docMk/>
            <pc:sldMk cId="0" sldId="270"/>
            <ac:spMk id="15" creationId="{00000000-0000-0000-0000-000000000000}"/>
          </ac:spMkLst>
        </pc:spChg>
        <pc:spChg chg="del">
          <ac:chgData name="C C" userId="58c016da926720ee" providerId="LiveId" clId="{A8BA42F9-A0C9-44D1-8D87-F03BCE909208}" dt="2023-06-26T05:44:33.918" v="1141" actId="478"/>
          <ac:spMkLst>
            <pc:docMk/>
            <pc:sldMk cId="0" sldId="270"/>
            <ac:spMk id="16" creationId="{00000000-0000-0000-0000-000000000000}"/>
          </ac:spMkLst>
        </pc:spChg>
        <pc:spChg chg="del">
          <ac:chgData name="C C" userId="58c016da926720ee" providerId="LiveId" clId="{A8BA42F9-A0C9-44D1-8D87-F03BCE909208}" dt="2023-06-26T05:44:33.918" v="1141" actId="478"/>
          <ac:spMkLst>
            <pc:docMk/>
            <pc:sldMk cId="0" sldId="270"/>
            <ac:spMk id="20" creationId="{00000000-0000-0000-0000-000000000000}"/>
          </ac:spMkLst>
        </pc:spChg>
        <pc:spChg chg="del">
          <ac:chgData name="C C" userId="58c016da926720ee" providerId="LiveId" clId="{A8BA42F9-A0C9-44D1-8D87-F03BCE909208}" dt="2023-06-26T05:44:33.918" v="1141" actId="478"/>
          <ac:spMkLst>
            <pc:docMk/>
            <pc:sldMk cId="0" sldId="270"/>
            <ac:spMk id="21" creationId="{00000000-0000-0000-0000-000000000000}"/>
          </ac:spMkLst>
        </pc:spChg>
        <pc:spChg chg="del">
          <ac:chgData name="C C" userId="58c016da926720ee" providerId="LiveId" clId="{A8BA42F9-A0C9-44D1-8D87-F03BCE909208}" dt="2023-06-26T05:44:33.918" v="1141" actId="478"/>
          <ac:spMkLst>
            <pc:docMk/>
            <pc:sldMk cId="0" sldId="270"/>
            <ac:spMk id="22" creationId="{00000000-0000-0000-0000-000000000000}"/>
          </ac:spMkLst>
        </pc:spChg>
        <pc:spChg chg="del">
          <ac:chgData name="C C" userId="58c016da926720ee" providerId="LiveId" clId="{A8BA42F9-A0C9-44D1-8D87-F03BCE909208}" dt="2023-06-26T05:44:33.918" v="1141" actId="478"/>
          <ac:spMkLst>
            <pc:docMk/>
            <pc:sldMk cId="0" sldId="270"/>
            <ac:spMk id="23" creationId="{00000000-0000-0000-0000-000000000000}"/>
          </ac:spMkLst>
        </pc:spChg>
        <pc:spChg chg="del">
          <ac:chgData name="C C" userId="58c016da926720ee" providerId="LiveId" clId="{A8BA42F9-A0C9-44D1-8D87-F03BCE909208}" dt="2023-06-26T05:44:33.918" v="1141" actId="478"/>
          <ac:spMkLst>
            <pc:docMk/>
            <pc:sldMk cId="0" sldId="270"/>
            <ac:spMk id="24" creationId="{00000000-0000-0000-0000-000000000000}"/>
          </ac:spMkLst>
        </pc:spChg>
        <pc:spChg chg="del">
          <ac:chgData name="C C" userId="58c016da926720ee" providerId="LiveId" clId="{A8BA42F9-A0C9-44D1-8D87-F03BCE909208}" dt="2023-06-26T05:44:33.918" v="1141" actId="478"/>
          <ac:spMkLst>
            <pc:docMk/>
            <pc:sldMk cId="0" sldId="270"/>
            <ac:spMk id="25" creationId="{00000000-0000-0000-0000-000000000000}"/>
          </ac:spMkLst>
        </pc:spChg>
        <pc:spChg chg="del">
          <ac:chgData name="C C" userId="58c016da926720ee" providerId="LiveId" clId="{A8BA42F9-A0C9-44D1-8D87-F03BCE909208}" dt="2023-06-26T05:44:33.918" v="1141" actId="478"/>
          <ac:spMkLst>
            <pc:docMk/>
            <pc:sldMk cId="0" sldId="270"/>
            <ac:spMk id="26" creationId="{00000000-0000-0000-0000-000000000000}"/>
          </ac:spMkLst>
        </pc:spChg>
        <pc:spChg chg="del">
          <ac:chgData name="C C" userId="58c016da926720ee" providerId="LiveId" clId="{A8BA42F9-A0C9-44D1-8D87-F03BCE909208}" dt="2023-06-26T05:44:33.918" v="1141" actId="478"/>
          <ac:spMkLst>
            <pc:docMk/>
            <pc:sldMk cId="0" sldId="270"/>
            <ac:spMk id="27" creationId="{00000000-0000-0000-0000-000000000000}"/>
          </ac:spMkLst>
        </pc:spChg>
        <pc:spChg chg="del">
          <ac:chgData name="C C" userId="58c016da926720ee" providerId="LiveId" clId="{A8BA42F9-A0C9-44D1-8D87-F03BCE909208}" dt="2023-06-26T05:44:33.918" v="1141" actId="478"/>
          <ac:spMkLst>
            <pc:docMk/>
            <pc:sldMk cId="0" sldId="270"/>
            <ac:spMk id="28" creationId="{00000000-0000-0000-0000-000000000000}"/>
          </ac:spMkLst>
        </pc:spChg>
        <pc:spChg chg="add del mod">
          <ac:chgData name="C C" userId="58c016da926720ee" providerId="LiveId" clId="{A8BA42F9-A0C9-44D1-8D87-F03BCE909208}" dt="2023-06-26T05:44:38.323" v="1143" actId="478"/>
          <ac:spMkLst>
            <pc:docMk/>
            <pc:sldMk cId="0" sldId="270"/>
            <ac:spMk id="30" creationId="{6B0E024F-C500-5289-A482-BFA0715B90C9}"/>
          </ac:spMkLst>
        </pc:spChg>
        <pc:spChg chg="add mod">
          <ac:chgData name="C C" userId="58c016da926720ee" providerId="LiveId" clId="{A8BA42F9-A0C9-44D1-8D87-F03BCE909208}" dt="2023-06-26T05:45:00.024" v="1159" actId="1076"/>
          <ac:spMkLst>
            <pc:docMk/>
            <pc:sldMk cId="0" sldId="270"/>
            <ac:spMk id="31" creationId="{2297ECD9-0FEC-3216-4ED1-6C2D6F7E15FC}"/>
          </ac:spMkLst>
        </pc:spChg>
        <pc:grpChg chg="del">
          <ac:chgData name="C C" userId="58c016da926720ee" providerId="LiveId" clId="{A8BA42F9-A0C9-44D1-8D87-F03BCE909208}" dt="2023-06-26T05:44:33.918" v="1141" actId="478"/>
          <ac:grpSpMkLst>
            <pc:docMk/>
            <pc:sldMk cId="0" sldId="270"/>
            <ac:grpSpMk id="9" creationId="{00000000-0000-0000-0000-000000000000}"/>
          </ac:grpSpMkLst>
        </pc:grpChg>
        <pc:grpChg chg="del">
          <ac:chgData name="C C" userId="58c016da926720ee" providerId="LiveId" clId="{A8BA42F9-A0C9-44D1-8D87-F03BCE909208}" dt="2023-06-26T05:44:33.918" v="1141" actId="478"/>
          <ac:grpSpMkLst>
            <pc:docMk/>
            <pc:sldMk cId="0" sldId="270"/>
            <ac:grpSpMk id="17" creationId="{00000000-0000-0000-0000-000000000000}"/>
          </ac:grpSpMkLst>
        </pc:grpChg>
        <pc:graphicFrameChg chg="add mod">
          <ac:chgData name="C C" userId="58c016da926720ee" providerId="LiveId" clId="{A8BA42F9-A0C9-44D1-8D87-F03BCE909208}" dt="2023-06-26T05:50:34.829" v="2050" actId="313"/>
          <ac:graphicFrameMkLst>
            <pc:docMk/>
            <pc:sldMk cId="0" sldId="270"/>
            <ac:graphicFrameMk id="32" creationId="{91414439-37BC-6A44-B52B-B13FAE0BB2FC}"/>
          </ac:graphicFrameMkLst>
        </pc:graphicFrameChg>
      </pc:sldChg>
      <pc:sldChg chg="addSp delSp modSp add del mod">
        <pc:chgData name="C C" userId="58c016da926720ee" providerId="LiveId" clId="{A8BA42F9-A0C9-44D1-8D87-F03BCE909208}" dt="2023-06-26T05:52:33.391" v="2057" actId="47"/>
        <pc:sldMkLst>
          <pc:docMk/>
          <pc:sldMk cId="0" sldId="271"/>
        </pc:sldMkLst>
        <pc:spChg chg="add del">
          <ac:chgData name="C C" userId="58c016da926720ee" providerId="LiveId" clId="{A8BA42F9-A0C9-44D1-8D87-F03BCE909208}" dt="2023-06-26T05:45:16.658" v="1164" actId="21"/>
          <ac:spMkLst>
            <pc:docMk/>
            <pc:sldMk cId="0" sldId="271"/>
            <ac:spMk id="6" creationId="{00000000-0000-0000-0000-000000000000}"/>
          </ac:spMkLst>
        </pc:spChg>
        <pc:spChg chg="add del">
          <ac:chgData name="C C" userId="58c016da926720ee" providerId="LiveId" clId="{A8BA42F9-A0C9-44D1-8D87-F03BCE909208}" dt="2023-06-26T05:45:16.658" v="1164" actId="21"/>
          <ac:spMkLst>
            <pc:docMk/>
            <pc:sldMk cId="0" sldId="271"/>
            <ac:spMk id="11" creationId="{00000000-0000-0000-0000-000000000000}"/>
          </ac:spMkLst>
        </pc:spChg>
        <pc:spChg chg="add del">
          <ac:chgData name="C C" userId="58c016da926720ee" providerId="LiveId" clId="{A8BA42F9-A0C9-44D1-8D87-F03BCE909208}" dt="2023-06-26T05:45:16.658" v="1164" actId="21"/>
          <ac:spMkLst>
            <pc:docMk/>
            <pc:sldMk cId="0" sldId="271"/>
            <ac:spMk id="13" creationId="{00000000-0000-0000-0000-000000000000}"/>
          </ac:spMkLst>
        </pc:spChg>
        <pc:spChg chg="add del">
          <ac:chgData name="C C" userId="58c016da926720ee" providerId="LiveId" clId="{A8BA42F9-A0C9-44D1-8D87-F03BCE909208}" dt="2023-06-26T05:45:16.658" v="1164" actId="21"/>
          <ac:spMkLst>
            <pc:docMk/>
            <pc:sldMk cId="0" sldId="271"/>
            <ac:spMk id="22" creationId="{00000000-0000-0000-0000-000000000000}"/>
          </ac:spMkLst>
        </pc:spChg>
        <pc:spChg chg="mod">
          <ac:chgData name="C C" userId="58c016da926720ee" providerId="LiveId" clId="{A8BA42F9-A0C9-44D1-8D87-F03BCE909208}" dt="2023-06-26T05:35:35.775" v="715" actId="2711"/>
          <ac:spMkLst>
            <pc:docMk/>
            <pc:sldMk cId="0" sldId="271"/>
            <ac:spMk id="29" creationId="{00000000-0000-0000-0000-000000000000}"/>
          </ac:spMkLst>
        </pc:spChg>
      </pc:sldChg>
      <pc:sldChg chg="modSp add del">
        <pc:chgData name="C C" userId="58c016da926720ee" providerId="LiveId" clId="{A8BA42F9-A0C9-44D1-8D87-F03BCE909208}" dt="2023-06-26T05:52:33.391" v="2057" actId="47"/>
        <pc:sldMkLst>
          <pc:docMk/>
          <pc:sldMk cId="0" sldId="272"/>
        </pc:sldMkLst>
        <pc:spChg chg="mod">
          <ac:chgData name="C C" userId="58c016da926720ee" providerId="LiveId" clId="{A8BA42F9-A0C9-44D1-8D87-F03BCE909208}" dt="2023-06-26T05:35:35.775" v="715" actId="2711"/>
          <ac:spMkLst>
            <pc:docMk/>
            <pc:sldMk cId="0" sldId="272"/>
            <ac:spMk id="29" creationId="{00000000-0000-0000-0000-000000000000}"/>
          </ac:spMkLst>
        </pc:spChg>
      </pc:sldChg>
      <pc:sldChg chg="modSp add del">
        <pc:chgData name="C C" userId="58c016da926720ee" providerId="LiveId" clId="{A8BA42F9-A0C9-44D1-8D87-F03BCE909208}" dt="2023-06-26T05:52:33.391" v="2057" actId="47"/>
        <pc:sldMkLst>
          <pc:docMk/>
          <pc:sldMk cId="0" sldId="273"/>
        </pc:sldMkLst>
        <pc:spChg chg="mod">
          <ac:chgData name="C C" userId="58c016da926720ee" providerId="LiveId" clId="{A8BA42F9-A0C9-44D1-8D87-F03BCE909208}" dt="2023-06-26T05:35:35.775" v="715" actId="2711"/>
          <ac:spMkLst>
            <pc:docMk/>
            <pc:sldMk cId="0" sldId="273"/>
            <ac:spMk id="29" creationId="{00000000-0000-0000-0000-000000000000}"/>
          </ac:spMkLst>
        </pc:spChg>
      </pc:sldChg>
      <pc:sldChg chg="modSp add del">
        <pc:chgData name="C C" userId="58c016da926720ee" providerId="LiveId" clId="{A8BA42F9-A0C9-44D1-8D87-F03BCE909208}" dt="2023-06-26T05:52:33.391" v="2057" actId="47"/>
        <pc:sldMkLst>
          <pc:docMk/>
          <pc:sldMk cId="0" sldId="274"/>
        </pc:sldMkLst>
        <pc:spChg chg="mod">
          <ac:chgData name="C C" userId="58c016da926720ee" providerId="LiveId" clId="{A8BA42F9-A0C9-44D1-8D87-F03BCE909208}" dt="2023-06-26T05:35:35.775" v="715" actId="2711"/>
          <ac:spMkLst>
            <pc:docMk/>
            <pc:sldMk cId="0" sldId="274"/>
            <ac:spMk id="21" creationId="{00000000-0000-0000-0000-000000000000}"/>
          </ac:spMkLst>
        </pc:spChg>
      </pc:sldChg>
      <pc:sldChg chg="modSp add del">
        <pc:chgData name="C C" userId="58c016da926720ee" providerId="LiveId" clId="{A8BA42F9-A0C9-44D1-8D87-F03BCE909208}" dt="2023-06-26T05:52:33.391" v="2057" actId="47"/>
        <pc:sldMkLst>
          <pc:docMk/>
          <pc:sldMk cId="0" sldId="275"/>
        </pc:sldMkLst>
        <pc:spChg chg="mod">
          <ac:chgData name="C C" userId="58c016da926720ee" providerId="LiveId" clId="{A8BA42F9-A0C9-44D1-8D87-F03BCE909208}" dt="2023-06-26T05:35:35.775" v="715" actId="2711"/>
          <ac:spMkLst>
            <pc:docMk/>
            <pc:sldMk cId="0" sldId="275"/>
            <ac:spMk id="21" creationId="{00000000-0000-0000-0000-000000000000}"/>
          </ac:spMkLst>
        </pc:spChg>
      </pc:sldChg>
      <pc:sldChg chg="modSp add del">
        <pc:chgData name="C C" userId="58c016da926720ee" providerId="LiveId" clId="{A8BA42F9-A0C9-44D1-8D87-F03BCE909208}" dt="2023-06-26T05:52:33.391" v="2057" actId="47"/>
        <pc:sldMkLst>
          <pc:docMk/>
          <pc:sldMk cId="0" sldId="276"/>
        </pc:sldMkLst>
        <pc:spChg chg="mod">
          <ac:chgData name="C C" userId="58c016da926720ee" providerId="LiveId" clId="{A8BA42F9-A0C9-44D1-8D87-F03BCE909208}" dt="2023-06-26T05:35:35.775" v="715" actId="2711"/>
          <ac:spMkLst>
            <pc:docMk/>
            <pc:sldMk cId="0" sldId="276"/>
            <ac:spMk id="21" creationId="{00000000-0000-0000-0000-000000000000}"/>
          </ac:spMkLst>
        </pc:spChg>
      </pc:sldChg>
      <pc:sldChg chg="modSp add del">
        <pc:chgData name="C C" userId="58c016da926720ee" providerId="LiveId" clId="{A8BA42F9-A0C9-44D1-8D87-F03BCE909208}" dt="2023-06-26T05:52:33.391" v="2057" actId="47"/>
        <pc:sldMkLst>
          <pc:docMk/>
          <pc:sldMk cId="0" sldId="277"/>
        </pc:sldMkLst>
        <pc:spChg chg="mod">
          <ac:chgData name="C C" userId="58c016da926720ee" providerId="LiveId" clId="{A8BA42F9-A0C9-44D1-8D87-F03BCE909208}" dt="2023-06-26T05:35:35.775" v="715" actId="2711"/>
          <ac:spMkLst>
            <pc:docMk/>
            <pc:sldMk cId="0" sldId="277"/>
            <ac:spMk id="3" creationId="{00000000-0000-0000-0000-000000000000}"/>
          </ac:spMkLst>
        </pc:spChg>
      </pc:sldChg>
      <pc:sldChg chg="modSp add del">
        <pc:chgData name="C C" userId="58c016da926720ee" providerId="LiveId" clId="{A8BA42F9-A0C9-44D1-8D87-F03BCE909208}" dt="2023-06-26T05:52:33.391" v="2057" actId="47"/>
        <pc:sldMkLst>
          <pc:docMk/>
          <pc:sldMk cId="0" sldId="278"/>
        </pc:sldMkLst>
        <pc:spChg chg="mod">
          <ac:chgData name="C C" userId="58c016da926720ee" providerId="LiveId" clId="{A8BA42F9-A0C9-44D1-8D87-F03BCE909208}" dt="2023-06-26T05:35:35.775" v="715" actId="2711"/>
          <ac:spMkLst>
            <pc:docMk/>
            <pc:sldMk cId="0" sldId="278"/>
            <ac:spMk id="17" creationId="{00000000-0000-0000-0000-000000000000}"/>
          </ac:spMkLst>
        </pc:spChg>
      </pc:sldChg>
      <pc:sldChg chg="modSp add del">
        <pc:chgData name="C C" userId="58c016da926720ee" providerId="LiveId" clId="{A8BA42F9-A0C9-44D1-8D87-F03BCE909208}" dt="2023-06-26T05:52:33.391" v="2057" actId="47"/>
        <pc:sldMkLst>
          <pc:docMk/>
          <pc:sldMk cId="0" sldId="279"/>
        </pc:sldMkLst>
        <pc:spChg chg="mod">
          <ac:chgData name="C C" userId="58c016da926720ee" providerId="LiveId" clId="{A8BA42F9-A0C9-44D1-8D87-F03BCE909208}" dt="2023-06-26T05:35:35.775" v="715" actId="2711"/>
          <ac:spMkLst>
            <pc:docMk/>
            <pc:sldMk cId="0" sldId="279"/>
            <ac:spMk id="12" creationId="{00000000-0000-0000-0000-000000000000}"/>
          </ac:spMkLst>
        </pc:spChg>
      </pc:sldChg>
      <pc:sldChg chg="modSp add del">
        <pc:chgData name="C C" userId="58c016da926720ee" providerId="LiveId" clId="{A8BA42F9-A0C9-44D1-8D87-F03BCE909208}" dt="2023-06-26T05:52:33.391" v="2057" actId="47"/>
        <pc:sldMkLst>
          <pc:docMk/>
          <pc:sldMk cId="0" sldId="280"/>
        </pc:sldMkLst>
        <pc:spChg chg="mod">
          <ac:chgData name="C C" userId="58c016da926720ee" providerId="LiveId" clId="{A8BA42F9-A0C9-44D1-8D87-F03BCE909208}" dt="2023-06-26T05:35:35.775" v="715" actId="2711"/>
          <ac:spMkLst>
            <pc:docMk/>
            <pc:sldMk cId="0" sldId="280"/>
            <ac:spMk id="3" creationId="{00000000-0000-0000-0000-000000000000}"/>
          </ac:spMkLst>
        </pc:spChg>
      </pc:sldChg>
      <pc:sldChg chg="modSp add del">
        <pc:chgData name="C C" userId="58c016da926720ee" providerId="LiveId" clId="{A8BA42F9-A0C9-44D1-8D87-F03BCE909208}" dt="2023-06-26T05:52:33.391" v="2057" actId="47"/>
        <pc:sldMkLst>
          <pc:docMk/>
          <pc:sldMk cId="0" sldId="281"/>
        </pc:sldMkLst>
        <pc:spChg chg="mod">
          <ac:chgData name="C C" userId="58c016da926720ee" providerId="LiveId" clId="{A8BA42F9-A0C9-44D1-8D87-F03BCE909208}" dt="2023-06-26T05:35:35.775" v="715" actId="2711"/>
          <ac:spMkLst>
            <pc:docMk/>
            <pc:sldMk cId="0" sldId="281"/>
            <ac:spMk id="5" creationId="{00000000-0000-0000-0000-000000000000}"/>
          </ac:spMkLst>
        </pc:spChg>
      </pc:sldChg>
      <pc:sldChg chg="modSp add del">
        <pc:chgData name="C C" userId="58c016da926720ee" providerId="LiveId" clId="{A8BA42F9-A0C9-44D1-8D87-F03BCE909208}" dt="2023-06-26T05:52:33.391" v="2057" actId="47"/>
        <pc:sldMkLst>
          <pc:docMk/>
          <pc:sldMk cId="0" sldId="282"/>
        </pc:sldMkLst>
        <pc:spChg chg="mod">
          <ac:chgData name="C C" userId="58c016da926720ee" providerId="LiveId" clId="{A8BA42F9-A0C9-44D1-8D87-F03BCE909208}" dt="2023-06-26T05:35:35.775" v="715" actId="2711"/>
          <ac:spMkLst>
            <pc:docMk/>
            <pc:sldMk cId="0" sldId="282"/>
            <ac:spMk id="3" creationId="{00000000-0000-0000-0000-000000000000}"/>
          </ac:spMkLst>
        </pc:spChg>
      </pc:sldChg>
      <pc:sldChg chg="modSp add del">
        <pc:chgData name="C C" userId="58c016da926720ee" providerId="LiveId" clId="{A8BA42F9-A0C9-44D1-8D87-F03BCE909208}" dt="2023-06-26T05:52:33.391" v="2057" actId="47"/>
        <pc:sldMkLst>
          <pc:docMk/>
          <pc:sldMk cId="0" sldId="283"/>
        </pc:sldMkLst>
        <pc:spChg chg="mod">
          <ac:chgData name="C C" userId="58c016da926720ee" providerId="LiveId" clId="{A8BA42F9-A0C9-44D1-8D87-F03BCE909208}" dt="2023-06-26T05:35:35.775" v="715" actId="2711"/>
          <ac:spMkLst>
            <pc:docMk/>
            <pc:sldMk cId="0" sldId="283"/>
            <ac:spMk id="3" creationId="{00000000-0000-0000-0000-000000000000}"/>
          </ac:spMkLst>
        </pc:spChg>
      </pc:sldChg>
      <pc:sldChg chg="modSp add del">
        <pc:chgData name="C C" userId="58c016da926720ee" providerId="LiveId" clId="{A8BA42F9-A0C9-44D1-8D87-F03BCE909208}" dt="2023-06-26T05:52:33.391" v="2057" actId="47"/>
        <pc:sldMkLst>
          <pc:docMk/>
          <pc:sldMk cId="0" sldId="284"/>
        </pc:sldMkLst>
        <pc:spChg chg="mod">
          <ac:chgData name="C C" userId="58c016da926720ee" providerId="LiveId" clId="{A8BA42F9-A0C9-44D1-8D87-F03BCE909208}" dt="2023-06-26T05:35:35.775" v="715" actId="2711"/>
          <ac:spMkLst>
            <pc:docMk/>
            <pc:sldMk cId="0" sldId="284"/>
            <ac:spMk id="5" creationId="{00000000-0000-0000-0000-000000000000}"/>
          </ac:spMkLst>
        </pc:spChg>
      </pc:sldChg>
      <pc:sldChg chg="modSp add del">
        <pc:chgData name="C C" userId="58c016da926720ee" providerId="LiveId" clId="{A8BA42F9-A0C9-44D1-8D87-F03BCE909208}" dt="2023-06-26T05:52:33.391" v="2057" actId="47"/>
        <pc:sldMkLst>
          <pc:docMk/>
          <pc:sldMk cId="0" sldId="285"/>
        </pc:sldMkLst>
        <pc:spChg chg="mod">
          <ac:chgData name="C C" userId="58c016da926720ee" providerId="LiveId" clId="{A8BA42F9-A0C9-44D1-8D87-F03BCE909208}" dt="2023-06-26T05:35:35.775" v="715" actId="2711"/>
          <ac:spMkLst>
            <pc:docMk/>
            <pc:sldMk cId="0" sldId="285"/>
            <ac:spMk id="5" creationId="{00000000-0000-0000-0000-000000000000}"/>
          </ac:spMkLst>
        </pc:spChg>
      </pc:sldChg>
      <pc:sldChg chg="modSp add del">
        <pc:chgData name="C C" userId="58c016da926720ee" providerId="LiveId" clId="{A8BA42F9-A0C9-44D1-8D87-F03BCE909208}" dt="2023-06-26T05:52:33.391" v="2057" actId="47"/>
        <pc:sldMkLst>
          <pc:docMk/>
          <pc:sldMk cId="0" sldId="286"/>
        </pc:sldMkLst>
        <pc:spChg chg="mod">
          <ac:chgData name="C C" userId="58c016da926720ee" providerId="LiveId" clId="{A8BA42F9-A0C9-44D1-8D87-F03BCE909208}" dt="2023-06-26T05:35:35.775" v="715" actId="2711"/>
          <ac:spMkLst>
            <pc:docMk/>
            <pc:sldMk cId="0" sldId="286"/>
            <ac:spMk id="8" creationId="{00000000-0000-0000-0000-000000000000}"/>
          </ac:spMkLst>
        </pc:spChg>
      </pc:sldChg>
      <pc:sldChg chg="modSp add del">
        <pc:chgData name="C C" userId="58c016da926720ee" providerId="LiveId" clId="{A8BA42F9-A0C9-44D1-8D87-F03BCE909208}" dt="2023-06-26T05:52:33.391" v="2057" actId="47"/>
        <pc:sldMkLst>
          <pc:docMk/>
          <pc:sldMk cId="0" sldId="287"/>
        </pc:sldMkLst>
        <pc:spChg chg="mod">
          <ac:chgData name="C C" userId="58c016da926720ee" providerId="LiveId" clId="{A8BA42F9-A0C9-44D1-8D87-F03BCE909208}" dt="2023-06-26T05:35:35.775" v="715" actId="2711"/>
          <ac:spMkLst>
            <pc:docMk/>
            <pc:sldMk cId="0" sldId="287"/>
            <ac:spMk id="19" creationId="{00000000-0000-0000-0000-000000000000}"/>
          </ac:spMkLst>
        </pc:spChg>
      </pc:sldChg>
      <pc:sldChg chg="modSp add del">
        <pc:chgData name="C C" userId="58c016da926720ee" providerId="LiveId" clId="{A8BA42F9-A0C9-44D1-8D87-F03BCE909208}" dt="2023-06-26T05:52:33.391" v="2057" actId="47"/>
        <pc:sldMkLst>
          <pc:docMk/>
          <pc:sldMk cId="0" sldId="288"/>
        </pc:sldMkLst>
        <pc:spChg chg="mod">
          <ac:chgData name="C C" userId="58c016da926720ee" providerId="LiveId" clId="{A8BA42F9-A0C9-44D1-8D87-F03BCE909208}" dt="2023-06-26T05:35:35.775" v="715" actId="2711"/>
          <ac:spMkLst>
            <pc:docMk/>
            <pc:sldMk cId="0" sldId="288"/>
            <ac:spMk id="8" creationId="{00000000-0000-0000-0000-000000000000}"/>
          </ac:spMkLst>
        </pc:spChg>
      </pc:sldChg>
      <pc:sldChg chg="modSp add del">
        <pc:chgData name="C C" userId="58c016da926720ee" providerId="LiveId" clId="{A8BA42F9-A0C9-44D1-8D87-F03BCE909208}" dt="2023-06-26T05:52:33.391" v="2057" actId="47"/>
        <pc:sldMkLst>
          <pc:docMk/>
          <pc:sldMk cId="0" sldId="289"/>
        </pc:sldMkLst>
        <pc:spChg chg="mod">
          <ac:chgData name="C C" userId="58c016da926720ee" providerId="LiveId" clId="{A8BA42F9-A0C9-44D1-8D87-F03BCE909208}" dt="2023-06-26T05:35:35.775" v="715" actId="2711"/>
          <ac:spMkLst>
            <pc:docMk/>
            <pc:sldMk cId="0" sldId="289"/>
            <ac:spMk id="5" creationId="{00000000-0000-0000-0000-000000000000}"/>
          </ac:spMkLst>
        </pc:spChg>
      </pc:sldChg>
      <pc:sldChg chg="modSp add del">
        <pc:chgData name="C C" userId="58c016da926720ee" providerId="LiveId" clId="{A8BA42F9-A0C9-44D1-8D87-F03BCE909208}" dt="2023-06-26T05:52:33.391" v="2057" actId="47"/>
        <pc:sldMkLst>
          <pc:docMk/>
          <pc:sldMk cId="0" sldId="290"/>
        </pc:sldMkLst>
        <pc:spChg chg="mod">
          <ac:chgData name="C C" userId="58c016da926720ee" providerId="LiveId" clId="{A8BA42F9-A0C9-44D1-8D87-F03BCE909208}" dt="2023-06-26T05:35:35.775" v="715" actId="2711"/>
          <ac:spMkLst>
            <pc:docMk/>
            <pc:sldMk cId="0" sldId="290"/>
            <ac:spMk id="6" creationId="{00000000-0000-0000-0000-000000000000}"/>
          </ac:spMkLst>
        </pc:spChg>
      </pc:sldChg>
      <pc:sldChg chg="modSp add del">
        <pc:chgData name="C C" userId="58c016da926720ee" providerId="LiveId" clId="{A8BA42F9-A0C9-44D1-8D87-F03BCE909208}" dt="2023-06-26T05:52:33.391" v="2057" actId="47"/>
        <pc:sldMkLst>
          <pc:docMk/>
          <pc:sldMk cId="0" sldId="291"/>
        </pc:sldMkLst>
        <pc:spChg chg="mod">
          <ac:chgData name="C C" userId="58c016da926720ee" providerId="LiveId" clId="{A8BA42F9-A0C9-44D1-8D87-F03BCE909208}" dt="2023-06-26T05:35:35.775" v="715" actId="2711"/>
          <ac:spMkLst>
            <pc:docMk/>
            <pc:sldMk cId="0" sldId="291"/>
            <ac:spMk id="6" creationId="{00000000-0000-0000-0000-000000000000}"/>
          </ac:spMkLst>
        </pc:spChg>
      </pc:sldChg>
      <pc:sldChg chg="modSp add del">
        <pc:chgData name="C C" userId="58c016da926720ee" providerId="LiveId" clId="{A8BA42F9-A0C9-44D1-8D87-F03BCE909208}" dt="2023-06-26T05:52:33.391" v="2057" actId="47"/>
        <pc:sldMkLst>
          <pc:docMk/>
          <pc:sldMk cId="0" sldId="292"/>
        </pc:sldMkLst>
        <pc:spChg chg="mod">
          <ac:chgData name="C C" userId="58c016da926720ee" providerId="LiveId" clId="{A8BA42F9-A0C9-44D1-8D87-F03BCE909208}" dt="2023-06-26T05:35:35.775" v="715" actId="2711"/>
          <ac:spMkLst>
            <pc:docMk/>
            <pc:sldMk cId="0" sldId="292"/>
            <ac:spMk id="6" creationId="{00000000-0000-0000-0000-000000000000}"/>
          </ac:spMkLst>
        </pc:spChg>
      </pc:sldChg>
      <pc:sldChg chg="modSp add del">
        <pc:chgData name="C C" userId="58c016da926720ee" providerId="LiveId" clId="{A8BA42F9-A0C9-44D1-8D87-F03BCE909208}" dt="2023-06-26T05:52:33.391" v="2057" actId="47"/>
        <pc:sldMkLst>
          <pc:docMk/>
          <pc:sldMk cId="0" sldId="293"/>
        </pc:sldMkLst>
        <pc:spChg chg="mod">
          <ac:chgData name="C C" userId="58c016da926720ee" providerId="LiveId" clId="{A8BA42F9-A0C9-44D1-8D87-F03BCE909208}" dt="2023-06-26T05:35:35.775" v="715" actId="2711"/>
          <ac:spMkLst>
            <pc:docMk/>
            <pc:sldMk cId="0" sldId="293"/>
            <ac:spMk id="6" creationId="{00000000-0000-0000-0000-000000000000}"/>
          </ac:spMkLst>
        </pc:spChg>
      </pc:sldChg>
      <pc:sldChg chg="modSp add del">
        <pc:chgData name="C C" userId="58c016da926720ee" providerId="LiveId" clId="{A8BA42F9-A0C9-44D1-8D87-F03BCE909208}" dt="2023-06-26T05:52:33.391" v="2057" actId="47"/>
        <pc:sldMkLst>
          <pc:docMk/>
          <pc:sldMk cId="0" sldId="294"/>
        </pc:sldMkLst>
        <pc:spChg chg="mod">
          <ac:chgData name="C C" userId="58c016da926720ee" providerId="LiveId" clId="{A8BA42F9-A0C9-44D1-8D87-F03BCE909208}" dt="2023-06-26T05:35:35.775" v="715" actId="2711"/>
          <ac:spMkLst>
            <pc:docMk/>
            <pc:sldMk cId="0" sldId="294"/>
            <ac:spMk id="5" creationId="{00000000-0000-0000-0000-000000000000}"/>
          </ac:spMkLst>
        </pc:spChg>
      </pc:sldChg>
      <pc:sldChg chg="modSp add del">
        <pc:chgData name="C C" userId="58c016da926720ee" providerId="LiveId" clId="{A8BA42F9-A0C9-44D1-8D87-F03BCE909208}" dt="2023-06-26T05:52:33.391" v="2057" actId="47"/>
        <pc:sldMkLst>
          <pc:docMk/>
          <pc:sldMk cId="0" sldId="295"/>
        </pc:sldMkLst>
        <pc:spChg chg="mod">
          <ac:chgData name="C C" userId="58c016da926720ee" providerId="LiveId" clId="{A8BA42F9-A0C9-44D1-8D87-F03BCE909208}" dt="2023-06-26T05:35:35.775" v="715" actId="2711"/>
          <ac:spMkLst>
            <pc:docMk/>
            <pc:sldMk cId="0" sldId="295"/>
            <ac:spMk id="5" creationId="{00000000-0000-0000-0000-000000000000}"/>
          </ac:spMkLst>
        </pc:spChg>
      </pc:sldChg>
      <pc:sldChg chg="modSp add del">
        <pc:chgData name="C C" userId="58c016da926720ee" providerId="LiveId" clId="{A8BA42F9-A0C9-44D1-8D87-F03BCE909208}" dt="2023-06-26T05:52:33.391" v="2057" actId="47"/>
        <pc:sldMkLst>
          <pc:docMk/>
          <pc:sldMk cId="0" sldId="296"/>
        </pc:sldMkLst>
        <pc:spChg chg="mod">
          <ac:chgData name="C C" userId="58c016da926720ee" providerId="LiveId" clId="{A8BA42F9-A0C9-44D1-8D87-F03BCE909208}" dt="2023-06-26T05:35:35.775" v="715" actId="2711"/>
          <ac:spMkLst>
            <pc:docMk/>
            <pc:sldMk cId="0" sldId="296"/>
            <ac:spMk id="5" creationId="{00000000-0000-0000-0000-000000000000}"/>
          </ac:spMkLst>
        </pc:spChg>
      </pc:sldChg>
      <pc:sldChg chg="modSp add del">
        <pc:chgData name="C C" userId="58c016da926720ee" providerId="LiveId" clId="{A8BA42F9-A0C9-44D1-8D87-F03BCE909208}" dt="2023-06-26T05:52:33.391" v="2057" actId="47"/>
        <pc:sldMkLst>
          <pc:docMk/>
          <pc:sldMk cId="0" sldId="297"/>
        </pc:sldMkLst>
        <pc:spChg chg="mod">
          <ac:chgData name="C C" userId="58c016da926720ee" providerId="LiveId" clId="{A8BA42F9-A0C9-44D1-8D87-F03BCE909208}" dt="2023-06-26T05:35:35.775" v="715" actId="2711"/>
          <ac:spMkLst>
            <pc:docMk/>
            <pc:sldMk cId="0" sldId="297"/>
            <ac:spMk id="5" creationId="{00000000-0000-0000-0000-000000000000}"/>
          </ac:spMkLst>
        </pc:spChg>
      </pc:sldChg>
      <pc:sldChg chg="modSp add del">
        <pc:chgData name="C C" userId="58c016da926720ee" providerId="LiveId" clId="{A8BA42F9-A0C9-44D1-8D87-F03BCE909208}" dt="2023-06-26T05:52:33.391" v="2057" actId="47"/>
        <pc:sldMkLst>
          <pc:docMk/>
          <pc:sldMk cId="0" sldId="298"/>
        </pc:sldMkLst>
        <pc:spChg chg="mod">
          <ac:chgData name="C C" userId="58c016da926720ee" providerId="LiveId" clId="{A8BA42F9-A0C9-44D1-8D87-F03BCE909208}" dt="2023-06-26T05:35:35.775" v="715" actId="2711"/>
          <ac:spMkLst>
            <pc:docMk/>
            <pc:sldMk cId="0" sldId="298"/>
            <ac:spMk id="5" creationId="{00000000-0000-0000-0000-000000000000}"/>
          </ac:spMkLst>
        </pc:spChg>
      </pc:sldChg>
      <pc:sldChg chg="modSp add del">
        <pc:chgData name="C C" userId="58c016da926720ee" providerId="LiveId" clId="{A8BA42F9-A0C9-44D1-8D87-F03BCE909208}" dt="2023-06-26T05:52:33.391" v="2057" actId="47"/>
        <pc:sldMkLst>
          <pc:docMk/>
          <pc:sldMk cId="0" sldId="299"/>
        </pc:sldMkLst>
        <pc:spChg chg="mod">
          <ac:chgData name="C C" userId="58c016da926720ee" providerId="LiveId" clId="{A8BA42F9-A0C9-44D1-8D87-F03BCE909208}" dt="2023-06-26T05:35:35.775" v="715" actId="2711"/>
          <ac:spMkLst>
            <pc:docMk/>
            <pc:sldMk cId="0" sldId="299"/>
            <ac:spMk id="3" creationId="{00000000-0000-0000-0000-000000000000}"/>
          </ac:spMkLst>
        </pc:spChg>
      </pc:sldChg>
      <pc:sldChg chg="modSp add del">
        <pc:chgData name="C C" userId="58c016da926720ee" providerId="LiveId" clId="{A8BA42F9-A0C9-44D1-8D87-F03BCE909208}" dt="2023-06-26T05:52:33.391" v="2057" actId="47"/>
        <pc:sldMkLst>
          <pc:docMk/>
          <pc:sldMk cId="0" sldId="300"/>
        </pc:sldMkLst>
        <pc:spChg chg="mod">
          <ac:chgData name="C C" userId="58c016da926720ee" providerId="LiveId" clId="{A8BA42F9-A0C9-44D1-8D87-F03BCE909208}" dt="2023-06-26T05:35:35.775" v="715" actId="2711"/>
          <ac:spMkLst>
            <pc:docMk/>
            <pc:sldMk cId="0" sldId="300"/>
            <ac:spMk id="3" creationId="{00000000-0000-0000-0000-000000000000}"/>
          </ac:spMkLst>
        </pc:spChg>
      </pc:sldChg>
      <pc:sldChg chg="modSp add del">
        <pc:chgData name="C C" userId="58c016da926720ee" providerId="LiveId" clId="{A8BA42F9-A0C9-44D1-8D87-F03BCE909208}" dt="2023-06-26T05:52:33.391" v="2057" actId="47"/>
        <pc:sldMkLst>
          <pc:docMk/>
          <pc:sldMk cId="0" sldId="301"/>
        </pc:sldMkLst>
        <pc:spChg chg="mod">
          <ac:chgData name="C C" userId="58c016da926720ee" providerId="LiveId" clId="{A8BA42F9-A0C9-44D1-8D87-F03BCE909208}" dt="2023-06-26T05:35:35.775" v="715" actId="2711"/>
          <ac:spMkLst>
            <pc:docMk/>
            <pc:sldMk cId="0" sldId="301"/>
            <ac:spMk id="4" creationId="{00000000-0000-0000-0000-000000000000}"/>
          </ac:spMkLst>
        </pc:spChg>
      </pc:sldChg>
      <pc:sldChg chg="modSp add del">
        <pc:chgData name="C C" userId="58c016da926720ee" providerId="LiveId" clId="{A8BA42F9-A0C9-44D1-8D87-F03BCE909208}" dt="2023-06-26T05:52:33.391" v="2057" actId="47"/>
        <pc:sldMkLst>
          <pc:docMk/>
          <pc:sldMk cId="0" sldId="302"/>
        </pc:sldMkLst>
        <pc:spChg chg="mod">
          <ac:chgData name="C C" userId="58c016da926720ee" providerId="LiveId" clId="{A8BA42F9-A0C9-44D1-8D87-F03BCE909208}" dt="2023-06-26T05:35:35.775" v="715" actId="2711"/>
          <ac:spMkLst>
            <pc:docMk/>
            <pc:sldMk cId="0" sldId="302"/>
            <ac:spMk id="5" creationId="{00000000-0000-0000-0000-000000000000}"/>
          </ac:spMkLst>
        </pc:spChg>
      </pc:sldChg>
      <pc:sldChg chg="modSp add del">
        <pc:chgData name="C C" userId="58c016da926720ee" providerId="LiveId" clId="{A8BA42F9-A0C9-44D1-8D87-F03BCE909208}" dt="2023-06-26T05:52:33.391" v="2057" actId="47"/>
        <pc:sldMkLst>
          <pc:docMk/>
          <pc:sldMk cId="0" sldId="303"/>
        </pc:sldMkLst>
        <pc:spChg chg="mod">
          <ac:chgData name="C C" userId="58c016da926720ee" providerId="LiveId" clId="{A8BA42F9-A0C9-44D1-8D87-F03BCE909208}" dt="2023-06-26T05:35:35.775" v="715" actId="2711"/>
          <ac:spMkLst>
            <pc:docMk/>
            <pc:sldMk cId="0" sldId="303"/>
            <ac:spMk id="6" creationId="{00000000-0000-0000-0000-000000000000}"/>
          </ac:spMkLst>
        </pc:spChg>
      </pc:sldChg>
      <pc:sldChg chg="modSp add del">
        <pc:chgData name="C C" userId="58c016da926720ee" providerId="LiveId" clId="{A8BA42F9-A0C9-44D1-8D87-F03BCE909208}" dt="2023-06-26T05:52:33.391" v="2057" actId="47"/>
        <pc:sldMkLst>
          <pc:docMk/>
          <pc:sldMk cId="0" sldId="304"/>
        </pc:sldMkLst>
        <pc:spChg chg="mod">
          <ac:chgData name="C C" userId="58c016da926720ee" providerId="LiveId" clId="{A8BA42F9-A0C9-44D1-8D87-F03BCE909208}" dt="2023-06-26T05:35:35.775" v="715" actId="2711"/>
          <ac:spMkLst>
            <pc:docMk/>
            <pc:sldMk cId="0" sldId="304"/>
            <ac:spMk id="3" creationId="{00000000-0000-0000-0000-000000000000}"/>
          </ac:spMkLst>
        </pc:spChg>
      </pc:sldChg>
      <pc:sldChg chg="modSp add del">
        <pc:chgData name="C C" userId="58c016da926720ee" providerId="LiveId" clId="{A8BA42F9-A0C9-44D1-8D87-F03BCE909208}" dt="2023-06-26T05:52:33.391" v="2057" actId="47"/>
        <pc:sldMkLst>
          <pc:docMk/>
          <pc:sldMk cId="0" sldId="305"/>
        </pc:sldMkLst>
        <pc:spChg chg="mod">
          <ac:chgData name="C C" userId="58c016da926720ee" providerId="LiveId" clId="{A8BA42F9-A0C9-44D1-8D87-F03BCE909208}" dt="2023-06-26T05:35:35.775" v="715" actId="2711"/>
          <ac:spMkLst>
            <pc:docMk/>
            <pc:sldMk cId="0" sldId="305"/>
            <ac:spMk id="3" creationId="{00000000-0000-0000-0000-000000000000}"/>
          </ac:spMkLst>
        </pc:spChg>
      </pc:sldChg>
      <pc:sldChg chg="modSp add del">
        <pc:chgData name="C C" userId="58c016da926720ee" providerId="LiveId" clId="{A8BA42F9-A0C9-44D1-8D87-F03BCE909208}" dt="2023-06-26T05:52:33.391" v="2057" actId="47"/>
        <pc:sldMkLst>
          <pc:docMk/>
          <pc:sldMk cId="0" sldId="306"/>
        </pc:sldMkLst>
        <pc:spChg chg="mod">
          <ac:chgData name="C C" userId="58c016da926720ee" providerId="LiveId" clId="{A8BA42F9-A0C9-44D1-8D87-F03BCE909208}" dt="2023-06-26T05:35:35.775" v="715" actId="2711"/>
          <ac:spMkLst>
            <pc:docMk/>
            <pc:sldMk cId="0" sldId="306"/>
            <ac:spMk id="3" creationId="{00000000-0000-0000-0000-000000000000}"/>
          </ac:spMkLst>
        </pc:spChg>
      </pc:sldChg>
      <pc:sldChg chg="modSp add del">
        <pc:chgData name="C C" userId="58c016da926720ee" providerId="LiveId" clId="{A8BA42F9-A0C9-44D1-8D87-F03BCE909208}" dt="2023-06-26T05:52:33.391" v="2057" actId="47"/>
        <pc:sldMkLst>
          <pc:docMk/>
          <pc:sldMk cId="0" sldId="307"/>
        </pc:sldMkLst>
        <pc:spChg chg="mod">
          <ac:chgData name="C C" userId="58c016da926720ee" providerId="LiveId" clId="{A8BA42F9-A0C9-44D1-8D87-F03BCE909208}" dt="2023-06-26T05:35:35.775" v="715" actId="2711"/>
          <ac:spMkLst>
            <pc:docMk/>
            <pc:sldMk cId="0" sldId="307"/>
            <ac:spMk id="5" creationId="{00000000-0000-0000-0000-000000000000}"/>
          </ac:spMkLst>
        </pc:spChg>
      </pc:sldChg>
      <pc:sldChg chg="modSp add del">
        <pc:chgData name="C C" userId="58c016da926720ee" providerId="LiveId" clId="{A8BA42F9-A0C9-44D1-8D87-F03BCE909208}" dt="2023-06-26T05:52:33.391" v="2057" actId="47"/>
        <pc:sldMkLst>
          <pc:docMk/>
          <pc:sldMk cId="0" sldId="308"/>
        </pc:sldMkLst>
        <pc:spChg chg="mod">
          <ac:chgData name="C C" userId="58c016da926720ee" providerId="LiveId" clId="{A8BA42F9-A0C9-44D1-8D87-F03BCE909208}" dt="2023-06-26T05:35:35.775" v="715" actId="2711"/>
          <ac:spMkLst>
            <pc:docMk/>
            <pc:sldMk cId="0" sldId="308"/>
            <ac:spMk id="5" creationId="{00000000-0000-0000-0000-000000000000}"/>
          </ac:spMkLst>
        </pc:spChg>
      </pc:sldChg>
      <pc:sldChg chg="modSp add del">
        <pc:chgData name="C C" userId="58c016da926720ee" providerId="LiveId" clId="{A8BA42F9-A0C9-44D1-8D87-F03BCE909208}" dt="2023-06-26T05:52:33.391" v="2057" actId="47"/>
        <pc:sldMkLst>
          <pc:docMk/>
          <pc:sldMk cId="0" sldId="309"/>
        </pc:sldMkLst>
        <pc:spChg chg="mod">
          <ac:chgData name="C C" userId="58c016da926720ee" providerId="LiveId" clId="{A8BA42F9-A0C9-44D1-8D87-F03BCE909208}" dt="2023-06-26T05:35:35.775" v="715" actId="2711"/>
          <ac:spMkLst>
            <pc:docMk/>
            <pc:sldMk cId="0" sldId="309"/>
            <ac:spMk id="5" creationId="{00000000-0000-0000-0000-000000000000}"/>
          </ac:spMkLst>
        </pc:spChg>
      </pc:sldChg>
      <pc:sldChg chg="modSp add del">
        <pc:chgData name="C C" userId="58c016da926720ee" providerId="LiveId" clId="{A8BA42F9-A0C9-44D1-8D87-F03BCE909208}" dt="2023-06-26T05:52:33.391" v="2057" actId="47"/>
        <pc:sldMkLst>
          <pc:docMk/>
          <pc:sldMk cId="0" sldId="310"/>
        </pc:sldMkLst>
        <pc:spChg chg="mod">
          <ac:chgData name="C C" userId="58c016da926720ee" providerId="LiveId" clId="{A8BA42F9-A0C9-44D1-8D87-F03BCE909208}" dt="2023-06-26T05:35:35.775" v="715" actId="2711"/>
          <ac:spMkLst>
            <pc:docMk/>
            <pc:sldMk cId="0" sldId="310"/>
            <ac:spMk id="5" creationId="{00000000-0000-0000-0000-000000000000}"/>
          </ac:spMkLst>
        </pc:spChg>
      </pc:sldChg>
      <pc:sldChg chg="modSp add del">
        <pc:chgData name="C C" userId="58c016da926720ee" providerId="LiveId" clId="{A8BA42F9-A0C9-44D1-8D87-F03BCE909208}" dt="2023-06-26T05:52:33.391" v="2057" actId="47"/>
        <pc:sldMkLst>
          <pc:docMk/>
          <pc:sldMk cId="0" sldId="311"/>
        </pc:sldMkLst>
        <pc:spChg chg="mod">
          <ac:chgData name="C C" userId="58c016da926720ee" providerId="LiveId" clId="{A8BA42F9-A0C9-44D1-8D87-F03BCE909208}" dt="2023-06-26T05:35:35.775" v="715" actId="2711"/>
          <ac:spMkLst>
            <pc:docMk/>
            <pc:sldMk cId="0" sldId="311"/>
            <ac:spMk id="3" creationId="{00000000-0000-0000-0000-000000000000}"/>
          </ac:spMkLst>
        </pc:spChg>
      </pc:sldChg>
      <pc:sldChg chg="modSp add del">
        <pc:chgData name="C C" userId="58c016da926720ee" providerId="LiveId" clId="{A8BA42F9-A0C9-44D1-8D87-F03BCE909208}" dt="2023-06-26T05:52:33.391" v="2057" actId="47"/>
        <pc:sldMkLst>
          <pc:docMk/>
          <pc:sldMk cId="0" sldId="312"/>
        </pc:sldMkLst>
        <pc:spChg chg="mod">
          <ac:chgData name="C C" userId="58c016da926720ee" providerId="LiveId" clId="{A8BA42F9-A0C9-44D1-8D87-F03BCE909208}" dt="2023-06-26T05:35:35.775" v="715" actId="2711"/>
          <ac:spMkLst>
            <pc:docMk/>
            <pc:sldMk cId="0" sldId="312"/>
            <ac:spMk id="5" creationId="{00000000-0000-0000-0000-000000000000}"/>
          </ac:spMkLst>
        </pc:spChg>
      </pc:sldChg>
      <pc:sldChg chg="modSp add del">
        <pc:chgData name="C C" userId="58c016da926720ee" providerId="LiveId" clId="{A8BA42F9-A0C9-44D1-8D87-F03BCE909208}" dt="2023-06-26T05:52:33.391" v="2057" actId="47"/>
        <pc:sldMkLst>
          <pc:docMk/>
          <pc:sldMk cId="0" sldId="313"/>
        </pc:sldMkLst>
        <pc:spChg chg="mod">
          <ac:chgData name="C C" userId="58c016da926720ee" providerId="LiveId" clId="{A8BA42F9-A0C9-44D1-8D87-F03BCE909208}" dt="2023-06-26T05:35:35.775" v="715" actId="2711"/>
          <ac:spMkLst>
            <pc:docMk/>
            <pc:sldMk cId="0" sldId="313"/>
            <ac:spMk id="5" creationId="{00000000-0000-0000-0000-000000000000}"/>
          </ac:spMkLst>
        </pc:spChg>
      </pc:sldChg>
      <pc:sldChg chg="modSp add del">
        <pc:chgData name="C C" userId="58c016da926720ee" providerId="LiveId" clId="{A8BA42F9-A0C9-44D1-8D87-F03BCE909208}" dt="2023-06-26T05:52:33.391" v="2057" actId="47"/>
        <pc:sldMkLst>
          <pc:docMk/>
          <pc:sldMk cId="0" sldId="314"/>
        </pc:sldMkLst>
        <pc:spChg chg="mod">
          <ac:chgData name="C C" userId="58c016da926720ee" providerId="LiveId" clId="{A8BA42F9-A0C9-44D1-8D87-F03BCE909208}" dt="2023-06-26T05:35:35.775" v="715" actId="2711"/>
          <ac:spMkLst>
            <pc:docMk/>
            <pc:sldMk cId="0" sldId="314"/>
            <ac:spMk id="5" creationId="{00000000-0000-0000-0000-000000000000}"/>
          </ac:spMkLst>
        </pc:spChg>
      </pc:sldChg>
      <pc:sldChg chg="modSp add del">
        <pc:chgData name="C C" userId="58c016da926720ee" providerId="LiveId" clId="{A8BA42F9-A0C9-44D1-8D87-F03BCE909208}" dt="2023-06-26T05:52:33.391" v="2057" actId="47"/>
        <pc:sldMkLst>
          <pc:docMk/>
          <pc:sldMk cId="0" sldId="315"/>
        </pc:sldMkLst>
        <pc:spChg chg="mod">
          <ac:chgData name="C C" userId="58c016da926720ee" providerId="LiveId" clId="{A8BA42F9-A0C9-44D1-8D87-F03BCE909208}" dt="2023-06-26T05:35:35.775" v="715" actId="2711"/>
          <ac:spMkLst>
            <pc:docMk/>
            <pc:sldMk cId="0" sldId="315"/>
            <ac:spMk id="11" creationId="{00000000-0000-0000-0000-000000000000}"/>
          </ac:spMkLst>
        </pc:spChg>
      </pc:sldChg>
      <pc:sldChg chg="modSp add del">
        <pc:chgData name="C C" userId="58c016da926720ee" providerId="LiveId" clId="{A8BA42F9-A0C9-44D1-8D87-F03BCE909208}" dt="2023-06-26T05:52:33.391" v="2057" actId="47"/>
        <pc:sldMkLst>
          <pc:docMk/>
          <pc:sldMk cId="0" sldId="316"/>
        </pc:sldMkLst>
        <pc:spChg chg="mod">
          <ac:chgData name="C C" userId="58c016da926720ee" providerId="LiveId" clId="{A8BA42F9-A0C9-44D1-8D87-F03BCE909208}" dt="2023-06-26T05:35:35.775" v="715" actId="2711"/>
          <ac:spMkLst>
            <pc:docMk/>
            <pc:sldMk cId="0" sldId="316"/>
            <ac:spMk id="7" creationId="{00000000-0000-0000-0000-000000000000}"/>
          </ac:spMkLst>
        </pc:spChg>
      </pc:sldChg>
      <pc:sldChg chg="modSp add del">
        <pc:chgData name="C C" userId="58c016da926720ee" providerId="LiveId" clId="{A8BA42F9-A0C9-44D1-8D87-F03BCE909208}" dt="2023-06-26T05:52:33.391" v="2057" actId="47"/>
        <pc:sldMkLst>
          <pc:docMk/>
          <pc:sldMk cId="0" sldId="317"/>
        </pc:sldMkLst>
        <pc:spChg chg="mod">
          <ac:chgData name="C C" userId="58c016da926720ee" providerId="LiveId" clId="{A8BA42F9-A0C9-44D1-8D87-F03BCE909208}" dt="2023-06-26T05:35:35.775" v="715" actId="2711"/>
          <ac:spMkLst>
            <pc:docMk/>
            <pc:sldMk cId="0" sldId="317"/>
            <ac:spMk id="6" creationId="{00000000-0000-0000-0000-000000000000}"/>
          </ac:spMkLst>
        </pc:spChg>
      </pc:sldChg>
      <pc:sldChg chg="modSp add del">
        <pc:chgData name="C C" userId="58c016da926720ee" providerId="LiveId" clId="{A8BA42F9-A0C9-44D1-8D87-F03BCE909208}" dt="2023-06-26T05:52:33.391" v="2057" actId="47"/>
        <pc:sldMkLst>
          <pc:docMk/>
          <pc:sldMk cId="0" sldId="318"/>
        </pc:sldMkLst>
        <pc:spChg chg="mod">
          <ac:chgData name="C C" userId="58c016da926720ee" providerId="LiveId" clId="{A8BA42F9-A0C9-44D1-8D87-F03BCE909208}" dt="2023-06-26T05:35:35.775" v="715" actId="2711"/>
          <ac:spMkLst>
            <pc:docMk/>
            <pc:sldMk cId="0" sldId="318"/>
            <ac:spMk id="5" creationId="{00000000-0000-0000-0000-000000000000}"/>
          </ac:spMkLst>
        </pc:spChg>
        <pc:spChg chg="mod">
          <ac:chgData name="C C" userId="58c016da926720ee" providerId="LiveId" clId="{A8BA42F9-A0C9-44D1-8D87-F03BCE909208}" dt="2023-06-26T05:35:35.775" v="715" actId="2711"/>
          <ac:spMkLst>
            <pc:docMk/>
            <pc:sldMk cId="0" sldId="318"/>
            <ac:spMk id="9" creationId="{00000000-0000-0000-0000-000000000000}"/>
          </ac:spMkLst>
        </pc:spChg>
      </pc:sldChg>
      <pc:sldChg chg="modSp mod">
        <pc:chgData name="C C" userId="58c016da926720ee" providerId="LiveId" clId="{A8BA42F9-A0C9-44D1-8D87-F03BCE909208}" dt="2023-06-26T05:35:35.775" v="715" actId="2711"/>
        <pc:sldMkLst>
          <pc:docMk/>
          <pc:sldMk cId="0" sldId="389"/>
        </pc:sldMkLst>
        <pc:spChg chg="mod">
          <ac:chgData name="C C" userId="58c016da926720ee" providerId="LiveId" clId="{A8BA42F9-A0C9-44D1-8D87-F03BCE909208}" dt="2023-06-26T05:35:35.775" v="715" actId="2711"/>
          <ac:spMkLst>
            <pc:docMk/>
            <pc:sldMk cId="0" sldId="389"/>
            <ac:spMk id="4098" creationId="{00000000-0000-0000-0000-000000000000}"/>
          </ac:spMkLst>
        </pc:spChg>
        <pc:spChg chg="mod">
          <ac:chgData name="C C" userId="58c016da926720ee" providerId="LiveId" clId="{A8BA42F9-A0C9-44D1-8D87-F03BCE909208}" dt="2023-06-26T05:35:35.775" v="715" actId="2711"/>
          <ac:spMkLst>
            <pc:docMk/>
            <pc:sldMk cId="0" sldId="389"/>
            <ac:spMk id="4099" creationId="{00000000-0000-0000-0000-000000000000}"/>
          </ac:spMkLst>
        </pc:spChg>
      </pc:sldChg>
      <pc:sldChg chg="modSp">
        <pc:chgData name="C C" userId="58c016da926720ee" providerId="LiveId" clId="{A8BA42F9-A0C9-44D1-8D87-F03BCE909208}" dt="2023-06-26T05:35:35.775" v="715" actId="2711"/>
        <pc:sldMkLst>
          <pc:docMk/>
          <pc:sldMk cId="396695668" sldId="422"/>
        </pc:sldMkLst>
        <pc:spChg chg="mod">
          <ac:chgData name="C C" userId="58c016da926720ee" providerId="LiveId" clId="{A8BA42F9-A0C9-44D1-8D87-F03BCE909208}" dt="2023-06-26T05:35:35.775" v="715" actId="2711"/>
          <ac:spMkLst>
            <pc:docMk/>
            <pc:sldMk cId="396695668" sldId="422"/>
            <ac:spMk id="8" creationId="{A67B6EC6-3A28-49C4-AE78-D2532997B2E4}"/>
          </ac:spMkLst>
        </pc:spChg>
        <pc:spChg chg="mod">
          <ac:chgData name="C C" userId="58c016da926720ee" providerId="LiveId" clId="{A8BA42F9-A0C9-44D1-8D87-F03BCE909208}" dt="2023-06-26T05:35:35.775" v="715" actId="2711"/>
          <ac:spMkLst>
            <pc:docMk/>
            <pc:sldMk cId="396695668" sldId="422"/>
            <ac:spMk id="9" creationId="{2469321F-1E79-4B55-B71D-CF2C75FCE3A8}"/>
          </ac:spMkLst>
        </pc:spChg>
      </pc:sldChg>
      <pc:sldChg chg="modSp del">
        <pc:chgData name="C C" userId="58c016da926720ee" providerId="LiveId" clId="{A8BA42F9-A0C9-44D1-8D87-F03BCE909208}" dt="2023-06-26T05:52:50.588" v="2060" actId="47"/>
        <pc:sldMkLst>
          <pc:docMk/>
          <pc:sldMk cId="164715811" sldId="423"/>
        </pc:sldMkLst>
        <pc:spChg chg="mod">
          <ac:chgData name="C C" userId="58c016da926720ee" providerId="LiveId" clId="{A8BA42F9-A0C9-44D1-8D87-F03BCE909208}" dt="2023-06-26T05:35:35.775" v="715" actId="2711"/>
          <ac:spMkLst>
            <pc:docMk/>
            <pc:sldMk cId="164715811" sldId="423"/>
            <ac:spMk id="8" creationId="{A67B6EC6-3A28-49C4-AE78-D2532997B2E4}"/>
          </ac:spMkLst>
        </pc:spChg>
        <pc:spChg chg="mod">
          <ac:chgData name="C C" userId="58c016da926720ee" providerId="LiveId" clId="{A8BA42F9-A0C9-44D1-8D87-F03BCE909208}" dt="2023-06-26T05:35:35.775" v="715" actId="2711"/>
          <ac:spMkLst>
            <pc:docMk/>
            <pc:sldMk cId="164715811" sldId="423"/>
            <ac:spMk id="9" creationId="{2469321F-1E79-4B55-B71D-CF2C75FCE3A8}"/>
          </ac:spMkLst>
        </pc:spChg>
      </pc:sldChg>
      <pc:sldChg chg="modSp mod">
        <pc:chgData name="C C" userId="58c016da926720ee" providerId="LiveId" clId="{A8BA42F9-A0C9-44D1-8D87-F03BCE909208}" dt="2023-06-26T06:38:12.101" v="3930" actId="20577"/>
        <pc:sldMkLst>
          <pc:docMk/>
          <pc:sldMk cId="3630040494" sldId="425"/>
        </pc:sldMkLst>
        <pc:spChg chg="mod">
          <ac:chgData name="C C" userId="58c016da926720ee" providerId="LiveId" clId="{A8BA42F9-A0C9-44D1-8D87-F03BCE909208}" dt="2023-06-26T05:35:35.775" v="715" actId="2711"/>
          <ac:spMkLst>
            <pc:docMk/>
            <pc:sldMk cId="3630040494" sldId="425"/>
            <ac:spMk id="8" creationId="{A67B6EC6-3A28-49C4-AE78-D2532997B2E4}"/>
          </ac:spMkLst>
        </pc:spChg>
        <pc:spChg chg="mod">
          <ac:chgData name="C C" userId="58c016da926720ee" providerId="LiveId" clId="{A8BA42F9-A0C9-44D1-8D87-F03BCE909208}" dt="2023-06-26T06:38:12.101" v="3930" actId="20577"/>
          <ac:spMkLst>
            <pc:docMk/>
            <pc:sldMk cId="3630040494" sldId="425"/>
            <ac:spMk id="9" creationId="{2469321F-1E79-4B55-B71D-CF2C75FCE3A8}"/>
          </ac:spMkLst>
        </pc:spChg>
      </pc:sldChg>
      <pc:sldChg chg="add del">
        <pc:chgData name="C C" userId="58c016da926720ee" providerId="LiveId" clId="{A8BA42F9-A0C9-44D1-8D87-F03BCE909208}" dt="2023-06-26T06:01:27.259" v="2456" actId="47"/>
        <pc:sldMkLst>
          <pc:docMk/>
          <pc:sldMk cId="1894441357" sldId="454"/>
        </pc:sldMkLst>
      </pc:sldChg>
      <pc:sldChg chg="addSp delSp modSp add mod">
        <pc:chgData name="C C" userId="58c016da926720ee" providerId="LiveId" clId="{A8BA42F9-A0C9-44D1-8D87-F03BCE909208}" dt="2023-06-26T06:25:52.698" v="2994" actId="22"/>
        <pc:sldMkLst>
          <pc:docMk/>
          <pc:sldMk cId="3160594356" sldId="454"/>
        </pc:sldMkLst>
        <pc:spChg chg="mod">
          <ac:chgData name="C C" userId="58c016da926720ee" providerId="LiveId" clId="{A8BA42F9-A0C9-44D1-8D87-F03BCE909208}" dt="2023-06-26T06:24:54.600" v="2991"/>
          <ac:spMkLst>
            <pc:docMk/>
            <pc:sldMk cId="3160594356" sldId="454"/>
            <ac:spMk id="2" creationId="{B706FEED-D839-A4C3-166B-4F3931C82B2F}"/>
          </ac:spMkLst>
        </pc:spChg>
        <pc:spChg chg="add del mod">
          <ac:chgData name="C C" userId="58c016da926720ee" providerId="LiveId" clId="{A8BA42F9-A0C9-44D1-8D87-F03BCE909208}" dt="2023-06-26T06:25:52.698" v="2994" actId="22"/>
          <ac:spMkLst>
            <pc:docMk/>
            <pc:sldMk cId="3160594356" sldId="454"/>
            <ac:spMk id="3" creationId="{D1D3CFE9-EAF9-7F80-07D7-CAEF030BCCF8}"/>
          </ac:spMkLst>
        </pc:spChg>
        <pc:spChg chg="mod">
          <ac:chgData name="C C" userId="58c016da926720ee" providerId="LiveId" clId="{A8BA42F9-A0C9-44D1-8D87-F03BCE909208}" dt="2023-06-26T06:24:48.958" v="2989" actId="20577"/>
          <ac:spMkLst>
            <pc:docMk/>
            <pc:sldMk cId="3160594356" sldId="454"/>
            <ac:spMk id="5" creationId="{56167982-96DA-D03D-BCC2-1681E70BD860}"/>
          </ac:spMkLst>
        </pc:spChg>
        <pc:picChg chg="add mod ord">
          <ac:chgData name="C C" userId="58c016da926720ee" providerId="LiveId" clId="{A8BA42F9-A0C9-44D1-8D87-F03BCE909208}" dt="2023-06-26T06:25:52.698" v="2994" actId="22"/>
          <ac:picMkLst>
            <pc:docMk/>
            <pc:sldMk cId="3160594356" sldId="454"/>
            <ac:picMk id="6" creationId="{8BEE3A57-BD52-5644-FD02-73B3490AA50C}"/>
          </ac:picMkLst>
        </pc:picChg>
        <pc:picChg chg="del">
          <ac:chgData name="C C" userId="58c016da926720ee" providerId="LiveId" clId="{A8BA42F9-A0C9-44D1-8D87-F03BCE909208}" dt="2023-06-26T06:24:58.432" v="2993" actId="478"/>
          <ac:picMkLst>
            <pc:docMk/>
            <pc:sldMk cId="3160594356" sldId="454"/>
            <ac:picMk id="2052" creationId="{766ED5F6-3F7E-F329-6A5F-D43010272C0F}"/>
          </ac:picMkLst>
        </pc:picChg>
      </pc:sldChg>
      <pc:sldChg chg="add del">
        <pc:chgData name="C C" userId="58c016da926720ee" providerId="LiveId" clId="{A8BA42F9-A0C9-44D1-8D87-F03BCE909208}" dt="2023-06-26T06:01:36.945" v="2457" actId="47"/>
        <pc:sldMkLst>
          <pc:docMk/>
          <pc:sldMk cId="2673391748" sldId="455"/>
        </pc:sldMkLst>
      </pc:sldChg>
      <pc:sldChg chg="modSp add mod modClrScheme chgLayout">
        <pc:chgData name="C C" userId="58c016da926720ee" providerId="LiveId" clId="{A8BA42F9-A0C9-44D1-8D87-F03BCE909208}" dt="2023-06-26T06:01:59.562" v="2479" actId="113"/>
        <pc:sldMkLst>
          <pc:docMk/>
          <pc:sldMk cId="3560964073" sldId="457"/>
        </pc:sldMkLst>
        <pc:spChg chg="mod ord">
          <ac:chgData name="C C" userId="58c016da926720ee" providerId="LiveId" clId="{A8BA42F9-A0C9-44D1-8D87-F03BCE909208}" dt="2023-06-26T06:01:50.853" v="2478" actId="20577"/>
          <ac:spMkLst>
            <pc:docMk/>
            <pc:sldMk cId="3560964073" sldId="457"/>
            <ac:spMk id="2" creationId="{C86660A2-F734-4784-A2EF-5A90CEE6BD2F}"/>
          </ac:spMkLst>
        </pc:spChg>
        <pc:spChg chg="mod ord">
          <ac:chgData name="C C" userId="58c016da926720ee" providerId="LiveId" clId="{A8BA42F9-A0C9-44D1-8D87-F03BCE909208}" dt="2023-06-26T06:01:59.562" v="2479" actId="113"/>
          <ac:spMkLst>
            <pc:docMk/>
            <pc:sldMk cId="3560964073" sldId="457"/>
            <ac:spMk id="3" creationId="{107A3D8A-F4E5-47B5-BBB5-413C575ACBC9}"/>
          </ac:spMkLst>
        </pc:spChg>
      </pc:sldChg>
      <pc:sldChg chg="modSp add mod modClrScheme chgLayout">
        <pc:chgData name="C C" userId="58c016da926720ee" providerId="LiveId" clId="{A8BA42F9-A0C9-44D1-8D87-F03BCE909208}" dt="2023-06-26T06:02:18.831" v="2482" actId="700"/>
        <pc:sldMkLst>
          <pc:docMk/>
          <pc:sldMk cId="4165547258" sldId="458"/>
        </pc:sldMkLst>
        <pc:spChg chg="mod ord">
          <ac:chgData name="C C" userId="58c016da926720ee" providerId="LiveId" clId="{A8BA42F9-A0C9-44D1-8D87-F03BCE909208}" dt="2023-06-26T06:02:18.831" v="2482" actId="700"/>
          <ac:spMkLst>
            <pc:docMk/>
            <pc:sldMk cId="4165547258" sldId="458"/>
            <ac:spMk id="2" creationId="{8AD5CEFF-8E63-4E84-A905-136677FE6669}"/>
          </ac:spMkLst>
        </pc:spChg>
        <pc:spChg chg="mod ord">
          <ac:chgData name="C C" userId="58c016da926720ee" providerId="LiveId" clId="{A8BA42F9-A0C9-44D1-8D87-F03BCE909208}" dt="2023-06-26T06:02:18.831" v="2482" actId="700"/>
          <ac:spMkLst>
            <pc:docMk/>
            <pc:sldMk cId="4165547258" sldId="458"/>
            <ac:spMk id="5" creationId="{A258EF42-4941-4A58-92A7-D9ADDB25F64D}"/>
          </ac:spMkLst>
        </pc:spChg>
        <pc:picChg chg="mod ord">
          <ac:chgData name="C C" userId="58c016da926720ee" providerId="LiveId" clId="{A8BA42F9-A0C9-44D1-8D87-F03BCE909208}" dt="2023-06-26T06:02:18.831" v="2482" actId="700"/>
          <ac:picMkLst>
            <pc:docMk/>
            <pc:sldMk cId="4165547258" sldId="458"/>
            <ac:picMk id="10" creationId="{6528E4C1-EDD8-40C8-AB7F-8F0A427BF533}"/>
          </ac:picMkLst>
        </pc:picChg>
      </pc:sldChg>
      <pc:sldChg chg="modSp add del mod modClrScheme chgLayout">
        <pc:chgData name="C C" userId="58c016da926720ee" providerId="LiveId" clId="{A8BA42F9-A0C9-44D1-8D87-F03BCE909208}" dt="2023-06-26T06:03:02.294" v="2485" actId="47"/>
        <pc:sldMkLst>
          <pc:docMk/>
          <pc:sldMk cId="3072222806" sldId="459"/>
        </pc:sldMkLst>
        <pc:spChg chg="mod ord">
          <ac:chgData name="C C" userId="58c016da926720ee" providerId="LiveId" clId="{A8BA42F9-A0C9-44D1-8D87-F03BCE909208}" dt="2023-06-26T06:02:50.304" v="2484" actId="700"/>
          <ac:spMkLst>
            <pc:docMk/>
            <pc:sldMk cId="3072222806" sldId="459"/>
            <ac:spMk id="2" creationId="{7ACA6E54-BC5B-4B79-ADAA-93F746B8B7F5}"/>
          </ac:spMkLst>
        </pc:spChg>
        <pc:spChg chg="mod ord">
          <ac:chgData name="C C" userId="58c016da926720ee" providerId="LiveId" clId="{A8BA42F9-A0C9-44D1-8D87-F03BCE909208}" dt="2023-06-26T06:02:50.304" v="2484" actId="700"/>
          <ac:spMkLst>
            <pc:docMk/>
            <pc:sldMk cId="3072222806" sldId="459"/>
            <ac:spMk id="5" creationId="{D25EC06A-3315-407D-A690-EC00B5D22730}"/>
          </ac:spMkLst>
        </pc:spChg>
        <pc:picChg chg="mod ord">
          <ac:chgData name="C C" userId="58c016da926720ee" providerId="LiveId" clId="{A8BA42F9-A0C9-44D1-8D87-F03BCE909208}" dt="2023-06-26T06:02:50.304" v="2484" actId="700"/>
          <ac:picMkLst>
            <pc:docMk/>
            <pc:sldMk cId="3072222806" sldId="459"/>
            <ac:picMk id="2052" creationId="{934110BD-0186-4411-8B6B-479A4876A743}"/>
          </ac:picMkLst>
        </pc:picChg>
      </pc:sldChg>
      <pc:sldChg chg="modSp add del mod modClrScheme chgLayout">
        <pc:chgData name="C C" userId="58c016da926720ee" providerId="LiveId" clId="{A8BA42F9-A0C9-44D1-8D87-F03BCE909208}" dt="2023-06-26T06:03:02.294" v="2485" actId="47"/>
        <pc:sldMkLst>
          <pc:docMk/>
          <pc:sldMk cId="163698181" sldId="461"/>
        </pc:sldMkLst>
        <pc:spChg chg="mod ord">
          <ac:chgData name="C C" userId="58c016da926720ee" providerId="LiveId" clId="{A8BA42F9-A0C9-44D1-8D87-F03BCE909208}" dt="2023-06-26T06:02:50.304" v="2484" actId="700"/>
          <ac:spMkLst>
            <pc:docMk/>
            <pc:sldMk cId="163698181" sldId="461"/>
            <ac:spMk id="2" creationId="{DBFDD7C7-CDB8-4875-8609-647ED27029A7}"/>
          </ac:spMkLst>
        </pc:spChg>
        <pc:spChg chg="mod ord">
          <ac:chgData name="C C" userId="58c016da926720ee" providerId="LiveId" clId="{A8BA42F9-A0C9-44D1-8D87-F03BCE909208}" dt="2023-06-26T06:02:50.304" v="2484" actId="700"/>
          <ac:spMkLst>
            <pc:docMk/>
            <pc:sldMk cId="163698181" sldId="461"/>
            <ac:spMk id="3" creationId="{D5F4714E-00B0-4687-B9F0-DF77E6846B0D}"/>
          </ac:spMkLst>
        </pc:spChg>
        <pc:picChg chg="mod ord">
          <ac:chgData name="C C" userId="58c016da926720ee" providerId="LiveId" clId="{A8BA42F9-A0C9-44D1-8D87-F03BCE909208}" dt="2023-06-26T06:02:50.304" v="2484" actId="700"/>
          <ac:picMkLst>
            <pc:docMk/>
            <pc:sldMk cId="163698181" sldId="461"/>
            <ac:picMk id="5122" creationId="{996389F0-059E-4640-B5FB-81EB3B4526F6}"/>
          </ac:picMkLst>
        </pc:picChg>
      </pc:sldChg>
      <pc:sldChg chg="add">
        <pc:chgData name="C C" userId="58c016da926720ee" providerId="LiveId" clId="{A8BA42F9-A0C9-44D1-8D87-F03BCE909208}" dt="2023-06-26T06:00:48.222" v="2450"/>
        <pc:sldMkLst>
          <pc:docMk/>
          <pc:sldMk cId="448233400" sldId="462"/>
        </pc:sldMkLst>
      </pc:sldChg>
      <pc:sldChg chg="addSp delSp modSp add del mod modClrScheme chgLayout">
        <pc:chgData name="C C" userId="58c016da926720ee" providerId="LiveId" clId="{A8BA42F9-A0C9-44D1-8D87-F03BCE909208}" dt="2023-06-26T06:03:02.294" v="2485" actId="47"/>
        <pc:sldMkLst>
          <pc:docMk/>
          <pc:sldMk cId="4195335770" sldId="464"/>
        </pc:sldMkLst>
        <pc:spChg chg="mod ord">
          <ac:chgData name="C C" userId="58c016da926720ee" providerId="LiveId" clId="{A8BA42F9-A0C9-44D1-8D87-F03BCE909208}" dt="2023-06-26T06:02:50.304" v="2484" actId="700"/>
          <ac:spMkLst>
            <pc:docMk/>
            <pc:sldMk cId="4195335770" sldId="464"/>
            <ac:spMk id="2" creationId="{2B04284A-C37A-4CE9-8974-CD2412DF8558}"/>
          </ac:spMkLst>
        </pc:spChg>
        <pc:spChg chg="add del mod ord">
          <ac:chgData name="C C" userId="58c016da926720ee" providerId="LiveId" clId="{A8BA42F9-A0C9-44D1-8D87-F03BCE909208}" dt="2023-06-26T06:02:50.304" v="2484" actId="700"/>
          <ac:spMkLst>
            <pc:docMk/>
            <pc:sldMk cId="4195335770" sldId="464"/>
            <ac:spMk id="3" creationId="{80D9D998-62F2-A92C-8743-4A8D00A70F04}"/>
          </ac:spMkLst>
        </pc:spChg>
        <pc:spChg chg="add mod ord">
          <ac:chgData name="C C" userId="58c016da926720ee" providerId="LiveId" clId="{A8BA42F9-A0C9-44D1-8D87-F03BCE909208}" dt="2023-06-26T06:02:50.304" v="2484" actId="700"/>
          <ac:spMkLst>
            <pc:docMk/>
            <pc:sldMk cId="4195335770" sldId="464"/>
            <ac:spMk id="4" creationId="{7DAD6EC2-296F-ED01-1FBF-791FE557F614}"/>
          </ac:spMkLst>
        </pc:spChg>
      </pc:sldChg>
      <pc:sldChg chg="modSp add del mod modClrScheme chgLayout">
        <pc:chgData name="C C" userId="58c016da926720ee" providerId="LiveId" clId="{A8BA42F9-A0C9-44D1-8D87-F03BCE909208}" dt="2023-06-26T06:03:02.294" v="2485" actId="47"/>
        <pc:sldMkLst>
          <pc:docMk/>
          <pc:sldMk cId="2915499558" sldId="465"/>
        </pc:sldMkLst>
        <pc:spChg chg="mod ord">
          <ac:chgData name="C C" userId="58c016da926720ee" providerId="LiveId" clId="{A8BA42F9-A0C9-44D1-8D87-F03BCE909208}" dt="2023-06-26T06:02:50.304" v="2484" actId="700"/>
          <ac:spMkLst>
            <pc:docMk/>
            <pc:sldMk cId="2915499558" sldId="465"/>
            <ac:spMk id="2" creationId="{D4C156AE-9AB5-42B7-A413-6257975223D5}"/>
          </ac:spMkLst>
        </pc:spChg>
        <pc:spChg chg="mod ord">
          <ac:chgData name="C C" userId="58c016da926720ee" providerId="LiveId" clId="{A8BA42F9-A0C9-44D1-8D87-F03BCE909208}" dt="2023-06-26T06:02:50.304" v="2484" actId="700"/>
          <ac:spMkLst>
            <pc:docMk/>
            <pc:sldMk cId="2915499558" sldId="465"/>
            <ac:spMk id="4" creationId="{4458805E-1214-4C08-9D33-51DC1B84E37A}"/>
          </ac:spMkLst>
        </pc:spChg>
        <pc:picChg chg="mod ord">
          <ac:chgData name="C C" userId="58c016da926720ee" providerId="LiveId" clId="{A8BA42F9-A0C9-44D1-8D87-F03BCE909208}" dt="2023-06-26T06:02:50.304" v="2484" actId="700"/>
          <ac:picMkLst>
            <pc:docMk/>
            <pc:sldMk cId="2915499558" sldId="465"/>
            <ac:picMk id="4098" creationId="{C1474D5A-5C4F-4F11-BFEF-3288A583F3AA}"/>
          </ac:picMkLst>
        </pc:picChg>
      </pc:sldChg>
      <pc:sldChg chg="modSp add del mod modClrScheme chgLayout">
        <pc:chgData name="C C" userId="58c016da926720ee" providerId="LiveId" clId="{A8BA42F9-A0C9-44D1-8D87-F03BCE909208}" dt="2023-06-26T06:03:02.294" v="2485" actId="47"/>
        <pc:sldMkLst>
          <pc:docMk/>
          <pc:sldMk cId="993915003" sldId="466"/>
        </pc:sldMkLst>
        <pc:spChg chg="mod ord">
          <ac:chgData name="C C" userId="58c016da926720ee" providerId="LiveId" clId="{A8BA42F9-A0C9-44D1-8D87-F03BCE909208}" dt="2023-06-26T06:02:50.304" v="2484" actId="700"/>
          <ac:spMkLst>
            <pc:docMk/>
            <pc:sldMk cId="993915003" sldId="466"/>
            <ac:spMk id="2" creationId="{A0B89AB1-BBBA-4894-A3A5-14B1910C15EE}"/>
          </ac:spMkLst>
        </pc:spChg>
        <pc:spChg chg="mod ord">
          <ac:chgData name="C C" userId="58c016da926720ee" providerId="LiveId" clId="{A8BA42F9-A0C9-44D1-8D87-F03BCE909208}" dt="2023-06-26T06:02:50.304" v="2484" actId="700"/>
          <ac:spMkLst>
            <pc:docMk/>
            <pc:sldMk cId="993915003" sldId="466"/>
            <ac:spMk id="3" creationId="{2C29FAC8-997C-4EF4-861A-9D02BE873C21}"/>
          </ac:spMkLst>
        </pc:spChg>
      </pc:sldChg>
      <pc:sldChg chg="modSp add mod modClrScheme chgLayout">
        <pc:chgData name="C C" userId="58c016da926720ee" providerId="LiveId" clId="{A8BA42F9-A0C9-44D1-8D87-F03BCE909208}" dt="2023-06-26T06:03:14.018" v="2488" actId="26606"/>
        <pc:sldMkLst>
          <pc:docMk/>
          <pc:sldMk cId="4028430985" sldId="467"/>
        </pc:sldMkLst>
        <pc:spChg chg="mod ord">
          <ac:chgData name="C C" userId="58c016da926720ee" providerId="LiveId" clId="{A8BA42F9-A0C9-44D1-8D87-F03BCE909208}" dt="2023-06-26T06:03:14.018" v="2488" actId="26606"/>
          <ac:spMkLst>
            <pc:docMk/>
            <pc:sldMk cId="4028430985" sldId="467"/>
            <ac:spMk id="2" creationId="{D114E510-808F-4B8E-A87F-8FC3B7F0959B}"/>
          </ac:spMkLst>
        </pc:spChg>
        <pc:spChg chg="mod ord">
          <ac:chgData name="C C" userId="58c016da926720ee" providerId="LiveId" clId="{A8BA42F9-A0C9-44D1-8D87-F03BCE909208}" dt="2023-06-26T06:03:14.018" v="2488" actId="26606"/>
          <ac:spMkLst>
            <pc:docMk/>
            <pc:sldMk cId="4028430985" sldId="467"/>
            <ac:spMk id="4" creationId="{4A42DE90-0348-4B20-B593-012D46E313CC}"/>
          </ac:spMkLst>
        </pc:spChg>
        <pc:picChg chg="mod ord">
          <ac:chgData name="C C" userId="58c016da926720ee" providerId="LiveId" clId="{A8BA42F9-A0C9-44D1-8D87-F03BCE909208}" dt="2023-06-26T06:03:14.018" v="2488" actId="26606"/>
          <ac:picMkLst>
            <pc:docMk/>
            <pc:sldMk cId="4028430985" sldId="467"/>
            <ac:picMk id="7176" creationId="{E93A6E31-5482-4822-A2E0-9E491BAE8D81}"/>
          </ac:picMkLst>
        </pc:picChg>
      </pc:sldChg>
      <pc:sldChg chg="addSp delSp modSp add mod modClrScheme chgLayout">
        <pc:chgData name="C C" userId="58c016da926720ee" providerId="LiveId" clId="{A8BA42F9-A0C9-44D1-8D87-F03BCE909208}" dt="2023-06-26T06:02:50.304" v="2484" actId="700"/>
        <pc:sldMkLst>
          <pc:docMk/>
          <pc:sldMk cId="3360126302" sldId="468"/>
        </pc:sldMkLst>
        <pc:spChg chg="mod ord">
          <ac:chgData name="C C" userId="58c016da926720ee" providerId="LiveId" clId="{A8BA42F9-A0C9-44D1-8D87-F03BCE909208}" dt="2023-06-26T06:02:50.304" v="2484" actId="700"/>
          <ac:spMkLst>
            <pc:docMk/>
            <pc:sldMk cId="3360126302" sldId="468"/>
            <ac:spMk id="2" creationId="{9E38B999-D985-4087-BA91-AD1C553CE853}"/>
          </ac:spMkLst>
        </pc:spChg>
        <pc:spChg chg="add del mod ord">
          <ac:chgData name="C C" userId="58c016da926720ee" providerId="LiveId" clId="{A8BA42F9-A0C9-44D1-8D87-F03BCE909208}" dt="2023-06-26T06:02:50.304" v="2484" actId="700"/>
          <ac:spMkLst>
            <pc:docMk/>
            <pc:sldMk cId="3360126302" sldId="468"/>
            <ac:spMk id="3" creationId="{BB041EC9-FFAB-8881-FEE0-110B3873AD67}"/>
          </ac:spMkLst>
        </pc:spChg>
        <pc:spChg chg="add mod ord">
          <ac:chgData name="C C" userId="58c016da926720ee" providerId="LiveId" clId="{A8BA42F9-A0C9-44D1-8D87-F03BCE909208}" dt="2023-06-26T06:02:50.304" v="2484" actId="700"/>
          <ac:spMkLst>
            <pc:docMk/>
            <pc:sldMk cId="3360126302" sldId="468"/>
            <ac:spMk id="4" creationId="{CAA0DCDD-75F3-7B95-1091-36F33779FA79}"/>
          </ac:spMkLst>
        </pc:spChg>
      </pc:sldChg>
      <pc:sldChg chg="addSp modSp add mod modNotesTx">
        <pc:chgData name="C C" userId="58c016da926720ee" providerId="LiveId" clId="{A8BA42F9-A0C9-44D1-8D87-F03BCE909208}" dt="2023-06-26T06:08:53.053" v="2526" actId="1076"/>
        <pc:sldMkLst>
          <pc:docMk/>
          <pc:sldMk cId="343900023" sldId="469"/>
        </pc:sldMkLst>
        <pc:spChg chg="mod">
          <ac:chgData name="C C" userId="58c016da926720ee" providerId="LiveId" clId="{A8BA42F9-A0C9-44D1-8D87-F03BCE909208}" dt="2023-06-26T06:05:27.621" v="2512" actId="6549"/>
          <ac:spMkLst>
            <pc:docMk/>
            <pc:sldMk cId="343900023" sldId="469"/>
            <ac:spMk id="2" creationId="{E5191473-4E8C-4633-9A84-70F3A6A1B186}"/>
          </ac:spMkLst>
        </pc:spChg>
        <pc:spChg chg="mod">
          <ac:chgData name="C C" userId="58c016da926720ee" providerId="LiveId" clId="{A8BA42F9-A0C9-44D1-8D87-F03BCE909208}" dt="2023-06-26T06:05:42.558" v="2517" actId="20577"/>
          <ac:spMkLst>
            <pc:docMk/>
            <pc:sldMk cId="343900023" sldId="469"/>
            <ac:spMk id="3" creationId="{A9DF7115-BD27-4C68-8ECF-F0A61289DA63}"/>
          </ac:spMkLst>
        </pc:spChg>
        <pc:picChg chg="mod">
          <ac:chgData name="C C" userId="58c016da926720ee" providerId="LiveId" clId="{A8BA42F9-A0C9-44D1-8D87-F03BCE909208}" dt="2023-06-26T06:08:24.013" v="2520" actId="1076"/>
          <ac:picMkLst>
            <pc:docMk/>
            <pc:sldMk cId="343900023" sldId="469"/>
            <ac:picMk id="11" creationId="{9F0FAA71-9AA0-4C71-9E11-92FA631BA453}"/>
          </ac:picMkLst>
        </pc:picChg>
        <pc:picChg chg="add mod">
          <ac:chgData name="C C" userId="58c016da926720ee" providerId="LiveId" clId="{A8BA42F9-A0C9-44D1-8D87-F03BCE909208}" dt="2023-06-26T06:08:53.053" v="2526" actId="1076"/>
          <ac:picMkLst>
            <pc:docMk/>
            <pc:sldMk cId="343900023" sldId="469"/>
            <ac:picMk id="1026" creationId="{4DCDE1E4-46F3-66E8-14E1-F8EDB89C7C4F}"/>
          </ac:picMkLst>
        </pc:picChg>
      </pc:sldChg>
      <pc:sldChg chg="modSp add mod modClrScheme chgLayout">
        <pc:chgData name="C C" userId="58c016da926720ee" providerId="LiveId" clId="{A8BA42F9-A0C9-44D1-8D87-F03BCE909208}" dt="2023-06-26T06:13:53.394" v="2595" actId="33524"/>
        <pc:sldMkLst>
          <pc:docMk/>
          <pc:sldMk cId="2966767650" sldId="471"/>
        </pc:sldMkLst>
        <pc:spChg chg="mod ord">
          <ac:chgData name="C C" userId="58c016da926720ee" providerId="LiveId" clId="{A8BA42F9-A0C9-44D1-8D87-F03BCE909208}" dt="2023-06-26T06:10:16.735" v="2529" actId="700"/>
          <ac:spMkLst>
            <pc:docMk/>
            <pc:sldMk cId="2966767650" sldId="471"/>
            <ac:spMk id="7" creationId="{C691CD0B-7603-4273-9FD7-21468D830D23}"/>
          </ac:spMkLst>
        </pc:spChg>
        <pc:spChg chg="mod ord">
          <ac:chgData name="C C" userId="58c016da926720ee" providerId="LiveId" clId="{A8BA42F9-A0C9-44D1-8D87-F03BCE909208}" dt="2023-06-26T06:13:53.394" v="2595" actId="33524"/>
          <ac:spMkLst>
            <pc:docMk/>
            <pc:sldMk cId="2966767650" sldId="471"/>
            <ac:spMk id="8" creationId="{AF4F1AA0-D47C-48DC-9BB8-6A410A648801}"/>
          </ac:spMkLst>
        </pc:spChg>
        <pc:picChg chg="mod ord">
          <ac:chgData name="C C" userId="58c016da926720ee" providerId="LiveId" clId="{A8BA42F9-A0C9-44D1-8D87-F03BCE909208}" dt="2023-06-26T06:10:16.735" v="2529" actId="700"/>
          <ac:picMkLst>
            <pc:docMk/>
            <pc:sldMk cId="2966767650" sldId="471"/>
            <ac:picMk id="10" creationId="{0AED893C-5594-4F76-A645-7BF14BC10DB4}"/>
          </ac:picMkLst>
        </pc:picChg>
      </pc:sldChg>
      <pc:sldChg chg="modSp del modAnim">
        <pc:chgData name="C C" userId="58c016da926720ee" providerId="LiveId" clId="{A8BA42F9-A0C9-44D1-8D87-F03BCE909208}" dt="2023-06-26T06:00:06.012" v="2448" actId="47"/>
        <pc:sldMkLst>
          <pc:docMk/>
          <pc:sldMk cId="3082964134" sldId="473"/>
        </pc:sldMkLst>
        <pc:spChg chg="mod">
          <ac:chgData name="C C" userId="58c016da926720ee" providerId="LiveId" clId="{A8BA42F9-A0C9-44D1-8D87-F03BCE909208}" dt="2023-06-26T05:35:35.775" v="715" actId="2711"/>
          <ac:spMkLst>
            <pc:docMk/>
            <pc:sldMk cId="3082964134" sldId="473"/>
            <ac:spMk id="2" creationId="{40452DA5-724E-4B15-9C47-7B2E841F8B63}"/>
          </ac:spMkLst>
        </pc:spChg>
        <pc:spChg chg="mod">
          <ac:chgData name="C C" userId="58c016da926720ee" providerId="LiveId" clId="{A8BA42F9-A0C9-44D1-8D87-F03BCE909208}" dt="2023-06-26T05:23:09.240" v="138" actId="20577"/>
          <ac:spMkLst>
            <pc:docMk/>
            <pc:sldMk cId="3082964134" sldId="473"/>
            <ac:spMk id="3" creationId="{9BA1B7B7-155E-BB74-73CD-A12F575692E6}"/>
          </ac:spMkLst>
        </pc:spChg>
      </pc:sldChg>
      <pc:sldChg chg="delSp add del mod">
        <pc:chgData name="C C" userId="58c016da926720ee" providerId="LiveId" clId="{A8BA42F9-A0C9-44D1-8D87-F03BCE909208}" dt="2023-06-26T06:11:27.784" v="2547" actId="47"/>
        <pc:sldMkLst>
          <pc:docMk/>
          <pc:sldMk cId="1181099575" sldId="475"/>
        </pc:sldMkLst>
        <pc:picChg chg="del">
          <ac:chgData name="C C" userId="58c016da926720ee" providerId="LiveId" clId="{A8BA42F9-A0C9-44D1-8D87-F03BCE909208}" dt="2023-06-26T06:11:08.918" v="2542" actId="21"/>
          <ac:picMkLst>
            <pc:docMk/>
            <pc:sldMk cId="1181099575" sldId="475"/>
            <ac:picMk id="5" creationId="{8958C189-5601-405B-AB49-2197DE82C112}"/>
          </ac:picMkLst>
        </pc:picChg>
      </pc:sldChg>
      <pc:sldChg chg="addSp delSp modSp add mod modClrScheme chgLayout">
        <pc:chgData name="C C" userId="58c016da926720ee" providerId="LiveId" clId="{A8BA42F9-A0C9-44D1-8D87-F03BCE909208}" dt="2023-06-26T06:16:13.732" v="2782" actId="1035"/>
        <pc:sldMkLst>
          <pc:docMk/>
          <pc:sldMk cId="616531178" sldId="476"/>
        </pc:sldMkLst>
        <pc:spChg chg="mod ord">
          <ac:chgData name="C C" userId="58c016da926720ee" providerId="LiveId" clId="{A8BA42F9-A0C9-44D1-8D87-F03BCE909208}" dt="2023-06-26T06:11:52.264" v="2575" actId="20577"/>
          <ac:spMkLst>
            <pc:docMk/>
            <pc:sldMk cId="616531178" sldId="476"/>
            <ac:spMk id="3" creationId="{B5EAF7B7-95F6-4CA3-A0A0-F715FD75DEF2}"/>
          </ac:spMkLst>
        </pc:spChg>
        <pc:spChg chg="mod ord">
          <ac:chgData name="C C" userId="58c016da926720ee" providerId="LiveId" clId="{A8BA42F9-A0C9-44D1-8D87-F03BCE909208}" dt="2023-06-26T06:16:05.772" v="2725" actId="1036"/>
          <ac:spMkLst>
            <pc:docMk/>
            <pc:sldMk cId="616531178" sldId="476"/>
            <ac:spMk id="7" creationId="{C146BA05-2D23-4CAB-B759-9DD92622BADF}"/>
          </ac:spMkLst>
        </pc:spChg>
        <pc:spChg chg="mod ord">
          <ac:chgData name="C C" userId="58c016da926720ee" providerId="LiveId" clId="{A8BA42F9-A0C9-44D1-8D87-F03BCE909208}" dt="2023-06-26T06:16:13.732" v="2782" actId="1035"/>
          <ac:spMkLst>
            <pc:docMk/>
            <pc:sldMk cId="616531178" sldId="476"/>
            <ac:spMk id="9" creationId="{A32DD346-AF39-4C0F-82B3-9302E2D3E053}"/>
          </ac:spMkLst>
        </pc:spChg>
        <pc:picChg chg="add del mod">
          <ac:chgData name="C C" userId="58c016da926720ee" providerId="LiveId" clId="{A8BA42F9-A0C9-44D1-8D87-F03BCE909208}" dt="2023-06-26T06:11:24.889" v="2546" actId="478"/>
          <ac:picMkLst>
            <pc:docMk/>
            <pc:sldMk cId="616531178" sldId="476"/>
            <ac:picMk id="2" creationId="{5B948CC1-E277-A7F7-3167-F9D893C9B6B7}"/>
          </ac:picMkLst>
        </pc:picChg>
        <pc:picChg chg="mod ord">
          <ac:chgData name="C C" userId="58c016da926720ee" providerId="LiveId" clId="{A8BA42F9-A0C9-44D1-8D87-F03BCE909208}" dt="2023-06-26T06:16:05.772" v="2725" actId="1036"/>
          <ac:picMkLst>
            <pc:docMk/>
            <pc:sldMk cId="616531178" sldId="476"/>
            <ac:picMk id="10242" creationId="{17287D3A-9AF4-4EA3-94C7-EC18539ADA56}"/>
          </ac:picMkLst>
        </pc:picChg>
        <pc:picChg chg="mod ord">
          <ac:chgData name="C C" userId="58c016da926720ee" providerId="LiveId" clId="{A8BA42F9-A0C9-44D1-8D87-F03BCE909208}" dt="2023-06-26T06:16:13.732" v="2782" actId="1035"/>
          <ac:picMkLst>
            <pc:docMk/>
            <pc:sldMk cId="616531178" sldId="476"/>
            <ac:picMk id="10244" creationId="{C8C04A9B-63F1-4523-BC0D-1FB79F3C2751}"/>
          </ac:picMkLst>
        </pc:picChg>
      </pc:sldChg>
      <pc:sldChg chg="modSp add mod ord modClrScheme chgLayout">
        <pc:chgData name="C C" userId="58c016da926720ee" providerId="LiveId" clId="{A8BA42F9-A0C9-44D1-8D87-F03BCE909208}" dt="2023-06-26T06:14:42.814" v="2651" actId="20577"/>
        <pc:sldMkLst>
          <pc:docMk/>
          <pc:sldMk cId="4185418999" sldId="477"/>
        </pc:sldMkLst>
        <pc:spChg chg="mod ord">
          <ac:chgData name="C C" userId="58c016da926720ee" providerId="LiveId" clId="{A8BA42F9-A0C9-44D1-8D87-F03BCE909208}" dt="2023-06-26T06:14:28.333" v="2621" actId="20577"/>
          <ac:spMkLst>
            <pc:docMk/>
            <pc:sldMk cId="4185418999" sldId="477"/>
            <ac:spMk id="7" creationId="{F3CBE193-4769-4AB3-BF3B-E057AD80C68C}"/>
          </ac:spMkLst>
        </pc:spChg>
        <pc:spChg chg="mod ord">
          <ac:chgData name="C C" userId="58c016da926720ee" providerId="LiveId" clId="{A8BA42F9-A0C9-44D1-8D87-F03BCE909208}" dt="2023-06-26T06:14:42.814" v="2651" actId="20577"/>
          <ac:spMkLst>
            <pc:docMk/>
            <pc:sldMk cId="4185418999" sldId="477"/>
            <ac:spMk id="8" creationId="{5D89AAFE-4B41-4AFB-91B9-4327F2E7D58F}"/>
          </ac:spMkLst>
        </pc:spChg>
      </pc:sldChg>
      <pc:sldChg chg="addSp delSp modSp add mod modClrScheme chgLayout">
        <pc:chgData name="C C" userId="58c016da926720ee" providerId="LiveId" clId="{A8BA42F9-A0C9-44D1-8D87-F03BCE909208}" dt="2023-06-26T06:10:50.485" v="2540" actId="26606"/>
        <pc:sldMkLst>
          <pc:docMk/>
          <pc:sldMk cId="1707391336" sldId="478"/>
        </pc:sldMkLst>
        <pc:spChg chg="mod ord">
          <ac:chgData name="C C" userId="58c016da926720ee" providerId="LiveId" clId="{A8BA42F9-A0C9-44D1-8D87-F03BCE909208}" dt="2023-06-26T06:10:50.485" v="2540" actId="26606"/>
          <ac:spMkLst>
            <pc:docMk/>
            <pc:sldMk cId="1707391336" sldId="478"/>
            <ac:spMk id="2" creationId="{0E258D7E-1918-4413-9E04-3C6B24D9CE1A}"/>
          </ac:spMkLst>
        </pc:spChg>
        <pc:spChg chg="del mod ord">
          <ac:chgData name="C C" userId="58c016da926720ee" providerId="LiveId" clId="{A8BA42F9-A0C9-44D1-8D87-F03BCE909208}" dt="2023-06-26T06:10:50.485" v="2540" actId="26606"/>
          <ac:spMkLst>
            <pc:docMk/>
            <pc:sldMk cId="1707391336" sldId="478"/>
            <ac:spMk id="3" creationId="{CFC14A0A-AF27-48B9-A3B3-EC7C27A5D24C}"/>
          </ac:spMkLst>
        </pc:spChg>
        <pc:graphicFrameChg chg="add">
          <ac:chgData name="C C" userId="58c016da926720ee" providerId="LiveId" clId="{A8BA42F9-A0C9-44D1-8D87-F03BCE909208}" dt="2023-06-26T06:10:50.485" v="2540" actId="26606"/>
          <ac:graphicFrameMkLst>
            <pc:docMk/>
            <pc:sldMk cId="1707391336" sldId="478"/>
            <ac:graphicFrameMk id="5" creationId="{7440B916-A8DE-61F2-EF90-AC15D70D313C}"/>
          </ac:graphicFrameMkLst>
        </pc:graphicFrameChg>
      </pc:sldChg>
      <pc:sldChg chg="add">
        <pc:chgData name="C C" userId="58c016da926720ee" providerId="LiveId" clId="{A8BA42F9-A0C9-44D1-8D87-F03BCE909208}" dt="2023-06-26T06:09:59.749" v="2528"/>
        <pc:sldMkLst>
          <pc:docMk/>
          <pc:sldMk cId="3508136786" sldId="479"/>
        </pc:sldMkLst>
      </pc:sldChg>
      <pc:sldChg chg="modSp add mod modClrScheme chgLayout">
        <pc:chgData name="C C" userId="58c016da926720ee" providerId="LiveId" clId="{A8BA42F9-A0C9-44D1-8D87-F03BCE909208}" dt="2023-06-26T06:14:56.551" v="2652" actId="700"/>
        <pc:sldMkLst>
          <pc:docMk/>
          <pc:sldMk cId="474855094" sldId="480"/>
        </pc:sldMkLst>
        <pc:spChg chg="mod ord">
          <ac:chgData name="C C" userId="58c016da926720ee" providerId="LiveId" clId="{A8BA42F9-A0C9-44D1-8D87-F03BCE909208}" dt="2023-06-26T06:14:56.551" v="2652" actId="700"/>
          <ac:spMkLst>
            <pc:docMk/>
            <pc:sldMk cId="474855094" sldId="480"/>
            <ac:spMk id="3" creationId="{4D0F5C82-807D-4C5C-8F8D-8F893F44BF3A}"/>
          </ac:spMkLst>
        </pc:spChg>
        <pc:spChg chg="mod ord">
          <ac:chgData name="C C" userId="58c016da926720ee" providerId="LiveId" clId="{A8BA42F9-A0C9-44D1-8D87-F03BCE909208}" dt="2023-06-26T06:14:56.551" v="2652" actId="700"/>
          <ac:spMkLst>
            <pc:docMk/>
            <pc:sldMk cId="474855094" sldId="480"/>
            <ac:spMk id="4" creationId="{29816333-C7E0-445C-B063-FA942AA17522}"/>
          </ac:spMkLst>
        </pc:spChg>
      </pc:sldChg>
      <pc:sldChg chg="addSp delSp modSp add del mod">
        <pc:chgData name="C C" userId="58c016da926720ee" providerId="LiveId" clId="{A8BA42F9-A0C9-44D1-8D87-F03BCE909208}" dt="2023-06-26T06:17:35.018" v="2820" actId="47"/>
        <pc:sldMkLst>
          <pc:docMk/>
          <pc:sldMk cId="1410398544" sldId="492"/>
        </pc:sldMkLst>
        <pc:spChg chg="add mod">
          <ac:chgData name="C C" userId="58c016da926720ee" providerId="LiveId" clId="{A8BA42F9-A0C9-44D1-8D87-F03BCE909208}" dt="2023-06-26T06:17:29.063" v="2817" actId="21"/>
          <ac:spMkLst>
            <pc:docMk/>
            <pc:sldMk cId="1410398544" sldId="492"/>
            <ac:spMk id="4" creationId="{98A75E99-B42F-650E-2A3B-D9CEFB72DABD}"/>
          </ac:spMkLst>
        </pc:spChg>
        <pc:picChg chg="del">
          <ac:chgData name="C C" userId="58c016da926720ee" providerId="LiveId" clId="{A8BA42F9-A0C9-44D1-8D87-F03BCE909208}" dt="2023-06-26T06:17:29.063" v="2817" actId="21"/>
          <ac:picMkLst>
            <pc:docMk/>
            <pc:sldMk cId="1410398544" sldId="492"/>
            <ac:picMk id="9" creationId="{502DFAEB-5DDB-4618-9617-83B1EFD99C85}"/>
          </ac:picMkLst>
        </pc:picChg>
      </pc:sldChg>
      <pc:sldChg chg="del">
        <pc:chgData name="C C" userId="58c016da926720ee" providerId="LiveId" clId="{A8BA42F9-A0C9-44D1-8D87-F03BCE909208}" dt="2023-06-26T05:23:16.930" v="140" actId="47"/>
        <pc:sldMkLst>
          <pc:docMk/>
          <pc:sldMk cId="2649410933" sldId="492"/>
        </pc:sldMkLst>
      </pc:sldChg>
      <pc:sldChg chg="modSp mod">
        <pc:chgData name="C C" userId="58c016da926720ee" providerId="LiveId" clId="{A8BA42F9-A0C9-44D1-8D87-F03BCE909208}" dt="2023-06-26T07:28:03.338" v="5320" actId="313"/>
        <pc:sldMkLst>
          <pc:docMk/>
          <pc:sldMk cId="176797687" sldId="493"/>
        </pc:sldMkLst>
        <pc:spChg chg="mod">
          <ac:chgData name="C C" userId="58c016da926720ee" providerId="LiveId" clId="{A8BA42F9-A0C9-44D1-8D87-F03BCE909208}" dt="2023-06-26T05:35:35.775" v="715" actId="2711"/>
          <ac:spMkLst>
            <pc:docMk/>
            <pc:sldMk cId="176797687" sldId="493"/>
            <ac:spMk id="4" creationId="{D83F1F18-176D-E419-23C3-CA81C6C06CA6}"/>
          </ac:spMkLst>
        </pc:spChg>
        <pc:spChg chg="mod">
          <ac:chgData name="C C" userId="58c016da926720ee" providerId="LiveId" clId="{A8BA42F9-A0C9-44D1-8D87-F03BCE909208}" dt="2023-06-26T07:28:03.338" v="5320" actId="313"/>
          <ac:spMkLst>
            <pc:docMk/>
            <pc:sldMk cId="176797687" sldId="493"/>
            <ac:spMk id="5" creationId="{D7D5B895-9237-4B95-3EAB-EF2242B70576}"/>
          </ac:spMkLst>
        </pc:spChg>
      </pc:sldChg>
      <pc:sldChg chg="modSp new add del">
        <pc:chgData name="C C" userId="58c016da926720ee" providerId="LiveId" clId="{A8BA42F9-A0C9-44D1-8D87-F03BCE909208}" dt="2023-06-26T05:52:33.391" v="2057" actId="47"/>
        <pc:sldMkLst>
          <pc:docMk/>
          <pc:sldMk cId="664486570" sldId="494"/>
        </pc:sldMkLst>
        <pc:spChg chg="mod">
          <ac:chgData name="C C" userId="58c016da926720ee" providerId="LiveId" clId="{A8BA42F9-A0C9-44D1-8D87-F03BCE909208}" dt="2023-06-26T05:35:35.775" v="715" actId="2711"/>
          <ac:spMkLst>
            <pc:docMk/>
            <pc:sldMk cId="664486570" sldId="494"/>
            <ac:spMk id="2" creationId="{9302F91B-8179-83EE-72A8-7F73560E3E03}"/>
          </ac:spMkLst>
        </pc:spChg>
      </pc:sldChg>
      <pc:sldChg chg="del">
        <pc:chgData name="C C" userId="58c016da926720ee" providerId="LiveId" clId="{A8BA42F9-A0C9-44D1-8D87-F03BCE909208}" dt="2023-06-26T05:23:16.930" v="140" actId="47"/>
        <pc:sldMkLst>
          <pc:docMk/>
          <pc:sldMk cId="2728747536" sldId="494"/>
        </pc:sldMkLst>
      </pc:sldChg>
      <pc:sldChg chg="del">
        <pc:chgData name="C C" userId="58c016da926720ee" providerId="LiveId" clId="{A8BA42F9-A0C9-44D1-8D87-F03BCE909208}" dt="2023-06-26T05:23:12.870" v="139" actId="47"/>
        <pc:sldMkLst>
          <pc:docMk/>
          <pc:sldMk cId="2706494564" sldId="495"/>
        </pc:sldMkLst>
      </pc:sldChg>
      <pc:sldChg chg="addSp delSp modSp add mod">
        <pc:chgData name="C C" userId="58c016da926720ee" providerId="LiveId" clId="{A8BA42F9-A0C9-44D1-8D87-F03BCE909208}" dt="2023-06-26T05:44:08.757" v="1136" actId="1076"/>
        <pc:sldMkLst>
          <pc:docMk/>
          <pc:sldMk cId="2736508583" sldId="495"/>
        </pc:sldMkLst>
        <pc:spChg chg="del">
          <ac:chgData name="C C" userId="58c016da926720ee" providerId="LiveId" clId="{A8BA42F9-A0C9-44D1-8D87-F03BCE909208}" dt="2023-06-26T05:39:20.059" v="742" actId="478"/>
          <ac:spMkLst>
            <pc:docMk/>
            <pc:sldMk cId="2736508583" sldId="495"/>
            <ac:spMk id="2" creationId="{00000000-0000-0000-0000-000000000000}"/>
          </ac:spMkLst>
        </pc:spChg>
        <pc:spChg chg="del">
          <ac:chgData name="C C" userId="58c016da926720ee" providerId="LiveId" clId="{A8BA42F9-A0C9-44D1-8D87-F03BCE909208}" dt="2023-06-26T05:39:20.059" v="742" actId="478"/>
          <ac:spMkLst>
            <pc:docMk/>
            <pc:sldMk cId="2736508583" sldId="495"/>
            <ac:spMk id="3" creationId="{00000000-0000-0000-0000-000000000000}"/>
          </ac:spMkLst>
        </pc:spChg>
        <pc:spChg chg="del">
          <ac:chgData name="C C" userId="58c016da926720ee" providerId="LiveId" clId="{A8BA42F9-A0C9-44D1-8D87-F03BCE909208}" dt="2023-06-26T05:39:20.059" v="742" actId="478"/>
          <ac:spMkLst>
            <pc:docMk/>
            <pc:sldMk cId="2736508583" sldId="495"/>
            <ac:spMk id="7" creationId="{00000000-0000-0000-0000-000000000000}"/>
          </ac:spMkLst>
        </pc:spChg>
        <pc:spChg chg="del">
          <ac:chgData name="C C" userId="58c016da926720ee" providerId="LiveId" clId="{A8BA42F9-A0C9-44D1-8D87-F03BCE909208}" dt="2023-06-26T05:39:20.059" v="742" actId="478"/>
          <ac:spMkLst>
            <pc:docMk/>
            <pc:sldMk cId="2736508583" sldId="495"/>
            <ac:spMk id="8" creationId="{00000000-0000-0000-0000-000000000000}"/>
          </ac:spMkLst>
        </pc:spChg>
        <pc:spChg chg="del">
          <ac:chgData name="C C" userId="58c016da926720ee" providerId="LiveId" clId="{A8BA42F9-A0C9-44D1-8D87-F03BCE909208}" dt="2023-06-26T05:39:20.059" v="742" actId="478"/>
          <ac:spMkLst>
            <pc:docMk/>
            <pc:sldMk cId="2736508583" sldId="495"/>
            <ac:spMk id="9" creationId="{00000000-0000-0000-0000-000000000000}"/>
          </ac:spMkLst>
        </pc:spChg>
        <pc:spChg chg="del">
          <ac:chgData name="C C" userId="58c016da926720ee" providerId="LiveId" clId="{A8BA42F9-A0C9-44D1-8D87-F03BCE909208}" dt="2023-06-26T05:39:20.059" v="742" actId="478"/>
          <ac:spMkLst>
            <pc:docMk/>
            <pc:sldMk cId="2736508583" sldId="495"/>
            <ac:spMk id="10" creationId="{00000000-0000-0000-0000-000000000000}"/>
          </ac:spMkLst>
        </pc:spChg>
        <pc:spChg chg="del">
          <ac:chgData name="C C" userId="58c016da926720ee" providerId="LiveId" clId="{A8BA42F9-A0C9-44D1-8D87-F03BCE909208}" dt="2023-06-26T05:39:20.059" v="742" actId="478"/>
          <ac:spMkLst>
            <pc:docMk/>
            <pc:sldMk cId="2736508583" sldId="495"/>
            <ac:spMk id="11" creationId="{00000000-0000-0000-0000-000000000000}"/>
          </ac:spMkLst>
        </pc:spChg>
        <pc:spChg chg="del">
          <ac:chgData name="C C" userId="58c016da926720ee" providerId="LiveId" clId="{A8BA42F9-A0C9-44D1-8D87-F03BCE909208}" dt="2023-06-26T05:39:20.059" v="742" actId="478"/>
          <ac:spMkLst>
            <pc:docMk/>
            <pc:sldMk cId="2736508583" sldId="495"/>
            <ac:spMk id="12" creationId="{00000000-0000-0000-0000-000000000000}"/>
          </ac:spMkLst>
        </pc:spChg>
        <pc:spChg chg="del">
          <ac:chgData name="C C" userId="58c016da926720ee" providerId="LiveId" clId="{A8BA42F9-A0C9-44D1-8D87-F03BCE909208}" dt="2023-06-26T05:39:20.059" v="742" actId="478"/>
          <ac:spMkLst>
            <pc:docMk/>
            <pc:sldMk cId="2736508583" sldId="495"/>
            <ac:spMk id="13" creationId="{00000000-0000-0000-0000-000000000000}"/>
          </ac:spMkLst>
        </pc:spChg>
        <pc:spChg chg="del">
          <ac:chgData name="C C" userId="58c016da926720ee" providerId="LiveId" clId="{A8BA42F9-A0C9-44D1-8D87-F03BCE909208}" dt="2023-06-26T05:39:20.059" v="742" actId="478"/>
          <ac:spMkLst>
            <pc:docMk/>
            <pc:sldMk cId="2736508583" sldId="495"/>
            <ac:spMk id="17" creationId="{00000000-0000-0000-0000-000000000000}"/>
          </ac:spMkLst>
        </pc:spChg>
        <pc:spChg chg="del">
          <ac:chgData name="C C" userId="58c016da926720ee" providerId="LiveId" clId="{A8BA42F9-A0C9-44D1-8D87-F03BCE909208}" dt="2023-06-26T05:39:20.059" v="742" actId="478"/>
          <ac:spMkLst>
            <pc:docMk/>
            <pc:sldMk cId="2736508583" sldId="495"/>
            <ac:spMk id="18" creationId="{00000000-0000-0000-0000-000000000000}"/>
          </ac:spMkLst>
        </pc:spChg>
        <pc:spChg chg="del">
          <ac:chgData name="C C" userId="58c016da926720ee" providerId="LiveId" clId="{A8BA42F9-A0C9-44D1-8D87-F03BCE909208}" dt="2023-06-26T05:39:20.059" v="742" actId="478"/>
          <ac:spMkLst>
            <pc:docMk/>
            <pc:sldMk cId="2736508583" sldId="495"/>
            <ac:spMk id="19" creationId="{00000000-0000-0000-0000-000000000000}"/>
          </ac:spMkLst>
        </pc:spChg>
        <pc:spChg chg="del">
          <ac:chgData name="C C" userId="58c016da926720ee" providerId="LiveId" clId="{A8BA42F9-A0C9-44D1-8D87-F03BCE909208}" dt="2023-06-26T05:39:20.059" v="742" actId="478"/>
          <ac:spMkLst>
            <pc:docMk/>
            <pc:sldMk cId="2736508583" sldId="495"/>
            <ac:spMk id="20" creationId="{00000000-0000-0000-0000-000000000000}"/>
          </ac:spMkLst>
        </pc:spChg>
        <pc:spChg chg="del">
          <ac:chgData name="C C" userId="58c016da926720ee" providerId="LiveId" clId="{A8BA42F9-A0C9-44D1-8D87-F03BCE909208}" dt="2023-06-26T05:39:20.059" v="742" actId="478"/>
          <ac:spMkLst>
            <pc:docMk/>
            <pc:sldMk cId="2736508583" sldId="495"/>
            <ac:spMk id="21" creationId="{00000000-0000-0000-0000-000000000000}"/>
          </ac:spMkLst>
        </pc:spChg>
        <pc:grpChg chg="del">
          <ac:chgData name="C C" userId="58c016da926720ee" providerId="LiveId" clId="{A8BA42F9-A0C9-44D1-8D87-F03BCE909208}" dt="2023-06-26T05:39:20.059" v="742" actId="478"/>
          <ac:grpSpMkLst>
            <pc:docMk/>
            <pc:sldMk cId="2736508583" sldId="495"/>
            <ac:grpSpMk id="4" creationId="{00000000-0000-0000-0000-000000000000}"/>
          </ac:grpSpMkLst>
        </pc:grpChg>
        <pc:grpChg chg="del">
          <ac:chgData name="C C" userId="58c016da926720ee" providerId="LiveId" clId="{A8BA42F9-A0C9-44D1-8D87-F03BCE909208}" dt="2023-06-26T05:39:20.059" v="742" actId="478"/>
          <ac:grpSpMkLst>
            <pc:docMk/>
            <pc:sldMk cId="2736508583" sldId="495"/>
            <ac:grpSpMk id="14" creationId="{00000000-0000-0000-0000-000000000000}"/>
          </ac:grpSpMkLst>
        </pc:grpChg>
        <pc:graphicFrameChg chg="add mod modGraphic">
          <ac:chgData name="C C" userId="58c016da926720ee" providerId="LiveId" clId="{A8BA42F9-A0C9-44D1-8D87-F03BCE909208}" dt="2023-06-26T05:44:08.757" v="1136" actId="1076"/>
          <ac:graphicFrameMkLst>
            <pc:docMk/>
            <pc:sldMk cId="2736508583" sldId="495"/>
            <ac:graphicFrameMk id="26" creationId="{387984CD-3A8C-94A1-E73C-6E6555D4378B}"/>
          </ac:graphicFrameMkLst>
        </pc:graphicFrameChg>
      </pc:sldChg>
      <pc:sldChg chg="del">
        <pc:chgData name="C C" userId="58c016da926720ee" providerId="LiveId" clId="{A8BA42F9-A0C9-44D1-8D87-F03BCE909208}" dt="2023-06-26T05:23:12.870" v="139" actId="47"/>
        <pc:sldMkLst>
          <pc:docMk/>
          <pc:sldMk cId="1248834234" sldId="496"/>
        </pc:sldMkLst>
      </pc:sldChg>
      <pc:sldChg chg="new del">
        <pc:chgData name="C C" userId="58c016da926720ee" providerId="LiveId" clId="{A8BA42F9-A0C9-44D1-8D87-F03BCE909208}" dt="2023-06-26T05:52:50.542" v="2059" actId="47"/>
        <pc:sldMkLst>
          <pc:docMk/>
          <pc:sldMk cId="1306440301" sldId="496"/>
        </pc:sldMkLst>
      </pc:sldChg>
      <pc:sldChg chg="addSp delSp modSp new mod modClrScheme chgLayout">
        <pc:chgData name="C C" userId="58c016da926720ee" providerId="LiveId" clId="{A8BA42F9-A0C9-44D1-8D87-F03BCE909208}" dt="2023-06-26T05:56:22.409" v="2357" actId="20577"/>
        <pc:sldMkLst>
          <pc:docMk/>
          <pc:sldMk cId="1482965924" sldId="496"/>
        </pc:sldMkLst>
        <pc:spChg chg="del mod ord">
          <ac:chgData name="C C" userId="58c016da926720ee" providerId="LiveId" clId="{A8BA42F9-A0C9-44D1-8D87-F03BCE909208}" dt="2023-06-26T05:54:34.065" v="2087" actId="700"/>
          <ac:spMkLst>
            <pc:docMk/>
            <pc:sldMk cId="1482965924" sldId="496"/>
            <ac:spMk id="2" creationId="{171C6D69-9475-8110-CA8D-A2B140011005}"/>
          </ac:spMkLst>
        </pc:spChg>
        <pc:spChg chg="del mod ord">
          <ac:chgData name="C C" userId="58c016da926720ee" providerId="LiveId" clId="{A8BA42F9-A0C9-44D1-8D87-F03BCE909208}" dt="2023-06-26T05:54:34.065" v="2087" actId="700"/>
          <ac:spMkLst>
            <pc:docMk/>
            <pc:sldMk cId="1482965924" sldId="496"/>
            <ac:spMk id="3" creationId="{32167D7A-C072-1DE1-D942-6B93E49C81AB}"/>
          </ac:spMkLst>
        </pc:spChg>
        <pc:spChg chg="del">
          <ac:chgData name="C C" userId="58c016da926720ee" providerId="LiveId" clId="{A8BA42F9-A0C9-44D1-8D87-F03BCE909208}" dt="2023-06-26T05:54:34.065" v="2087" actId="700"/>
          <ac:spMkLst>
            <pc:docMk/>
            <pc:sldMk cId="1482965924" sldId="496"/>
            <ac:spMk id="4" creationId="{F5FECC81-397C-AAE2-EFA7-744C6B8E2A48}"/>
          </ac:spMkLst>
        </pc:spChg>
        <pc:spChg chg="add mod ord">
          <ac:chgData name="C C" userId="58c016da926720ee" providerId="LiveId" clId="{A8BA42F9-A0C9-44D1-8D87-F03BCE909208}" dt="2023-06-26T05:56:03.180" v="2273" actId="700"/>
          <ac:spMkLst>
            <pc:docMk/>
            <pc:sldMk cId="1482965924" sldId="496"/>
            <ac:spMk id="5" creationId="{95D5F043-20F5-614F-D686-5EA39F93AE74}"/>
          </ac:spMkLst>
        </pc:spChg>
        <pc:spChg chg="add mod ord">
          <ac:chgData name="C C" userId="58c016da926720ee" providerId="LiveId" clId="{A8BA42F9-A0C9-44D1-8D87-F03BCE909208}" dt="2023-06-26T05:56:22.409" v="2357" actId="20577"/>
          <ac:spMkLst>
            <pc:docMk/>
            <pc:sldMk cId="1482965924" sldId="496"/>
            <ac:spMk id="6" creationId="{8C06FCE8-0395-80F0-75E5-61F68C5EDBCB}"/>
          </ac:spMkLst>
        </pc:spChg>
        <pc:spChg chg="add del mod ord">
          <ac:chgData name="C C" userId="58c016da926720ee" providerId="LiveId" clId="{A8BA42F9-A0C9-44D1-8D87-F03BCE909208}" dt="2023-06-26T05:56:03.180" v="2273" actId="700"/>
          <ac:spMkLst>
            <pc:docMk/>
            <pc:sldMk cId="1482965924" sldId="496"/>
            <ac:spMk id="7" creationId="{615B5DBD-FD99-16AF-3A0E-1098E0EB549B}"/>
          </ac:spMkLst>
        </pc:spChg>
      </pc:sldChg>
      <pc:sldChg chg="modSp new del mod">
        <pc:chgData name="C C" userId="58c016da926720ee" providerId="LiveId" clId="{A8BA42F9-A0C9-44D1-8D87-F03BCE909208}" dt="2023-06-26T05:54:19.003" v="2085" actId="47"/>
        <pc:sldMkLst>
          <pc:docMk/>
          <pc:sldMk cId="1781724963" sldId="496"/>
        </pc:sldMkLst>
        <pc:spChg chg="mod">
          <ac:chgData name="C C" userId="58c016da926720ee" providerId="LiveId" clId="{A8BA42F9-A0C9-44D1-8D87-F03BCE909208}" dt="2023-06-26T05:54:11.525" v="2076" actId="20577"/>
          <ac:spMkLst>
            <pc:docMk/>
            <pc:sldMk cId="1781724963" sldId="496"/>
            <ac:spMk id="2" creationId="{8A15D9EA-1B6E-513C-3184-1EF3985EC011}"/>
          </ac:spMkLst>
        </pc:spChg>
      </pc:sldChg>
      <pc:sldChg chg="add del">
        <pc:chgData name="C C" userId="58c016da926720ee" providerId="LiveId" clId="{A8BA42F9-A0C9-44D1-8D87-F03BCE909208}" dt="2023-06-26T05:44:29.012" v="1140"/>
        <pc:sldMkLst>
          <pc:docMk/>
          <pc:sldMk cId="2840669362" sldId="496"/>
        </pc:sldMkLst>
      </pc:sldChg>
      <pc:sldChg chg="modSp add del mod ord">
        <pc:chgData name="C C" userId="58c016da926720ee" providerId="LiveId" clId="{A8BA42F9-A0C9-44D1-8D87-F03BCE909208}" dt="2023-06-26T05:54:08.780" v="2071" actId="47"/>
        <pc:sldMkLst>
          <pc:docMk/>
          <pc:sldMk cId="846343191" sldId="497"/>
        </pc:sldMkLst>
        <pc:spChg chg="mod">
          <ac:chgData name="C C" userId="58c016da926720ee" providerId="LiveId" clId="{A8BA42F9-A0C9-44D1-8D87-F03BCE909208}" dt="2023-06-26T05:53:55.547" v="2070" actId="14100"/>
          <ac:spMkLst>
            <pc:docMk/>
            <pc:sldMk cId="846343191" sldId="497"/>
            <ac:spMk id="39" creationId="{00000000-0000-0000-0000-000000000000}"/>
          </ac:spMkLst>
        </pc:spChg>
      </pc:sldChg>
      <pc:sldChg chg="delSp modSp add del mod delAnim modAnim">
        <pc:chgData name="C C" userId="58c016da926720ee" providerId="LiveId" clId="{A8BA42F9-A0C9-44D1-8D87-F03BCE909208}" dt="2023-06-26T06:13:21.369" v="2590" actId="47"/>
        <pc:sldMkLst>
          <pc:docMk/>
          <pc:sldMk cId="965350733" sldId="497"/>
        </pc:sldMkLst>
        <pc:spChg chg="del">
          <ac:chgData name="C C" userId="58c016da926720ee" providerId="LiveId" clId="{A8BA42F9-A0C9-44D1-8D87-F03BCE909208}" dt="2023-06-26T06:01:17.500" v="2452" actId="478"/>
          <ac:spMkLst>
            <pc:docMk/>
            <pc:sldMk cId="965350733" sldId="497"/>
            <ac:spMk id="57" creationId="{8F9CBE07-9D62-AF51-0574-81DF1326CC36}"/>
          </ac:spMkLst>
        </pc:spChg>
        <pc:spChg chg="del mod">
          <ac:chgData name="C C" userId="58c016da926720ee" providerId="LiveId" clId="{A8BA42F9-A0C9-44D1-8D87-F03BCE909208}" dt="2023-06-26T06:01:19.753" v="2454" actId="478"/>
          <ac:spMkLst>
            <pc:docMk/>
            <pc:sldMk cId="965350733" sldId="497"/>
            <ac:spMk id="58" creationId="{B04F00B0-E5F0-BE7C-5519-7BED6EFF2FC7}"/>
          </ac:spMkLst>
        </pc:spChg>
      </pc:sldChg>
      <pc:sldChg chg="modSp new del mod">
        <pc:chgData name="C C" userId="58c016da926720ee" providerId="LiveId" clId="{A8BA42F9-A0C9-44D1-8D87-F03BCE909208}" dt="2023-06-26T05:54:18.137" v="2084" actId="47"/>
        <pc:sldMkLst>
          <pc:docMk/>
          <pc:sldMk cId="1466293195" sldId="497"/>
        </pc:sldMkLst>
        <pc:spChg chg="mod">
          <ac:chgData name="C C" userId="58c016da926720ee" providerId="LiveId" clId="{A8BA42F9-A0C9-44D1-8D87-F03BCE909208}" dt="2023-06-26T05:54:16.278" v="2083" actId="207"/>
          <ac:spMkLst>
            <pc:docMk/>
            <pc:sldMk cId="1466293195" sldId="497"/>
            <ac:spMk id="2" creationId="{56A8B8F8-6190-30BF-8A7A-15EFA9CA9626}"/>
          </ac:spMkLst>
        </pc:spChg>
      </pc:sldChg>
      <pc:sldChg chg="delSp modSp add mod delAnim modAnim">
        <pc:chgData name="C C" userId="58c016da926720ee" providerId="LiveId" clId="{A8BA42F9-A0C9-44D1-8D87-F03BCE909208}" dt="2023-06-26T06:23:16.616" v="2927" actId="20577"/>
        <pc:sldMkLst>
          <pc:docMk/>
          <pc:sldMk cId="2179997827" sldId="497"/>
        </pc:sldMkLst>
        <pc:spChg chg="del">
          <ac:chgData name="C C" userId="58c016da926720ee" providerId="LiveId" clId="{A8BA42F9-A0C9-44D1-8D87-F03BCE909208}" dt="2023-06-26T06:13:26.318" v="2592" actId="478"/>
          <ac:spMkLst>
            <pc:docMk/>
            <pc:sldMk cId="2179997827" sldId="497"/>
            <ac:spMk id="57" creationId="{8F9CBE07-9D62-AF51-0574-81DF1326CC36}"/>
          </ac:spMkLst>
        </pc:spChg>
        <pc:spChg chg="del">
          <ac:chgData name="C C" userId="58c016da926720ee" providerId="LiveId" clId="{A8BA42F9-A0C9-44D1-8D87-F03BCE909208}" dt="2023-06-26T06:13:27.078" v="2593" actId="478"/>
          <ac:spMkLst>
            <pc:docMk/>
            <pc:sldMk cId="2179997827" sldId="497"/>
            <ac:spMk id="58" creationId="{B04F00B0-E5F0-BE7C-5519-7BED6EFF2FC7}"/>
          </ac:spMkLst>
        </pc:spChg>
        <pc:spChg chg="mod">
          <ac:chgData name="C C" userId="58c016da926720ee" providerId="LiveId" clId="{A8BA42F9-A0C9-44D1-8D87-F03BCE909208}" dt="2023-06-26T06:23:16.616" v="2927" actId="20577"/>
          <ac:spMkLst>
            <pc:docMk/>
            <pc:sldMk cId="2179997827" sldId="497"/>
            <ac:spMk id="61" creationId="{E993BC44-3556-A5AC-2BA3-EBEF6F1A1ED7}"/>
          </ac:spMkLst>
        </pc:spChg>
      </pc:sldChg>
      <pc:sldChg chg="del">
        <pc:chgData name="C C" userId="58c016da926720ee" providerId="LiveId" clId="{A8BA42F9-A0C9-44D1-8D87-F03BCE909208}" dt="2023-06-26T05:23:12.870" v="139" actId="47"/>
        <pc:sldMkLst>
          <pc:docMk/>
          <pc:sldMk cId="2438236042" sldId="497"/>
        </pc:sldMkLst>
      </pc:sldChg>
      <pc:sldChg chg="addSp delSp modSp new del mod modClrScheme chgLayout">
        <pc:chgData name="C C" userId="58c016da926720ee" providerId="LiveId" clId="{A8BA42F9-A0C9-44D1-8D87-F03BCE909208}" dt="2023-06-26T06:00:47.648" v="2449" actId="47"/>
        <pc:sldMkLst>
          <pc:docMk/>
          <pc:sldMk cId="3547384378" sldId="497"/>
        </pc:sldMkLst>
        <pc:spChg chg="mod">
          <ac:chgData name="C C" userId="58c016da926720ee" providerId="LiveId" clId="{A8BA42F9-A0C9-44D1-8D87-F03BCE909208}" dt="2023-06-26T05:57:37.488" v="2423" actId="20577"/>
          <ac:spMkLst>
            <pc:docMk/>
            <pc:sldMk cId="3547384378" sldId="497"/>
            <ac:spMk id="2" creationId="{E050EA42-F970-C490-FC5E-4F9EC6B2D4D0}"/>
          </ac:spMkLst>
        </pc:spChg>
        <pc:spChg chg="del">
          <ac:chgData name="C C" userId="58c016da926720ee" providerId="LiveId" clId="{A8BA42F9-A0C9-44D1-8D87-F03BCE909208}" dt="2023-06-26T05:56:56.316" v="2386" actId="26606"/>
          <ac:spMkLst>
            <pc:docMk/>
            <pc:sldMk cId="3547384378" sldId="497"/>
            <ac:spMk id="3" creationId="{111C22E3-875D-AD47-E41C-A05658C2F645}"/>
          </ac:spMkLst>
        </pc:spChg>
        <pc:spChg chg="add mod">
          <ac:chgData name="C C" userId="58c016da926720ee" providerId="LiveId" clId="{A8BA42F9-A0C9-44D1-8D87-F03BCE909208}" dt="2023-06-26T05:57:40.076" v="2431" actId="20577"/>
          <ac:spMkLst>
            <pc:docMk/>
            <pc:sldMk cId="3547384378" sldId="497"/>
            <ac:spMk id="9" creationId="{AFAD842E-DBF4-ED91-8F8B-844B8376AD82}"/>
          </ac:spMkLst>
        </pc:spChg>
        <pc:picChg chg="add">
          <ac:chgData name="C C" userId="58c016da926720ee" providerId="LiveId" clId="{A8BA42F9-A0C9-44D1-8D87-F03BCE909208}" dt="2023-06-26T05:56:56.316" v="2386" actId="26606"/>
          <ac:picMkLst>
            <pc:docMk/>
            <pc:sldMk cId="3547384378" sldId="497"/>
            <ac:picMk id="5" creationId="{BEA0C198-802E-E822-2251-E83B6379451F}"/>
          </ac:picMkLst>
        </pc:picChg>
      </pc:sldChg>
      <pc:sldChg chg="new del">
        <pc:chgData name="C C" userId="58c016da926720ee" providerId="LiveId" clId="{A8BA42F9-A0C9-44D1-8D87-F03BCE909208}" dt="2023-06-26T06:11:00.550" v="2541" actId="47"/>
        <pc:sldMkLst>
          <pc:docMk/>
          <pc:sldMk cId="2570772845" sldId="498"/>
        </pc:sldMkLst>
      </pc:sldChg>
      <pc:sldChg chg="addSp delSp modSp new mod modClrScheme chgLayout">
        <pc:chgData name="C C" userId="58c016da926720ee" providerId="LiveId" clId="{A8BA42F9-A0C9-44D1-8D87-F03BCE909208}" dt="2023-06-26T06:20:30.529" v="2870" actId="6549"/>
        <pc:sldMkLst>
          <pc:docMk/>
          <pc:sldMk cId="3954710254" sldId="498"/>
        </pc:sldMkLst>
        <pc:spChg chg="mod">
          <ac:chgData name="C C" userId="58c016da926720ee" providerId="LiveId" clId="{A8BA42F9-A0C9-44D1-8D87-F03BCE909208}" dt="2023-06-26T06:20:30.529" v="2870" actId="6549"/>
          <ac:spMkLst>
            <pc:docMk/>
            <pc:sldMk cId="3954710254" sldId="498"/>
            <ac:spMk id="2" creationId="{ACD103B8-42AC-F045-096C-5D7E8EE22544}"/>
          </ac:spMkLst>
        </pc:spChg>
        <pc:spChg chg="del">
          <ac:chgData name="C C" userId="58c016da926720ee" providerId="LiveId" clId="{A8BA42F9-A0C9-44D1-8D87-F03BCE909208}" dt="2023-06-26T06:17:32.858" v="2819" actId="26606"/>
          <ac:spMkLst>
            <pc:docMk/>
            <pc:sldMk cId="3954710254" sldId="498"/>
            <ac:spMk id="3" creationId="{8C8A070B-8AEC-70BE-8178-9A10F40ED93D}"/>
          </ac:spMkLst>
        </pc:spChg>
        <pc:picChg chg="add mod">
          <ac:chgData name="C C" userId="58c016da926720ee" providerId="LiveId" clId="{A8BA42F9-A0C9-44D1-8D87-F03BCE909208}" dt="2023-06-26T06:17:32.858" v="2819" actId="26606"/>
          <ac:picMkLst>
            <pc:docMk/>
            <pc:sldMk cId="3954710254" sldId="498"/>
            <ac:picMk id="4" creationId="{4E37F069-8D45-FC12-933A-D99BA5DB554C}"/>
          </ac:picMkLst>
        </pc:picChg>
      </pc:sldChg>
      <pc:sldChg chg="del">
        <pc:chgData name="C C" userId="58c016da926720ee" providerId="LiveId" clId="{A8BA42F9-A0C9-44D1-8D87-F03BCE909208}" dt="2023-06-26T05:23:12.870" v="139" actId="47"/>
        <pc:sldMkLst>
          <pc:docMk/>
          <pc:sldMk cId="4059599654" sldId="498"/>
        </pc:sldMkLst>
      </pc:sldChg>
      <pc:sldChg chg="addSp modSp add del mod modClrScheme chgLayout">
        <pc:chgData name="C C" userId="58c016da926720ee" providerId="LiveId" clId="{A8BA42F9-A0C9-44D1-8D87-F03BCE909208}" dt="2023-06-26T06:20:57.257" v="2877" actId="20577"/>
        <pc:sldMkLst>
          <pc:docMk/>
          <pc:sldMk cId="959205173" sldId="499"/>
        </pc:sldMkLst>
        <pc:spChg chg="mod ord">
          <ac:chgData name="C C" userId="58c016da926720ee" providerId="LiveId" clId="{A8BA42F9-A0C9-44D1-8D87-F03BCE909208}" dt="2023-06-26T06:20:57.257" v="2877" actId="20577"/>
          <ac:spMkLst>
            <pc:docMk/>
            <pc:sldMk cId="959205173" sldId="499"/>
            <ac:spMk id="2" creationId="{23795CAF-9ABA-4411-9D7E-F6E824565F8C}"/>
          </ac:spMkLst>
        </pc:spChg>
        <pc:spChg chg="add mod ord">
          <ac:chgData name="C C" userId="58c016da926720ee" providerId="LiveId" clId="{A8BA42F9-A0C9-44D1-8D87-F03BCE909208}" dt="2023-06-26T06:20:37.540" v="2872" actId="700"/>
          <ac:spMkLst>
            <pc:docMk/>
            <pc:sldMk cId="959205173" sldId="499"/>
            <ac:spMk id="3" creationId="{27FD271D-2EA8-F39B-4509-30D8DEDAE15B}"/>
          </ac:spMkLst>
        </pc:spChg>
        <pc:picChg chg="mod ord">
          <ac:chgData name="C C" userId="58c016da926720ee" providerId="LiveId" clId="{A8BA42F9-A0C9-44D1-8D87-F03BCE909208}" dt="2023-06-26T06:20:37.540" v="2872" actId="700"/>
          <ac:picMkLst>
            <pc:docMk/>
            <pc:sldMk cId="959205173" sldId="499"/>
            <ac:picMk id="5" creationId="{49AA5F3A-46D3-44C7-BB61-0DCFB1DB2BC1}"/>
          </ac:picMkLst>
        </pc:picChg>
      </pc:sldChg>
      <pc:sldChg chg="del">
        <pc:chgData name="C C" userId="58c016da926720ee" providerId="LiveId" clId="{A8BA42F9-A0C9-44D1-8D87-F03BCE909208}" dt="2023-06-26T05:23:12.870" v="139" actId="47"/>
        <pc:sldMkLst>
          <pc:docMk/>
          <pc:sldMk cId="2580712908" sldId="499"/>
        </pc:sldMkLst>
      </pc:sldChg>
      <pc:sldChg chg="addSp delSp modSp new mod modClrScheme chgLayout">
        <pc:chgData name="C C" userId="58c016da926720ee" providerId="LiveId" clId="{A8BA42F9-A0C9-44D1-8D87-F03BCE909208}" dt="2023-06-26T06:19:35.798" v="2862" actId="26606"/>
        <pc:sldMkLst>
          <pc:docMk/>
          <pc:sldMk cId="943888953" sldId="500"/>
        </pc:sldMkLst>
        <pc:spChg chg="del mod ord">
          <ac:chgData name="C C" userId="58c016da926720ee" providerId="LiveId" clId="{A8BA42F9-A0C9-44D1-8D87-F03BCE909208}" dt="2023-06-26T06:18:55.117" v="2828" actId="700"/>
          <ac:spMkLst>
            <pc:docMk/>
            <pc:sldMk cId="943888953" sldId="500"/>
            <ac:spMk id="2" creationId="{C347E4FF-D78B-82B5-FC73-A18F74B02F0B}"/>
          </ac:spMkLst>
        </pc:spChg>
        <pc:spChg chg="del">
          <ac:chgData name="C C" userId="58c016da926720ee" providerId="LiveId" clId="{A8BA42F9-A0C9-44D1-8D87-F03BCE909208}" dt="2023-06-26T06:18:41.291" v="2824" actId="478"/>
          <ac:spMkLst>
            <pc:docMk/>
            <pc:sldMk cId="943888953" sldId="500"/>
            <ac:spMk id="3" creationId="{8639F3BB-CFAF-9D02-65BB-18F8CD30443E}"/>
          </ac:spMkLst>
        </pc:spChg>
        <pc:spChg chg="del">
          <ac:chgData name="C C" userId="58c016da926720ee" providerId="LiveId" clId="{A8BA42F9-A0C9-44D1-8D87-F03BCE909208}" dt="2023-06-26T06:18:55.117" v="2828" actId="700"/>
          <ac:spMkLst>
            <pc:docMk/>
            <pc:sldMk cId="943888953" sldId="500"/>
            <ac:spMk id="4" creationId="{662ABFCA-218D-6430-EA83-EDA19ACFF23E}"/>
          </ac:spMkLst>
        </pc:spChg>
        <pc:spChg chg="add mod ord">
          <ac:chgData name="C C" userId="58c016da926720ee" providerId="LiveId" clId="{A8BA42F9-A0C9-44D1-8D87-F03BCE909208}" dt="2023-06-26T06:19:35.798" v="2862" actId="26606"/>
          <ac:spMkLst>
            <pc:docMk/>
            <pc:sldMk cId="943888953" sldId="500"/>
            <ac:spMk id="5" creationId="{037D6EB9-AC0F-CE4D-8ECA-A79B2D7A9058}"/>
          </ac:spMkLst>
        </pc:spChg>
        <pc:spChg chg="add del mod ord">
          <ac:chgData name="C C" userId="58c016da926720ee" providerId="LiveId" clId="{A8BA42F9-A0C9-44D1-8D87-F03BCE909208}" dt="2023-06-26T06:19:32.485" v="2861"/>
          <ac:spMkLst>
            <pc:docMk/>
            <pc:sldMk cId="943888953" sldId="500"/>
            <ac:spMk id="6" creationId="{8AC93D14-03C7-DE00-B0EB-9D10B1A2C4F4}"/>
          </ac:spMkLst>
        </pc:spChg>
        <pc:picChg chg="add mod">
          <ac:chgData name="C C" userId="58c016da926720ee" providerId="LiveId" clId="{A8BA42F9-A0C9-44D1-8D87-F03BCE909208}" dt="2023-06-26T06:19:35.798" v="2862" actId="26606"/>
          <ac:picMkLst>
            <pc:docMk/>
            <pc:sldMk cId="943888953" sldId="500"/>
            <ac:picMk id="2050" creationId="{9E9E440E-E2CD-4657-7FC0-07B1BA2D2148}"/>
          </ac:picMkLst>
        </pc:picChg>
        <pc:picChg chg="add mod">
          <ac:chgData name="C C" userId="58c016da926720ee" providerId="LiveId" clId="{A8BA42F9-A0C9-44D1-8D87-F03BCE909208}" dt="2023-06-26T06:19:35.798" v="2862" actId="26606"/>
          <ac:picMkLst>
            <pc:docMk/>
            <pc:sldMk cId="943888953" sldId="500"/>
            <ac:picMk id="2052" creationId="{450CD257-D7C4-F6CC-A027-115995CB07DD}"/>
          </ac:picMkLst>
        </pc:picChg>
      </pc:sldChg>
      <pc:sldChg chg="del">
        <pc:chgData name="C C" userId="58c016da926720ee" providerId="LiveId" clId="{A8BA42F9-A0C9-44D1-8D87-F03BCE909208}" dt="2023-06-26T05:23:12.870" v="139" actId="47"/>
        <pc:sldMkLst>
          <pc:docMk/>
          <pc:sldMk cId="4067644624" sldId="500"/>
        </pc:sldMkLst>
      </pc:sldChg>
      <pc:sldChg chg="del">
        <pc:chgData name="C C" userId="58c016da926720ee" providerId="LiveId" clId="{A8BA42F9-A0C9-44D1-8D87-F03BCE909208}" dt="2023-06-26T05:23:12.870" v="139" actId="47"/>
        <pc:sldMkLst>
          <pc:docMk/>
          <pc:sldMk cId="850593007" sldId="501"/>
        </pc:sldMkLst>
      </pc:sldChg>
      <pc:sldChg chg="new del">
        <pc:chgData name="C C" userId="58c016da926720ee" providerId="LiveId" clId="{A8BA42F9-A0C9-44D1-8D87-F03BCE909208}" dt="2023-06-26T06:21:49.089" v="2880" actId="47"/>
        <pc:sldMkLst>
          <pc:docMk/>
          <pc:sldMk cId="3236092796" sldId="501"/>
        </pc:sldMkLst>
      </pc:sldChg>
      <pc:sldChg chg="new del">
        <pc:chgData name="C C" userId="58c016da926720ee" providerId="LiveId" clId="{A8BA42F9-A0C9-44D1-8D87-F03BCE909208}" dt="2023-06-26T06:20:29.843" v="2869" actId="680"/>
        <pc:sldMkLst>
          <pc:docMk/>
          <pc:sldMk cId="3375732410" sldId="501"/>
        </pc:sldMkLst>
      </pc:sldChg>
      <pc:sldChg chg="modSp add mod">
        <pc:chgData name="C C" userId="58c016da926720ee" providerId="LiveId" clId="{A8BA42F9-A0C9-44D1-8D87-F03BCE909208}" dt="2023-06-26T06:23:03.317" v="2903" actId="20577"/>
        <pc:sldMkLst>
          <pc:docMk/>
          <pc:sldMk cId="1474972618" sldId="502"/>
        </pc:sldMkLst>
        <pc:spChg chg="mod">
          <ac:chgData name="C C" userId="58c016da926720ee" providerId="LiveId" clId="{A8BA42F9-A0C9-44D1-8D87-F03BCE909208}" dt="2023-06-26T06:21:59.793" v="2881" actId="1076"/>
          <ac:spMkLst>
            <pc:docMk/>
            <pc:sldMk cId="1474972618" sldId="502"/>
            <ac:spMk id="56" creationId="{90FF59F5-93BF-CE5C-D57D-B60C6D13EBEE}"/>
          </ac:spMkLst>
        </pc:spChg>
        <pc:spChg chg="mod">
          <ac:chgData name="C C" userId="58c016da926720ee" providerId="LiveId" clId="{A8BA42F9-A0C9-44D1-8D87-F03BCE909208}" dt="2023-06-26T06:23:03.317" v="2903" actId="20577"/>
          <ac:spMkLst>
            <pc:docMk/>
            <pc:sldMk cId="1474972618" sldId="502"/>
            <ac:spMk id="61" creationId="{E993BC44-3556-A5AC-2BA3-EBEF6F1A1ED7}"/>
          </ac:spMkLst>
        </pc:spChg>
      </pc:sldChg>
      <pc:sldChg chg="del">
        <pc:chgData name="C C" userId="58c016da926720ee" providerId="LiveId" clId="{A8BA42F9-A0C9-44D1-8D87-F03BCE909208}" dt="2023-06-26T05:23:12.870" v="139" actId="47"/>
        <pc:sldMkLst>
          <pc:docMk/>
          <pc:sldMk cId="3144219398" sldId="503"/>
        </pc:sldMkLst>
      </pc:sldChg>
      <pc:sldChg chg="addSp delSp modSp new mod modClrScheme chgLayout">
        <pc:chgData name="C C" userId="58c016da926720ee" providerId="LiveId" clId="{A8BA42F9-A0C9-44D1-8D87-F03BCE909208}" dt="2023-06-26T06:27:08.784" v="2995" actId="22"/>
        <pc:sldMkLst>
          <pc:docMk/>
          <pc:sldMk cId="4244850918" sldId="503"/>
        </pc:sldMkLst>
        <pc:spChg chg="del mod ord">
          <ac:chgData name="C C" userId="58c016da926720ee" providerId="LiveId" clId="{A8BA42F9-A0C9-44D1-8D87-F03BCE909208}" dt="2023-06-26T06:23:32.564" v="2930" actId="700"/>
          <ac:spMkLst>
            <pc:docMk/>
            <pc:sldMk cId="4244850918" sldId="503"/>
            <ac:spMk id="2" creationId="{DE5002BC-3291-2388-581F-FF0D189642F6}"/>
          </ac:spMkLst>
        </pc:spChg>
        <pc:spChg chg="del mod ord">
          <ac:chgData name="C C" userId="58c016da926720ee" providerId="LiveId" clId="{A8BA42F9-A0C9-44D1-8D87-F03BCE909208}" dt="2023-06-26T06:23:32.564" v="2930" actId="700"/>
          <ac:spMkLst>
            <pc:docMk/>
            <pc:sldMk cId="4244850918" sldId="503"/>
            <ac:spMk id="3" creationId="{76869525-A5D1-688D-69C5-30AB26213ECA}"/>
          </ac:spMkLst>
        </pc:spChg>
        <pc:spChg chg="del">
          <ac:chgData name="C C" userId="58c016da926720ee" providerId="LiveId" clId="{A8BA42F9-A0C9-44D1-8D87-F03BCE909208}" dt="2023-06-26T06:23:32.564" v="2930" actId="700"/>
          <ac:spMkLst>
            <pc:docMk/>
            <pc:sldMk cId="4244850918" sldId="503"/>
            <ac:spMk id="4" creationId="{E7CA48EE-8DBE-09C0-FDF0-30FD14ED89BD}"/>
          </ac:spMkLst>
        </pc:spChg>
        <pc:spChg chg="add mod ord">
          <ac:chgData name="C C" userId="58c016da926720ee" providerId="LiveId" clId="{A8BA42F9-A0C9-44D1-8D87-F03BCE909208}" dt="2023-06-26T06:24:40.085" v="2985" actId="20577"/>
          <ac:spMkLst>
            <pc:docMk/>
            <pc:sldMk cId="4244850918" sldId="503"/>
            <ac:spMk id="5" creationId="{73FB72A8-C450-BA18-02D2-08CD7653C784}"/>
          </ac:spMkLst>
        </pc:spChg>
        <pc:spChg chg="add del mod ord">
          <ac:chgData name="C C" userId="58c016da926720ee" providerId="LiveId" clId="{A8BA42F9-A0C9-44D1-8D87-F03BCE909208}" dt="2023-06-26T06:27:08.784" v="2995" actId="22"/>
          <ac:spMkLst>
            <pc:docMk/>
            <pc:sldMk cId="4244850918" sldId="503"/>
            <ac:spMk id="6" creationId="{9A1D9FFF-6E55-B063-3D04-C61738301255}"/>
          </ac:spMkLst>
        </pc:spChg>
        <pc:picChg chg="add mod ord">
          <ac:chgData name="C C" userId="58c016da926720ee" providerId="LiveId" clId="{A8BA42F9-A0C9-44D1-8D87-F03BCE909208}" dt="2023-06-26T06:27:08.784" v="2995" actId="22"/>
          <ac:picMkLst>
            <pc:docMk/>
            <pc:sldMk cId="4244850918" sldId="503"/>
            <ac:picMk id="8" creationId="{0FC4FA22-B2DF-03CC-055A-E095AFF667C7}"/>
          </ac:picMkLst>
        </pc:picChg>
      </pc:sldChg>
      <pc:sldChg chg="modSp new del mod">
        <pc:chgData name="C C" userId="58c016da926720ee" providerId="LiveId" clId="{A8BA42F9-A0C9-44D1-8D87-F03BCE909208}" dt="2023-06-26T06:24:56.329" v="2992" actId="47"/>
        <pc:sldMkLst>
          <pc:docMk/>
          <pc:sldMk cId="410540560" sldId="504"/>
        </pc:sldMkLst>
        <pc:spChg chg="mod">
          <ac:chgData name="C C" userId="58c016da926720ee" providerId="LiveId" clId="{A8BA42F9-A0C9-44D1-8D87-F03BCE909208}" dt="2023-06-26T06:24:52.391" v="2990" actId="21"/>
          <ac:spMkLst>
            <pc:docMk/>
            <pc:sldMk cId="410540560" sldId="504"/>
            <ac:spMk id="2" creationId="{E4B679EB-F848-275E-997E-311126E6290B}"/>
          </ac:spMkLst>
        </pc:spChg>
      </pc:sldChg>
      <pc:sldChg chg="del">
        <pc:chgData name="C C" userId="58c016da926720ee" providerId="LiveId" clId="{A8BA42F9-A0C9-44D1-8D87-F03BCE909208}" dt="2023-06-26T05:23:12.870" v="139" actId="47"/>
        <pc:sldMkLst>
          <pc:docMk/>
          <pc:sldMk cId="518422164" sldId="504"/>
        </pc:sldMkLst>
      </pc:sldChg>
      <pc:sldChg chg="addSp delSp modSp new mod modClrScheme chgLayout">
        <pc:chgData name="C C" userId="58c016da926720ee" providerId="LiveId" clId="{A8BA42F9-A0C9-44D1-8D87-F03BCE909208}" dt="2023-06-26T06:30:08.533" v="3304" actId="20577"/>
        <pc:sldMkLst>
          <pc:docMk/>
          <pc:sldMk cId="721321125" sldId="504"/>
        </pc:sldMkLst>
        <pc:spChg chg="mod ord">
          <ac:chgData name="C C" userId="58c016da926720ee" providerId="LiveId" clId="{A8BA42F9-A0C9-44D1-8D87-F03BCE909208}" dt="2023-06-26T06:28:58.417" v="3129" actId="20577"/>
          <ac:spMkLst>
            <pc:docMk/>
            <pc:sldMk cId="721321125" sldId="504"/>
            <ac:spMk id="2" creationId="{2B689E9B-586D-AA82-0083-0A395C178F2F}"/>
          </ac:spMkLst>
        </pc:spChg>
        <pc:spChg chg="del">
          <ac:chgData name="C C" userId="58c016da926720ee" providerId="LiveId" clId="{A8BA42F9-A0C9-44D1-8D87-F03BCE909208}" dt="2023-06-26T06:27:48.167" v="3022" actId="700"/>
          <ac:spMkLst>
            <pc:docMk/>
            <pc:sldMk cId="721321125" sldId="504"/>
            <ac:spMk id="3" creationId="{989BEB36-A811-B67E-D0BF-7CD86CD26DBF}"/>
          </ac:spMkLst>
        </pc:spChg>
        <pc:spChg chg="del mod ord">
          <ac:chgData name="C C" userId="58c016da926720ee" providerId="LiveId" clId="{A8BA42F9-A0C9-44D1-8D87-F03BCE909208}" dt="2023-06-26T06:27:48.167" v="3022" actId="700"/>
          <ac:spMkLst>
            <pc:docMk/>
            <pc:sldMk cId="721321125" sldId="504"/>
            <ac:spMk id="4" creationId="{6F370A39-54B9-384C-7FD7-EE92C9726CD6}"/>
          </ac:spMkLst>
        </pc:spChg>
        <pc:spChg chg="add mod ord">
          <ac:chgData name="C C" userId="58c016da926720ee" providerId="LiveId" clId="{A8BA42F9-A0C9-44D1-8D87-F03BCE909208}" dt="2023-06-26T06:30:08.533" v="3304" actId="20577"/>
          <ac:spMkLst>
            <pc:docMk/>
            <pc:sldMk cId="721321125" sldId="504"/>
            <ac:spMk id="5" creationId="{246D6725-2413-C3E4-AE9B-D939E81223E4}"/>
          </ac:spMkLst>
        </pc:spChg>
      </pc:sldChg>
      <pc:sldChg chg="del">
        <pc:chgData name="C C" userId="58c016da926720ee" providerId="LiveId" clId="{A8BA42F9-A0C9-44D1-8D87-F03BCE909208}" dt="2023-06-26T05:23:16.930" v="140" actId="47"/>
        <pc:sldMkLst>
          <pc:docMk/>
          <pc:sldMk cId="198545226" sldId="505"/>
        </pc:sldMkLst>
      </pc:sldChg>
      <pc:sldChg chg="modSp new mod">
        <pc:chgData name="C C" userId="58c016da926720ee" providerId="LiveId" clId="{A8BA42F9-A0C9-44D1-8D87-F03BCE909208}" dt="2023-06-26T06:50:32.846" v="4937" actId="113"/>
        <pc:sldMkLst>
          <pc:docMk/>
          <pc:sldMk cId="3871194608" sldId="505"/>
        </pc:sldMkLst>
        <pc:spChg chg="mod">
          <ac:chgData name="C C" userId="58c016da926720ee" providerId="LiveId" clId="{A8BA42F9-A0C9-44D1-8D87-F03BCE909208}" dt="2023-06-26T06:30:20.395" v="3330" actId="313"/>
          <ac:spMkLst>
            <pc:docMk/>
            <pc:sldMk cId="3871194608" sldId="505"/>
            <ac:spMk id="2" creationId="{2D26BDB8-EA5C-FD4E-7959-1F50834E108E}"/>
          </ac:spMkLst>
        </pc:spChg>
        <pc:spChg chg="mod">
          <ac:chgData name="C C" userId="58c016da926720ee" providerId="LiveId" clId="{A8BA42F9-A0C9-44D1-8D87-F03BCE909208}" dt="2023-06-26T06:50:32.846" v="4937" actId="113"/>
          <ac:spMkLst>
            <pc:docMk/>
            <pc:sldMk cId="3871194608" sldId="505"/>
            <ac:spMk id="3" creationId="{BF0927B3-BE7C-49DD-2F0E-608B2FA6278B}"/>
          </ac:spMkLst>
        </pc:spChg>
      </pc:sldChg>
      <pc:sldChg chg="del">
        <pc:chgData name="C C" userId="58c016da926720ee" providerId="LiveId" clId="{A8BA42F9-A0C9-44D1-8D87-F03BCE909208}" dt="2023-06-26T05:23:12.870" v="139" actId="47"/>
        <pc:sldMkLst>
          <pc:docMk/>
          <pc:sldMk cId="909522852" sldId="506"/>
        </pc:sldMkLst>
      </pc:sldChg>
      <pc:sldChg chg="modSp new mod">
        <pc:chgData name="C C" userId="58c016da926720ee" providerId="LiveId" clId="{A8BA42F9-A0C9-44D1-8D87-F03BCE909208}" dt="2023-06-26T06:37:58.149" v="3901" actId="313"/>
        <pc:sldMkLst>
          <pc:docMk/>
          <pc:sldMk cId="3925469232" sldId="506"/>
        </pc:sldMkLst>
        <pc:spChg chg="mod">
          <ac:chgData name="C C" userId="58c016da926720ee" providerId="LiveId" clId="{A8BA42F9-A0C9-44D1-8D87-F03BCE909208}" dt="2023-06-26T06:33:04.949" v="3571" actId="6549"/>
          <ac:spMkLst>
            <pc:docMk/>
            <pc:sldMk cId="3925469232" sldId="506"/>
            <ac:spMk id="2" creationId="{F6025A8A-D8E6-ED16-300E-BF06E2E1BAB9}"/>
          </ac:spMkLst>
        </pc:spChg>
        <pc:spChg chg="mod">
          <ac:chgData name="C C" userId="58c016da926720ee" providerId="LiveId" clId="{A8BA42F9-A0C9-44D1-8D87-F03BCE909208}" dt="2023-06-26T06:37:58.149" v="3901" actId="313"/>
          <ac:spMkLst>
            <pc:docMk/>
            <pc:sldMk cId="3925469232" sldId="506"/>
            <ac:spMk id="3" creationId="{BEEBD1D5-E914-3925-32C0-39A88CC08A70}"/>
          </ac:spMkLst>
        </pc:spChg>
      </pc:sldChg>
      <pc:sldChg chg="del">
        <pc:chgData name="C C" userId="58c016da926720ee" providerId="LiveId" clId="{A8BA42F9-A0C9-44D1-8D87-F03BCE909208}" dt="2023-06-26T05:23:12.870" v="139" actId="47"/>
        <pc:sldMkLst>
          <pc:docMk/>
          <pc:sldMk cId="770695811" sldId="507"/>
        </pc:sldMkLst>
      </pc:sldChg>
      <pc:sldChg chg="addSp delSp modSp add mod">
        <pc:chgData name="C C" userId="58c016da926720ee" providerId="LiveId" clId="{A8BA42F9-A0C9-44D1-8D87-F03BCE909208}" dt="2023-06-26T06:38:32.885" v="3934" actId="1076"/>
        <pc:sldMkLst>
          <pc:docMk/>
          <pc:sldMk cId="1358714984" sldId="507"/>
        </pc:sldMkLst>
        <pc:spChg chg="add mod">
          <ac:chgData name="C C" userId="58c016da926720ee" providerId="LiveId" clId="{A8BA42F9-A0C9-44D1-8D87-F03BCE909208}" dt="2023-06-26T06:38:32.885" v="3934" actId="1076"/>
          <ac:spMkLst>
            <pc:docMk/>
            <pc:sldMk cId="1358714984" sldId="507"/>
            <ac:spMk id="53" creationId="{139FB410-3E50-9E6B-E1EB-B4B53234BE28}"/>
          </ac:spMkLst>
        </pc:spChg>
        <pc:spChg chg="del">
          <ac:chgData name="C C" userId="58c016da926720ee" providerId="LiveId" clId="{A8BA42F9-A0C9-44D1-8D87-F03BCE909208}" dt="2023-06-26T06:38:26.726" v="3932" actId="21"/>
          <ac:spMkLst>
            <pc:docMk/>
            <pc:sldMk cId="1358714984" sldId="507"/>
            <ac:spMk id="56" creationId="{90FF59F5-93BF-CE5C-D57D-B60C6D13EBEE}"/>
          </ac:spMkLst>
        </pc:spChg>
      </pc:sldChg>
      <pc:sldChg chg="del">
        <pc:chgData name="C C" userId="58c016da926720ee" providerId="LiveId" clId="{A8BA42F9-A0C9-44D1-8D87-F03BCE909208}" dt="2023-06-26T05:23:12.870" v="139" actId="47"/>
        <pc:sldMkLst>
          <pc:docMk/>
          <pc:sldMk cId="564824370" sldId="508"/>
        </pc:sldMkLst>
      </pc:sldChg>
      <pc:sldChg chg="addSp delSp modSp new mod modClrScheme chgLayout">
        <pc:chgData name="C C" userId="58c016da926720ee" providerId="LiveId" clId="{A8BA42F9-A0C9-44D1-8D87-F03BCE909208}" dt="2023-06-26T06:51:39.485" v="5070" actId="404"/>
        <pc:sldMkLst>
          <pc:docMk/>
          <pc:sldMk cId="1387996408" sldId="508"/>
        </pc:sldMkLst>
        <pc:spChg chg="del mod ord">
          <ac:chgData name="C C" userId="58c016da926720ee" providerId="LiveId" clId="{A8BA42F9-A0C9-44D1-8D87-F03BCE909208}" dt="2023-06-26T06:39:18.251" v="3936" actId="700"/>
          <ac:spMkLst>
            <pc:docMk/>
            <pc:sldMk cId="1387996408" sldId="508"/>
            <ac:spMk id="2" creationId="{9DA39B35-1C3B-0D69-E064-66786384118E}"/>
          </ac:spMkLst>
        </pc:spChg>
        <pc:spChg chg="del mod ord">
          <ac:chgData name="C C" userId="58c016da926720ee" providerId="LiveId" clId="{A8BA42F9-A0C9-44D1-8D87-F03BCE909208}" dt="2023-06-26T06:39:18.251" v="3936" actId="700"/>
          <ac:spMkLst>
            <pc:docMk/>
            <pc:sldMk cId="1387996408" sldId="508"/>
            <ac:spMk id="3" creationId="{78E3A0EE-D7FB-B3E8-2269-C8729381439F}"/>
          </ac:spMkLst>
        </pc:spChg>
        <pc:spChg chg="del">
          <ac:chgData name="C C" userId="58c016da926720ee" providerId="LiveId" clId="{A8BA42F9-A0C9-44D1-8D87-F03BCE909208}" dt="2023-06-26T06:39:18.251" v="3936" actId="700"/>
          <ac:spMkLst>
            <pc:docMk/>
            <pc:sldMk cId="1387996408" sldId="508"/>
            <ac:spMk id="4" creationId="{62CFF519-C685-B769-1B6C-693E7D60CB3A}"/>
          </ac:spMkLst>
        </pc:spChg>
        <pc:spChg chg="add mod ord">
          <ac:chgData name="C C" userId="58c016da926720ee" providerId="LiveId" clId="{A8BA42F9-A0C9-44D1-8D87-F03BCE909208}" dt="2023-06-26T06:43:40.382" v="4343" actId="20577"/>
          <ac:spMkLst>
            <pc:docMk/>
            <pc:sldMk cId="1387996408" sldId="508"/>
            <ac:spMk id="5" creationId="{C8109A29-0FCD-6F9D-2B9D-CD54CAD2A0BA}"/>
          </ac:spMkLst>
        </pc:spChg>
        <pc:spChg chg="add mod ord">
          <ac:chgData name="C C" userId="58c016da926720ee" providerId="LiveId" clId="{A8BA42F9-A0C9-44D1-8D87-F03BCE909208}" dt="2023-06-26T06:51:39.485" v="5070" actId="404"/>
          <ac:spMkLst>
            <pc:docMk/>
            <pc:sldMk cId="1387996408" sldId="508"/>
            <ac:spMk id="6" creationId="{B270537C-FE77-E55B-029B-6358D55E994C}"/>
          </ac:spMkLst>
        </pc:spChg>
      </pc:sldChg>
      <pc:sldChg chg="addSp delSp modSp new mod ord">
        <pc:chgData name="C C" userId="58c016da926720ee" providerId="LiveId" clId="{A8BA42F9-A0C9-44D1-8D87-F03BCE909208}" dt="2023-06-26T06:56:21.522" v="5137"/>
        <pc:sldMkLst>
          <pc:docMk/>
          <pc:sldMk cId="467179409" sldId="509"/>
        </pc:sldMkLst>
        <pc:spChg chg="mod">
          <ac:chgData name="C C" userId="58c016da926720ee" providerId="LiveId" clId="{A8BA42F9-A0C9-44D1-8D87-F03BCE909208}" dt="2023-06-26T06:52:48.206" v="5102" actId="313"/>
          <ac:spMkLst>
            <pc:docMk/>
            <pc:sldMk cId="467179409" sldId="509"/>
            <ac:spMk id="2" creationId="{7A85B8AD-6B06-B70C-25B1-705A53CA2BB2}"/>
          </ac:spMkLst>
        </pc:spChg>
        <pc:spChg chg="del">
          <ac:chgData name="C C" userId="58c016da926720ee" providerId="LiveId" clId="{A8BA42F9-A0C9-44D1-8D87-F03BCE909208}" dt="2023-06-26T06:53:07.374" v="5103" actId="22"/>
          <ac:spMkLst>
            <pc:docMk/>
            <pc:sldMk cId="467179409" sldId="509"/>
            <ac:spMk id="3" creationId="{C4C6AFCA-2D89-D2C0-4AE1-535A4BD48D20}"/>
          </ac:spMkLst>
        </pc:spChg>
        <pc:picChg chg="add mod ord">
          <ac:chgData name="C C" userId="58c016da926720ee" providerId="LiveId" clId="{A8BA42F9-A0C9-44D1-8D87-F03BCE909208}" dt="2023-06-26T06:53:22.512" v="5109" actId="14100"/>
          <ac:picMkLst>
            <pc:docMk/>
            <pc:sldMk cId="467179409" sldId="509"/>
            <ac:picMk id="5" creationId="{6F6F89E4-803E-63D4-C9C0-F78A735D93F2}"/>
          </ac:picMkLst>
        </pc:picChg>
      </pc:sldChg>
      <pc:sldChg chg="del">
        <pc:chgData name="C C" userId="58c016da926720ee" providerId="LiveId" clId="{A8BA42F9-A0C9-44D1-8D87-F03BCE909208}" dt="2023-06-26T05:23:12.870" v="139" actId="47"/>
        <pc:sldMkLst>
          <pc:docMk/>
          <pc:sldMk cId="1098235671" sldId="509"/>
        </pc:sldMkLst>
      </pc:sldChg>
      <pc:sldChg chg="new del">
        <pc:chgData name="C C" userId="58c016da926720ee" providerId="LiveId" clId="{A8BA42F9-A0C9-44D1-8D87-F03BCE909208}" dt="2023-06-26T06:51:02.146" v="4938" actId="47"/>
        <pc:sldMkLst>
          <pc:docMk/>
          <pc:sldMk cId="2381564024" sldId="509"/>
        </pc:sldMkLst>
      </pc:sldChg>
      <pc:sldChg chg="addSp delSp modSp new mod">
        <pc:chgData name="C C" userId="58c016da926720ee" providerId="LiveId" clId="{A8BA42F9-A0C9-44D1-8D87-F03BCE909208}" dt="2023-06-26T06:56:14.882" v="5135" actId="1076"/>
        <pc:sldMkLst>
          <pc:docMk/>
          <pc:sldMk cId="441886232" sldId="510"/>
        </pc:sldMkLst>
        <pc:spChg chg="mod">
          <ac:chgData name="C C" userId="58c016da926720ee" providerId="LiveId" clId="{A8BA42F9-A0C9-44D1-8D87-F03BCE909208}" dt="2023-06-26T06:55:16.031" v="5131" actId="313"/>
          <ac:spMkLst>
            <pc:docMk/>
            <pc:sldMk cId="441886232" sldId="510"/>
            <ac:spMk id="2" creationId="{8D339164-BF0C-AEDE-4A52-A21F2768CC04}"/>
          </ac:spMkLst>
        </pc:spChg>
        <pc:spChg chg="del">
          <ac:chgData name="C C" userId="58c016da926720ee" providerId="LiveId" clId="{A8BA42F9-A0C9-44D1-8D87-F03BCE909208}" dt="2023-06-26T06:55:08.988" v="5111"/>
          <ac:spMkLst>
            <pc:docMk/>
            <pc:sldMk cId="441886232" sldId="510"/>
            <ac:spMk id="3" creationId="{430334DA-E810-8771-B2E8-39B196624D3E}"/>
          </ac:spMkLst>
        </pc:spChg>
        <pc:picChg chg="add mod">
          <ac:chgData name="C C" userId="58c016da926720ee" providerId="LiveId" clId="{A8BA42F9-A0C9-44D1-8D87-F03BCE909208}" dt="2023-06-26T06:56:14.882" v="5135" actId="1076"/>
          <ac:picMkLst>
            <pc:docMk/>
            <pc:sldMk cId="441886232" sldId="510"/>
            <ac:picMk id="5" creationId="{5F16DC48-169C-A679-7859-C72B63037233}"/>
          </ac:picMkLst>
        </pc:picChg>
        <pc:picChg chg="add mod">
          <ac:chgData name="C C" userId="58c016da926720ee" providerId="LiveId" clId="{A8BA42F9-A0C9-44D1-8D87-F03BCE909208}" dt="2023-06-26T06:56:09.669" v="5132" actId="1076"/>
          <ac:picMkLst>
            <pc:docMk/>
            <pc:sldMk cId="441886232" sldId="510"/>
            <ac:picMk id="3074" creationId="{E69F2C60-EC08-3E58-A838-BFCB0158D222}"/>
          </ac:picMkLst>
        </pc:picChg>
      </pc:sldChg>
      <pc:sldChg chg="addSp delSp modSp new mod modClrScheme chgLayout">
        <pc:chgData name="C C" userId="58c016da926720ee" providerId="LiveId" clId="{A8BA42F9-A0C9-44D1-8D87-F03BCE909208}" dt="2023-06-26T07:01:49.109" v="5211" actId="26606"/>
        <pc:sldMkLst>
          <pc:docMk/>
          <pc:sldMk cId="6705509" sldId="511"/>
        </pc:sldMkLst>
        <pc:spChg chg="mod ord">
          <ac:chgData name="C C" userId="58c016da926720ee" providerId="LiveId" clId="{A8BA42F9-A0C9-44D1-8D87-F03BCE909208}" dt="2023-06-26T07:01:49.109" v="5211" actId="26606"/>
          <ac:spMkLst>
            <pc:docMk/>
            <pc:sldMk cId="6705509" sldId="511"/>
            <ac:spMk id="2" creationId="{0E49674F-35DD-728C-C5A0-8FBC3D37D929}"/>
          </ac:spMkLst>
        </pc:spChg>
        <pc:spChg chg="del">
          <ac:chgData name="C C" userId="58c016da926720ee" providerId="LiveId" clId="{A8BA42F9-A0C9-44D1-8D87-F03BCE909208}" dt="2023-06-26T06:57:42.793" v="5180" actId="22"/>
          <ac:spMkLst>
            <pc:docMk/>
            <pc:sldMk cId="6705509" sldId="511"/>
            <ac:spMk id="3" creationId="{CE6574B7-3247-A6C4-D908-4EB64DA55340}"/>
          </ac:spMkLst>
        </pc:spChg>
        <pc:picChg chg="add mod ord">
          <ac:chgData name="C C" userId="58c016da926720ee" providerId="LiveId" clId="{A8BA42F9-A0C9-44D1-8D87-F03BCE909208}" dt="2023-06-26T07:01:49.109" v="5211" actId="26606"/>
          <ac:picMkLst>
            <pc:docMk/>
            <pc:sldMk cId="6705509" sldId="511"/>
            <ac:picMk id="5" creationId="{30350EC8-2A9E-C297-885E-A708395DF612}"/>
          </ac:picMkLst>
        </pc:picChg>
        <pc:picChg chg="add mod ord">
          <ac:chgData name="C C" userId="58c016da926720ee" providerId="LiveId" clId="{A8BA42F9-A0C9-44D1-8D87-F03BCE909208}" dt="2023-06-26T07:01:49.109" v="5211" actId="26606"/>
          <ac:picMkLst>
            <pc:docMk/>
            <pc:sldMk cId="6705509" sldId="511"/>
            <ac:picMk id="7" creationId="{BE0F6C95-01CE-B122-DD01-992108ED2482}"/>
          </ac:picMkLst>
        </pc:picChg>
        <pc:picChg chg="add mod modCrop">
          <ac:chgData name="C C" userId="58c016da926720ee" providerId="LiveId" clId="{A8BA42F9-A0C9-44D1-8D87-F03BCE909208}" dt="2023-06-26T07:01:49.109" v="5211" actId="26606"/>
          <ac:picMkLst>
            <pc:docMk/>
            <pc:sldMk cId="6705509" sldId="511"/>
            <ac:picMk id="9" creationId="{99170097-7A0D-D1D0-CD62-1903213286F7}"/>
          </ac:picMkLst>
        </pc:picChg>
      </pc:sldChg>
      <pc:sldChg chg="addSp delSp modSp new mod">
        <pc:chgData name="C C" userId="58c016da926720ee" providerId="LiveId" clId="{A8BA42F9-A0C9-44D1-8D87-F03BCE909208}" dt="2023-06-26T07:04:34.183" v="5238" actId="20577"/>
        <pc:sldMkLst>
          <pc:docMk/>
          <pc:sldMk cId="821828738" sldId="512"/>
        </pc:sldMkLst>
        <pc:spChg chg="mod">
          <ac:chgData name="C C" userId="58c016da926720ee" providerId="LiveId" clId="{A8BA42F9-A0C9-44D1-8D87-F03BCE909208}" dt="2023-06-26T07:04:34.183" v="5238" actId="20577"/>
          <ac:spMkLst>
            <pc:docMk/>
            <pc:sldMk cId="821828738" sldId="512"/>
            <ac:spMk id="2" creationId="{2165150F-2B50-7568-AA09-9D181C9C46BA}"/>
          </ac:spMkLst>
        </pc:spChg>
        <pc:spChg chg="del">
          <ac:chgData name="C C" userId="58c016da926720ee" providerId="LiveId" clId="{A8BA42F9-A0C9-44D1-8D87-F03BCE909208}" dt="2023-06-26T07:04:28.055" v="5213"/>
          <ac:spMkLst>
            <pc:docMk/>
            <pc:sldMk cId="821828738" sldId="512"/>
            <ac:spMk id="3" creationId="{08FA7F15-EAC2-E6D7-F8C9-BD1D878ADEFC}"/>
          </ac:spMkLst>
        </pc:spChg>
        <pc:picChg chg="add mod">
          <ac:chgData name="C C" userId="58c016da926720ee" providerId="LiveId" clId="{A8BA42F9-A0C9-44D1-8D87-F03BCE909208}" dt="2023-06-26T07:04:28.055" v="5213"/>
          <ac:picMkLst>
            <pc:docMk/>
            <pc:sldMk cId="821828738" sldId="512"/>
            <ac:picMk id="4098" creationId="{3C2FF0EF-58AB-D8F1-6D2B-1071BC896E61}"/>
          </ac:picMkLst>
        </pc:picChg>
      </pc:sldChg>
      <pc:sldMasterChg chg="addSldLayout delSldLayout">
        <pc:chgData name="C C" userId="58c016da926720ee" providerId="LiveId" clId="{A8BA42F9-A0C9-44D1-8D87-F03BCE909208}" dt="2023-06-26T05:52:33.391" v="2057" actId="47"/>
        <pc:sldMasterMkLst>
          <pc:docMk/>
          <pc:sldMasterMk cId="1544436725" sldId="2147483702"/>
        </pc:sldMasterMkLst>
        <pc:sldLayoutChg chg="del">
          <pc:chgData name="C C" userId="58c016da926720ee" providerId="LiveId" clId="{A8BA42F9-A0C9-44D1-8D87-F03BCE909208}" dt="2023-06-26T05:23:16.930" v="140" actId="47"/>
          <pc:sldLayoutMkLst>
            <pc:docMk/>
            <pc:sldMasterMk cId="1544436725" sldId="2147483702"/>
            <pc:sldLayoutMk cId="621456384" sldId="2147483718"/>
          </pc:sldLayoutMkLst>
        </pc:sldLayoutChg>
        <pc:sldLayoutChg chg="add del">
          <pc:chgData name="C C" userId="58c016da926720ee" providerId="LiveId" clId="{A8BA42F9-A0C9-44D1-8D87-F03BCE909208}" dt="2023-06-26T05:52:33.391" v="2057" actId="47"/>
          <pc:sldLayoutMkLst>
            <pc:docMk/>
            <pc:sldMasterMk cId="1544436725" sldId="2147483702"/>
            <pc:sldLayoutMk cId="1611905556" sldId="2147483719"/>
          </pc:sldLayoutMkLst>
        </pc:sldLayoutChg>
      </pc:sldMasterChg>
    </pc:docChg>
  </pc:docChgLst>
  <pc:docChgLst>
    <pc:chgData name="C C" userId="58c016da926720ee" providerId="LiveId" clId="{B6E1CDBD-7FB5-49AA-B7F5-D88D5F4119DA}"/>
    <pc:docChg chg="undo custSel addSld delSld modSld sldOrd">
      <pc:chgData name="C C" userId="58c016da926720ee" providerId="LiveId" clId="{B6E1CDBD-7FB5-49AA-B7F5-D88D5F4119DA}" dt="2023-05-08T10:21:27.624" v="3101" actId="20577"/>
      <pc:docMkLst>
        <pc:docMk/>
      </pc:docMkLst>
      <pc:sldChg chg="add del">
        <pc:chgData name="C C" userId="58c016da926720ee" providerId="LiveId" clId="{B6E1CDBD-7FB5-49AA-B7F5-D88D5F4119DA}" dt="2023-05-08T06:42:53.846" v="1" actId="2696"/>
        <pc:sldMkLst>
          <pc:docMk/>
          <pc:sldMk cId="2073477038" sldId="277"/>
        </pc:sldMkLst>
      </pc:sldChg>
      <pc:sldChg chg="add del">
        <pc:chgData name="C C" userId="58c016da926720ee" providerId="LiveId" clId="{B6E1CDBD-7FB5-49AA-B7F5-D88D5F4119DA}" dt="2023-05-08T06:42:53.846" v="1" actId="2696"/>
        <pc:sldMkLst>
          <pc:docMk/>
          <pc:sldMk cId="911192258" sldId="278"/>
        </pc:sldMkLst>
      </pc:sldChg>
      <pc:sldChg chg="addSp delSp modSp mod modClrScheme chgLayout">
        <pc:chgData name="C C" userId="58c016da926720ee" providerId="LiveId" clId="{B6E1CDBD-7FB5-49AA-B7F5-D88D5F4119DA}" dt="2023-05-08T07:26:56.521" v="1043" actId="20577"/>
        <pc:sldMkLst>
          <pc:docMk/>
          <pc:sldMk cId="3282804382" sldId="465"/>
        </pc:sldMkLst>
        <pc:spChg chg="add mod ord">
          <ac:chgData name="C C" userId="58c016da926720ee" providerId="LiveId" clId="{B6E1CDBD-7FB5-49AA-B7F5-D88D5F4119DA}" dt="2023-05-08T07:26:56.521" v="1043" actId="20577"/>
          <ac:spMkLst>
            <pc:docMk/>
            <pc:sldMk cId="3282804382" sldId="465"/>
            <ac:spMk id="2" creationId="{0CE28250-D1FE-CEF5-A411-816891A35990}"/>
          </ac:spMkLst>
        </pc:spChg>
        <pc:spChg chg="mod ord">
          <ac:chgData name="C C" userId="58c016da926720ee" providerId="LiveId" clId="{B6E1CDBD-7FB5-49AA-B7F5-D88D5F4119DA}" dt="2023-05-08T06:46:34.947" v="163" actId="700"/>
          <ac:spMkLst>
            <pc:docMk/>
            <pc:sldMk cId="3282804382" sldId="465"/>
            <ac:spMk id="4" creationId="{25AE063D-AE44-DB80-8D66-397BFE831900}"/>
          </ac:spMkLst>
        </pc:spChg>
        <pc:spChg chg="del mod ord">
          <ac:chgData name="C C" userId="58c016da926720ee" providerId="LiveId" clId="{B6E1CDBD-7FB5-49AA-B7F5-D88D5F4119DA}" dt="2023-05-08T06:46:34.947" v="163" actId="700"/>
          <ac:spMkLst>
            <pc:docMk/>
            <pc:sldMk cId="3282804382" sldId="465"/>
            <ac:spMk id="6" creationId="{33D84837-CE6A-1985-5DC1-5B40A57807C7}"/>
          </ac:spMkLst>
        </pc:spChg>
        <pc:spChg chg="del">
          <ac:chgData name="C C" userId="58c016da926720ee" providerId="LiveId" clId="{B6E1CDBD-7FB5-49AA-B7F5-D88D5F4119DA}" dt="2023-05-08T06:46:34.947" v="163" actId="700"/>
          <ac:spMkLst>
            <pc:docMk/>
            <pc:sldMk cId="3282804382" sldId="465"/>
            <ac:spMk id="7" creationId="{9FC94385-8A60-134B-F710-A64148BF7EF4}"/>
          </ac:spMkLst>
        </pc:spChg>
      </pc:sldChg>
      <pc:sldChg chg="del">
        <pc:chgData name="C C" userId="58c016da926720ee" providerId="LiveId" clId="{B6E1CDBD-7FB5-49AA-B7F5-D88D5F4119DA}" dt="2023-05-08T06:59:29.481" v="514" actId="47"/>
        <pc:sldMkLst>
          <pc:docMk/>
          <pc:sldMk cId="3407439056" sldId="466"/>
        </pc:sldMkLst>
      </pc:sldChg>
      <pc:sldChg chg="modSp mod ord">
        <pc:chgData name="C C" userId="58c016da926720ee" providerId="LiveId" clId="{B6E1CDBD-7FB5-49AA-B7F5-D88D5F4119DA}" dt="2023-05-08T07:16:31.152" v="932"/>
        <pc:sldMkLst>
          <pc:docMk/>
          <pc:sldMk cId="3679011267" sldId="467"/>
        </pc:sldMkLst>
        <pc:spChg chg="mod">
          <ac:chgData name="C C" userId="58c016da926720ee" providerId="LiveId" clId="{B6E1CDBD-7FB5-49AA-B7F5-D88D5F4119DA}" dt="2023-05-08T07:16:07.830" v="929" actId="20577"/>
          <ac:spMkLst>
            <pc:docMk/>
            <pc:sldMk cId="3679011267" sldId="467"/>
            <ac:spMk id="2" creationId="{5FEC8C44-1D06-F471-B534-016592EE7ED1}"/>
          </ac:spMkLst>
        </pc:spChg>
        <pc:spChg chg="mod">
          <ac:chgData name="C C" userId="58c016da926720ee" providerId="LiveId" clId="{B6E1CDBD-7FB5-49AA-B7F5-D88D5F4119DA}" dt="2023-05-08T07:16:31.152" v="932"/>
          <ac:spMkLst>
            <pc:docMk/>
            <pc:sldMk cId="3679011267" sldId="467"/>
            <ac:spMk id="3" creationId="{012C028A-C742-6AFD-AB97-5ECDD07E8688}"/>
          </ac:spMkLst>
        </pc:spChg>
      </pc:sldChg>
      <pc:sldChg chg="modSp mod">
        <pc:chgData name="C C" userId="58c016da926720ee" providerId="LiveId" clId="{B6E1CDBD-7FB5-49AA-B7F5-D88D5F4119DA}" dt="2023-05-08T07:28:35.786" v="1056" actId="113"/>
        <pc:sldMkLst>
          <pc:docMk/>
          <pc:sldMk cId="2849695317" sldId="469"/>
        </pc:sldMkLst>
        <pc:spChg chg="mod">
          <ac:chgData name="C C" userId="58c016da926720ee" providerId="LiveId" clId="{B6E1CDBD-7FB5-49AA-B7F5-D88D5F4119DA}" dt="2023-05-08T07:28:35.786" v="1056" actId="113"/>
          <ac:spMkLst>
            <pc:docMk/>
            <pc:sldMk cId="2849695317" sldId="469"/>
            <ac:spMk id="3" creationId="{6F795D1B-C103-82D9-4A79-D1746E3F4A57}"/>
          </ac:spMkLst>
        </pc:spChg>
      </pc:sldChg>
      <pc:sldChg chg="modSp mod ord">
        <pc:chgData name="C C" userId="58c016da926720ee" providerId="LiveId" clId="{B6E1CDBD-7FB5-49AA-B7F5-D88D5F4119DA}" dt="2023-05-08T10:21:20.753" v="3097"/>
        <pc:sldMkLst>
          <pc:docMk/>
          <pc:sldMk cId="4105391312" sldId="471"/>
        </pc:sldMkLst>
        <pc:spChg chg="mod">
          <ac:chgData name="C C" userId="58c016da926720ee" providerId="LiveId" clId="{B6E1CDBD-7FB5-49AA-B7F5-D88D5F4119DA}" dt="2023-05-08T10:21:05.223" v="3093" actId="20577"/>
          <ac:spMkLst>
            <pc:docMk/>
            <pc:sldMk cId="4105391312" sldId="471"/>
            <ac:spMk id="2" creationId="{665E137C-C9A7-0C87-28AB-81B3EBBDEDB8}"/>
          </ac:spMkLst>
        </pc:spChg>
        <pc:spChg chg="mod">
          <ac:chgData name="C C" userId="58c016da926720ee" providerId="LiveId" clId="{B6E1CDBD-7FB5-49AA-B7F5-D88D5F4119DA}" dt="2023-05-08T10:21:16.760" v="3095" actId="20577"/>
          <ac:spMkLst>
            <pc:docMk/>
            <pc:sldMk cId="4105391312" sldId="471"/>
            <ac:spMk id="3" creationId="{780A9FCE-8184-68A7-5AFB-46C7C74EC0F8}"/>
          </ac:spMkLst>
        </pc:spChg>
      </pc:sldChg>
      <pc:sldChg chg="modSp mod">
        <pc:chgData name="C C" userId="58c016da926720ee" providerId="LiveId" clId="{B6E1CDBD-7FB5-49AA-B7F5-D88D5F4119DA}" dt="2023-05-08T06:43:57.083" v="105" actId="20577"/>
        <pc:sldMkLst>
          <pc:docMk/>
          <pc:sldMk cId="557524137" sldId="472"/>
        </pc:sldMkLst>
        <pc:spChg chg="mod">
          <ac:chgData name="C C" userId="58c016da926720ee" providerId="LiveId" clId="{B6E1CDBD-7FB5-49AA-B7F5-D88D5F4119DA}" dt="2023-05-08T06:43:57.083" v="105" actId="20577"/>
          <ac:spMkLst>
            <pc:docMk/>
            <pc:sldMk cId="557524137" sldId="472"/>
            <ac:spMk id="5" creationId="{B241207B-6E6D-A1DC-F4A5-6338B46FF563}"/>
          </ac:spMkLst>
        </pc:spChg>
      </pc:sldChg>
      <pc:sldChg chg="modSp mod">
        <pc:chgData name="C C" userId="58c016da926720ee" providerId="LiveId" clId="{B6E1CDBD-7FB5-49AA-B7F5-D88D5F4119DA}" dt="2023-05-08T07:56:54.403" v="1856" actId="20577"/>
        <pc:sldMkLst>
          <pc:docMk/>
          <pc:sldMk cId="1113196753" sldId="473"/>
        </pc:sldMkLst>
        <pc:spChg chg="mod">
          <ac:chgData name="C C" userId="58c016da926720ee" providerId="LiveId" clId="{B6E1CDBD-7FB5-49AA-B7F5-D88D5F4119DA}" dt="2023-05-08T07:09:10.513" v="683" actId="404"/>
          <ac:spMkLst>
            <pc:docMk/>
            <pc:sldMk cId="1113196753" sldId="473"/>
            <ac:spMk id="2" creationId="{665E137C-C9A7-0C87-28AB-81B3EBBDEDB8}"/>
          </ac:spMkLst>
        </pc:spChg>
        <pc:spChg chg="mod">
          <ac:chgData name="C C" userId="58c016da926720ee" providerId="LiveId" clId="{B6E1CDBD-7FB5-49AA-B7F5-D88D5F4119DA}" dt="2023-05-08T07:56:54.403" v="1856" actId="20577"/>
          <ac:spMkLst>
            <pc:docMk/>
            <pc:sldMk cId="1113196753" sldId="473"/>
            <ac:spMk id="3" creationId="{780A9FCE-8184-68A7-5AFB-46C7C74EC0F8}"/>
          </ac:spMkLst>
        </pc:spChg>
      </pc:sldChg>
      <pc:sldChg chg="addSp delSp modSp new mod modClrScheme chgLayout">
        <pc:chgData name="C C" userId="58c016da926720ee" providerId="LiveId" clId="{B6E1CDBD-7FB5-49AA-B7F5-D88D5F4119DA}" dt="2023-05-08T08:15:02.823" v="2682" actId="20577"/>
        <pc:sldMkLst>
          <pc:docMk/>
          <pc:sldMk cId="693938094" sldId="474"/>
        </pc:sldMkLst>
        <pc:spChg chg="mod ord">
          <ac:chgData name="C C" userId="58c016da926720ee" providerId="LiveId" clId="{B6E1CDBD-7FB5-49AA-B7F5-D88D5F4119DA}" dt="2023-05-08T07:50:32.040" v="1117" actId="20577"/>
          <ac:spMkLst>
            <pc:docMk/>
            <pc:sldMk cId="693938094" sldId="474"/>
            <ac:spMk id="2" creationId="{B30F02F1-DD75-D313-4897-DCF66D42FC50}"/>
          </ac:spMkLst>
        </pc:spChg>
        <pc:spChg chg="del mod ord">
          <ac:chgData name="C C" userId="58c016da926720ee" providerId="LiveId" clId="{B6E1CDBD-7FB5-49AA-B7F5-D88D5F4119DA}" dt="2023-05-08T06:45:21.718" v="162" actId="700"/>
          <ac:spMkLst>
            <pc:docMk/>
            <pc:sldMk cId="693938094" sldId="474"/>
            <ac:spMk id="3" creationId="{0BFF33A1-084D-62F6-3B40-7D14BB8DDC22}"/>
          </ac:spMkLst>
        </pc:spChg>
        <pc:spChg chg="del">
          <ac:chgData name="C C" userId="58c016da926720ee" providerId="LiveId" clId="{B6E1CDBD-7FB5-49AA-B7F5-D88D5F4119DA}" dt="2023-05-08T06:45:21.718" v="162" actId="700"/>
          <ac:spMkLst>
            <pc:docMk/>
            <pc:sldMk cId="693938094" sldId="474"/>
            <ac:spMk id="4" creationId="{F36B44EB-A6B2-4AC8-32D0-22DB415AF6A8}"/>
          </ac:spMkLst>
        </pc:spChg>
        <pc:spChg chg="add mod ord">
          <ac:chgData name="C C" userId="58c016da926720ee" providerId="LiveId" clId="{B6E1CDBD-7FB5-49AA-B7F5-D88D5F4119DA}" dt="2023-05-08T08:15:02.823" v="2682" actId="20577"/>
          <ac:spMkLst>
            <pc:docMk/>
            <pc:sldMk cId="693938094" sldId="474"/>
            <ac:spMk id="5" creationId="{298E9157-C852-5694-8AED-44004FC5C199}"/>
          </ac:spMkLst>
        </pc:spChg>
      </pc:sldChg>
      <pc:sldChg chg="addSp delSp modSp new del mod modClrScheme chgLayout modNotesTx">
        <pc:chgData name="C C" userId="58c016da926720ee" providerId="LiveId" clId="{B6E1CDBD-7FB5-49AA-B7F5-D88D5F4119DA}" dt="2023-05-08T06:57:52.226" v="455" actId="47"/>
        <pc:sldMkLst>
          <pc:docMk/>
          <pc:sldMk cId="2486058494" sldId="475"/>
        </pc:sldMkLst>
        <pc:spChg chg="add del mod ord">
          <ac:chgData name="C C" userId="58c016da926720ee" providerId="LiveId" clId="{B6E1CDBD-7FB5-49AA-B7F5-D88D5F4119DA}" dt="2023-05-08T06:57:31.909" v="452" actId="700"/>
          <ac:spMkLst>
            <pc:docMk/>
            <pc:sldMk cId="2486058494" sldId="475"/>
            <ac:spMk id="2" creationId="{0CB84270-0C19-E688-C4D0-213CF0273303}"/>
          </ac:spMkLst>
        </pc:spChg>
        <pc:spChg chg="del">
          <ac:chgData name="C C" userId="58c016da926720ee" providerId="LiveId" clId="{B6E1CDBD-7FB5-49AA-B7F5-D88D5F4119DA}" dt="2023-05-08T06:55:10.974" v="378"/>
          <ac:spMkLst>
            <pc:docMk/>
            <pc:sldMk cId="2486058494" sldId="475"/>
            <ac:spMk id="3" creationId="{A8F4EB9E-597A-D75F-5003-46DCCDE3D8AC}"/>
          </ac:spMkLst>
        </pc:spChg>
        <pc:spChg chg="mod ord">
          <ac:chgData name="C C" userId="58c016da926720ee" providerId="LiveId" clId="{B6E1CDBD-7FB5-49AA-B7F5-D88D5F4119DA}" dt="2023-05-08T06:57:31.909" v="452" actId="700"/>
          <ac:spMkLst>
            <pc:docMk/>
            <pc:sldMk cId="2486058494" sldId="475"/>
            <ac:spMk id="4" creationId="{186582CF-1109-93B3-4329-2DC3862F585D}"/>
          </ac:spMkLst>
        </pc:spChg>
        <pc:spChg chg="add del mod ord">
          <ac:chgData name="C C" userId="58c016da926720ee" providerId="LiveId" clId="{B6E1CDBD-7FB5-49AA-B7F5-D88D5F4119DA}" dt="2023-05-08T06:57:26.400" v="451" actId="700"/>
          <ac:spMkLst>
            <pc:docMk/>
            <pc:sldMk cId="2486058494" sldId="475"/>
            <ac:spMk id="5" creationId="{9490E23C-6FFB-1471-234C-D47D10CB4191}"/>
          </ac:spMkLst>
        </pc:spChg>
        <pc:spChg chg="add mod ord">
          <ac:chgData name="C C" userId="58c016da926720ee" providerId="LiveId" clId="{B6E1CDBD-7FB5-49AA-B7F5-D88D5F4119DA}" dt="2023-05-08T06:57:31.909" v="452" actId="700"/>
          <ac:spMkLst>
            <pc:docMk/>
            <pc:sldMk cId="2486058494" sldId="475"/>
            <ac:spMk id="6" creationId="{19D6A14E-CD8E-A7D9-4F77-2F533AEFB0C4}"/>
          </ac:spMkLst>
        </pc:spChg>
        <pc:spChg chg="add mod">
          <ac:chgData name="C C" userId="58c016da926720ee" providerId="LiveId" clId="{B6E1CDBD-7FB5-49AA-B7F5-D88D5F4119DA}" dt="2023-05-08T06:57:49.185" v="454" actId="21"/>
          <ac:spMkLst>
            <pc:docMk/>
            <pc:sldMk cId="2486058494" sldId="475"/>
            <ac:spMk id="7" creationId="{D8053BBD-F446-A079-9F8A-183B919D202F}"/>
          </ac:spMkLst>
        </pc:spChg>
        <pc:picChg chg="add del mod ord">
          <ac:chgData name="C C" userId="58c016da926720ee" providerId="LiveId" clId="{B6E1CDBD-7FB5-49AA-B7F5-D88D5F4119DA}" dt="2023-05-08T06:57:49.185" v="454" actId="21"/>
          <ac:picMkLst>
            <pc:docMk/>
            <pc:sldMk cId="2486058494" sldId="475"/>
            <ac:picMk id="1026" creationId="{324776DE-BFC4-15BF-D8B8-2BB53A3674C3}"/>
          </ac:picMkLst>
        </pc:picChg>
      </pc:sldChg>
      <pc:sldChg chg="addSp delSp modSp add mod modAnim modNotesTx">
        <pc:chgData name="C C" userId="58c016da926720ee" providerId="LiveId" clId="{B6E1CDBD-7FB5-49AA-B7F5-D88D5F4119DA}" dt="2023-05-08T07:02:32.403" v="645" actId="1076"/>
        <pc:sldMkLst>
          <pc:docMk/>
          <pc:sldMk cId="574473927" sldId="476"/>
        </pc:sldMkLst>
        <pc:spChg chg="mod">
          <ac:chgData name="C C" userId="58c016da926720ee" providerId="LiveId" clId="{B6E1CDBD-7FB5-49AA-B7F5-D88D5F4119DA}" dt="2023-05-08T06:59:26.372" v="513"/>
          <ac:spMkLst>
            <pc:docMk/>
            <pc:sldMk cId="574473927" sldId="476"/>
            <ac:spMk id="2" creationId="{C9DC46A7-B86A-4403-BBB4-5383DC25C581}"/>
          </ac:spMkLst>
        </pc:spChg>
        <pc:spChg chg="mod">
          <ac:chgData name="C C" userId="58c016da926720ee" providerId="LiveId" clId="{B6E1CDBD-7FB5-49AA-B7F5-D88D5F4119DA}" dt="2023-05-08T07:00:10.685" v="517" actId="5793"/>
          <ac:spMkLst>
            <pc:docMk/>
            <pc:sldMk cId="574473927" sldId="476"/>
            <ac:spMk id="3" creationId="{E0789754-DB61-49BB-8E9D-96ACFA633A8F}"/>
          </ac:spMkLst>
        </pc:spChg>
        <pc:spChg chg="add del mod">
          <ac:chgData name="C C" userId="58c016da926720ee" providerId="LiveId" clId="{B6E1CDBD-7FB5-49AA-B7F5-D88D5F4119DA}" dt="2023-05-08T07:02:20.236" v="642"/>
          <ac:spMkLst>
            <pc:docMk/>
            <pc:sldMk cId="574473927" sldId="476"/>
            <ac:spMk id="6" creationId="{0A1BD194-07AB-DA92-1E69-FC5D4AEE3B71}"/>
          </ac:spMkLst>
        </pc:spChg>
        <pc:picChg chg="del">
          <ac:chgData name="C C" userId="58c016da926720ee" providerId="LiveId" clId="{B6E1CDBD-7FB5-49AA-B7F5-D88D5F4119DA}" dt="2023-05-08T06:57:55.783" v="456" actId="478"/>
          <ac:picMkLst>
            <pc:docMk/>
            <pc:sldMk cId="574473927" sldId="476"/>
            <ac:picMk id="5" creationId="{F548DD8E-D2F0-4C93-8DDE-56B550B29649}"/>
          </ac:picMkLst>
        </pc:picChg>
        <pc:picChg chg="add del mod">
          <ac:chgData name="C C" userId="58c016da926720ee" providerId="LiveId" clId="{B6E1CDBD-7FB5-49AA-B7F5-D88D5F4119DA}" dt="2023-05-08T07:02:28.676" v="644" actId="478"/>
          <ac:picMkLst>
            <pc:docMk/>
            <pc:sldMk cId="574473927" sldId="476"/>
            <ac:picMk id="7" creationId="{5552C0FF-F811-60B2-4A58-D844DF674D47}"/>
          </ac:picMkLst>
        </pc:picChg>
        <pc:picChg chg="add mod">
          <ac:chgData name="C C" userId="58c016da926720ee" providerId="LiveId" clId="{B6E1CDBD-7FB5-49AA-B7F5-D88D5F4119DA}" dt="2023-05-08T07:02:32.403" v="645" actId="1076"/>
          <ac:picMkLst>
            <pc:docMk/>
            <pc:sldMk cId="574473927" sldId="476"/>
            <ac:picMk id="2050" creationId="{ED449A55-F4EB-21BD-AF32-8BE22E6B9DA2}"/>
          </ac:picMkLst>
        </pc:picChg>
      </pc:sldChg>
      <pc:sldChg chg="modSp add mod">
        <pc:chgData name="C C" userId="58c016da926720ee" providerId="LiveId" clId="{B6E1CDBD-7FB5-49AA-B7F5-D88D5F4119DA}" dt="2023-05-08T07:27:49.488" v="1055" actId="20577"/>
        <pc:sldMkLst>
          <pc:docMk/>
          <pc:sldMk cId="1985582290" sldId="477"/>
        </pc:sldMkLst>
        <pc:spChg chg="mod">
          <ac:chgData name="C C" userId="58c016da926720ee" providerId="LiveId" clId="{B6E1CDBD-7FB5-49AA-B7F5-D88D5F4119DA}" dt="2023-05-08T07:27:49.488" v="1055" actId="20577"/>
          <ac:spMkLst>
            <pc:docMk/>
            <pc:sldMk cId="1985582290" sldId="477"/>
            <ac:spMk id="3" creationId="{012C028A-C742-6AFD-AB97-5ECDD07E8688}"/>
          </ac:spMkLst>
        </pc:spChg>
      </pc:sldChg>
      <pc:sldChg chg="modSp add mod">
        <pc:chgData name="C C" userId="58c016da926720ee" providerId="LiveId" clId="{B6E1CDBD-7FB5-49AA-B7F5-D88D5F4119DA}" dt="2023-05-08T07:27:37.320" v="1052" actId="6549"/>
        <pc:sldMkLst>
          <pc:docMk/>
          <pc:sldMk cId="3591457538" sldId="478"/>
        </pc:sldMkLst>
        <pc:spChg chg="mod">
          <ac:chgData name="C C" userId="58c016da926720ee" providerId="LiveId" clId="{B6E1CDBD-7FB5-49AA-B7F5-D88D5F4119DA}" dt="2023-05-08T07:26:01.711" v="961" actId="20577"/>
          <ac:spMkLst>
            <pc:docMk/>
            <pc:sldMk cId="3591457538" sldId="478"/>
            <ac:spMk id="2" creationId="{5FEC8C44-1D06-F471-B534-016592EE7ED1}"/>
          </ac:spMkLst>
        </pc:spChg>
        <pc:spChg chg="mod">
          <ac:chgData name="C C" userId="58c016da926720ee" providerId="LiveId" clId="{B6E1CDBD-7FB5-49AA-B7F5-D88D5F4119DA}" dt="2023-05-08T07:27:37.320" v="1052" actId="6549"/>
          <ac:spMkLst>
            <pc:docMk/>
            <pc:sldMk cId="3591457538" sldId="478"/>
            <ac:spMk id="3" creationId="{012C028A-C742-6AFD-AB97-5ECDD07E8688}"/>
          </ac:spMkLst>
        </pc:spChg>
      </pc:sldChg>
      <pc:sldChg chg="add del">
        <pc:chgData name="C C" userId="58c016da926720ee" providerId="LiveId" clId="{B6E1CDBD-7FB5-49AA-B7F5-D88D5F4119DA}" dt="2023-05-08T07:20:40.061" v="959"/>
        <pc:sldMkLst>
          <pc:docMk/>
          <pc:sldMk cId="4029868343" sldId="478"/>
        </pc:sldMkLst>
      </pc:sldChg>
      <pc:sldChg chg="new del">
        <pc:chgData name="C C" userId="58c016da926720ee" providerId="LiveId" clId="{B6E1CDBD-7FB5-49AA-B7F5-D88D5F4119DA}" dt="2023-05-08T07:29:04.781" v="1059" actId="47"/>
        <pc:sldMkLst>
          <pc:docMk/>
          <pc:sldMk cId="151682722" sldId="479"/>
        </pc:sldMkLst>
      </pc:sldChg>
      <pc:sldChg chg="add del">
        <pc:chgData name="C C" userId="58c016da926720ee" providerId="LiveId" clId="{B6E1CDBD-7FB5-49AA-B7F5-D88D5F4119DA}" dt="2023-05-08T07:20:40.061" v="959"/>
        <pc:sldMkLst>
          <pc:docMk/>
          <pc:sldMk cId="2309390720" sldId="479"/>
        </pc:sldMkLst>
      </pc:sldChg>
      <pc:sldChg chg="addSp delSp modSp add mod">
        <pc:chgData name="C C" userId="58c016da926720ee" providerId="LiveId" clId="{B6E1CDBD-7FB5-49AA-B7F5-D88D5F4119DA}" dt="2023-05-08T07:32:47.172" v="1080" actId="2085"/>
        <pc:sldMkLst>
          <pc:docMk/>
          <pc:sldMk cId="496243872" sldId="480"/>
        </pc:sldMkLst>
        <pc:spChg chg="del">
          <ac:chgData name="C C" userId="58c016da926720ee" providerId="LiveId" clId="{B6E1CDBD-7FB5-49AA-B7F5-D88D5F4119DA}" dt="2023-05-08T07:29:07.778" v="1060" actId="478"/>
          <ac:spMkLst>
            <pc:docMk/>
            <pc:sldMk cId="496243872" sldId="480"/>
            <ac:spMk id="3" creationId="{012C028A-C742-6AFD-AB97-5ECDD07E8688}"/>
          </ac:spMkLst>
        </pc:spChg>
        <pc:spChg chg="add del mod">
          <ac:chgData name="C C" userId="58c016da926720ee" providerId="LiveId" clId="{B6E1CDBD-7FB5-49AA-B7F5-D88D5F4119DA}" dt="2023-05-08T07:29:09.775" v="1061" actId="478"/>
          <ac:spMkLst>
            <pc:docMk/>
            <pc:sldMk cId="496243872" sldId="480"/>
            <ac:spMk id="5" creationId="{7BFB9359-3E10-6AA5-D572-5185AB93BC2A}"/>
          </ac:spMkLst>
        </pc:spChg>
        <pc:spChg chg="add mod">
          <ac:chgData name="C C" userId="58c016da926720ee" providerId="LiveId" clId="{B6E1CDBD-7FB5-49AA-B7F5-D88D5F4119DA}" dt="2023-05-08T07:32:47.172" v="1080" actId="2085"/>
          <ac:spMkLst>
            <pc:docMk/>
            <pc:sldMk cId="496243872" sldId="480"/>
            <ac:spMk id="10" creationId="{65C3EF97-8FF2-EF0D-4623-08B074C738B8}"/>
          </ac:spMkLst>
        </pc:spChg>
        <pc:picChg chg="add mod modCrop">
          <ac:chgData name="C C" userId="58c016da926720ee" providerId="LiveId" clId="{B6E1CDBD-7FB5-49AA-B7F5-D88D5F4119DA}" dt="2023-05-08T07:31:59.494" v="1070" actId="732"/>
          <ac:picMkLst>
            <pc:docMk/>
            <pc:sldMk cId="496243872" sldId="480"/>
            <ac:picMk id="7" creationId="{69E7518B-C162-74C8-4C73-3E6FE3683010}"/>
          </ac:picMkLst>
        </pc:picChg>
        <pc:picChg chg="add mod">
          <ac:chgData name="C C" userId="58c016da926720ee" providerId="LiveId" clId="{B6E1CDBD-7FB5-49AA-B7F5-D88D5F4119DA}" dt="2023-05-08T07:32:23.130" v="1073" actId="1076"/>
          <ac:picMkLst>
            <pc:docMk/>
            <pc:sldMk cId="496243872" sldId="480"/>
            <ac:picMk id="9" creationId="{9A83EE39-6A67-06A9-C6C7-5F1740EBE760}"/>
          </ac:picMkLst>
        </pc:picChg>
      </pc:sldChg>
      <pc:sldChg chg="addSp delSp modSp new mod chgLayout">
        <pc:chgData name="C C" userId="58c016da926720ee" providerId="LiveId" clId="{B6E1CDBD-7FB5-49AA-B7F5-D88D5F4119DA}" dt="2023-05-08T08:12:16.762" v="2481" actId="20577"/>
        <pc:sldMkLst>
          <pc:docMk/>
          <pc:sldMk cId="1501488782" sldId="481"/>
        </pc:sldMkLst>
        <pc:spChg chg="del">
          <ac:chgData name="C C" userId="58c016da926720ee" providerId="LiveId" clId="{B6E1CDBD-7FB5-49AA-B7F5-D88D5F4119DA}" dt="2023-05-08T08:05:04.062" v="1861" actId="700"/>
          <ac:spMkLst>
            <pc:docMk/>
            <pc:sldMk cId="1501488782" sldId="481"/>
            <ac:spMk id="2" creationId="{B07FD030-7046-8ECC-81CE-4E45AD50261B}"/>
          </ac:spMkLst>
        </pc:spChg>
        <pc:spChg chg="del">
          <ac:chgData name="C C" userId="58c016da926720ee" providerId="LiveId" clId="{B6E1CDBD-7FB5-49AA-B7F5-D88D5F4119DA}" dt="2023-05-08T08:05:04.062" v="1861" actId="700"/>
          <ac:spMkLst>
            <pc:docMk/>
            <pc:sldMk cId="1501488782" sldId="481"/>
            <ac:spMk id="3" creationId="{C473F6B7-3203-1E5F-74E8-69AB4BB6A6BE}"/>
          </ac:spMkLst>
        </pc:spChg>
        <pc:spChg chg="add mod ord">
          <ac:chgData name="C C" userId="58c016da926720ee" providerId="LiveId" clId="{B6E1CDBD-7FB5-49AA-B7F5-D88D5F4119DA}" dt="2023-05-08T08:05:11.169" v="1879" actId="20577"/>
          <ac:spMkLst>
            <pc:docMk/>
            <pc:sldMk cId="1501488782" sldId="481"/>
            <ac:spMk id="4" creationId="{C91D0B8D-3F60-DFDE-F869-245EFAD07A48}"/>
          </ac:spMkLst>
        </pc:spChg>
        <pc:spChg chg="add mod ord">
          <ac:chgData name="C C" userId="58c016da926720ee" providerId="LiveId" clId="{B6E1CDBD-7FB5-49AA-B7F5-D88D5F4119DA}" dt="2023-05-08T08:12:16.762" v="2481" actId="20577"/>
          <ac:spMkLst>
            <pc:docMk/>
            <pc:sldMk cId="1501488782" sldId="481"/>
            <ac:spMk id="5" creationId="{1052A415-5204-6F57-E28D-736BC1139D7E}"/>
          </ac:spMkLst>
        </pc:spChg>
        <pc:picChg chg="add mod">
          <ac:chgData name="C C" userId="58c016da926720ee" providerId="LiveId" clId="{B6E1CDBD-7FB5-49AA-B7F5-D88D5F4119DA}" dt="2023-05-08T08:09:37.832" v="2307" actId="1076"/>
          <ac:picMkLst>
            <pc:docMk/>
            <pc:sldMk cId="1501488782" sldId="481"/>
            <ac:picMk id="7" creationId="{4500C1F4-A3F4-0DD2-9E7D-C6424EA2FD0C}"/>
          </ac:picMkLst>
        </pc:picChg>
        <pc:picChg chg="add mod">
          <ac:chgData name="C C" userId="58c016da926720ee" providerId="LiveId" clId="{B6E1CDBD-7FB5-49AA-B7F5-D88D5F4119DA}" dt="2023-05-08T08:09:39.936" v="2308" actId="1076"/>
          <ac:picMkLst>
            <pc:docMk/>
            <pc:sldMk cId="1501488782" sldId="481"/>
            <ac:picMk id="9" creationId="{134CC7C4-E9B7-6640-4E3A-56FDF4CBB473}"/>
          </ac:picMkLst>
        </pc:picChg>
      </pc:sldChg>
      <pc:sldChg chg="modSp add mod">
        <pc:chgData name="C C" userId="58c016da926720ee" providerId="LiveId" clId="{B6E1CDBD-7FB5-49AA-B7F5-D88D5F4119DA}" dt="2023-05-08T10:21:27.624" v="3101" actId="20577"/>
        <pc:sldMkLst>
          <pc:docMk/>
          <pc:sldMk cId="1007708228" sldId="482"/>
        </pc:sldMkLst>
        <pc:spChg chg="mod">
          <ac:chgData name="C C" userId="58c016da926720ee" providerId="LiveId" clId="{B6E1CDBD-7FB5-49AA-B7F5-D88D5F4119DA}" dt="2023-05-08T10:21:27.624" v="3101" actId="20577"/>
          <ac:spMkLst>
            <pc:docMk/>
            <pc:sldMk cId="1007708228" sldId="482"/>
            <ac:spMk id="2" creationId="{665E137C-C9A7-0C87-28AB-81B3EBBDEDB8}"/>
          </ac:spMkLst>
        </pc:spChg>
        <pc:spChg chg="mod">
          <ac:chgData name="C C" userId="58c016da926720ee" providerId="LiveId" clId="{B6E1CDBD-7FB5-49AA-B7F5-D88D5F4119DA}" dt="2023-05-08T08:17:15.474" v="3083" actId="20577"/>
          <ac:spMkLst>
            <pc:docMk/>
            <pc:sldMk cId="1007708228" sldId="482"/>
            <ac:spMk id="3" creationId="{780A9FCE-8184-68A7-5AFB-46C7C74EC0F8}"/>
          </ac:spMkLst>
        </pc:spChg>
      </pc:sldChg>
      <pc:sldMasterChg chg="delSldLayout">
        <pc:chgData name="C C" userId="58c016da926720ee" providerId="LiveId" clId="{B6E1CDBD-7FB5-49AA-B7F5-D88D5F4119DA}" dt="2023-05-08T06:57:52.226" v="455" actId="47"/>
        <pc:sldMasterMkLst>
          <pc:docMk/>
          <pc:sldMasterMk cId="1544436725" sldId="2147483702"/>
        </pc:sldMasterMkLst>
        <pc:sldLayoutChg chg="del">
          <pc:chgData name="C C" userId="58c016da926720ee" providerId="LiveId" clId="{B6E1CDBD-7FB5-49AA-B7F5-D88D5F4119DA}" dt="2023-05-08T06:57:52.226" v="455" actId="47"/>
          <pc:sldLayoutMkLst>
            <pc:docMk/>
            <pc:sldMasterMk cId="1544436725" sldId="2147483702"/>
            <pc:sldLayoutMk cId="3771582891" sldId="2147483708"/>
          </pc:sldLayoutMkLst>
        </pc:sldLayoutChg>
      </pc:sldMaster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a:t>
            </a:fld>
            <a:endParaRPr lang="de-DE"/>
          </a:p>
        </p:txBody>
      </p:sp>
    </p:spTree>
    <p:extLst>
      <p:ext uri="{BB962C8B-B14F-4D97-AF65-F5344CB8AC3E}">
        <p14:creationId xmlns:p14="http://schemas.microsoft.com/office/powerpoint/2010/main" val="7234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7</a:t>
            </a:fld>
            <a:endParaRPr lang="de-DE"/>
          </a:p>
        </p:txBody>
      </p:sp>
    </p:spTree>
    <p:extLst>
      <p:ext uri="{BB962C8B-B14F-4D97-AF65-F5344CB8AC3E}">
        <p14:creationId xmlns:p14="http://schemas.microsoft.com/office/powerpoint/2010/main" val="3314820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527032922"/>
      </p:ext>
    </p:extLst>
  </p:cSld>
  <p:clrMapOvr>
    <a:masterClrMapping/>
  </p:clrMapOvr>
  <p:transition spd="slow"/>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3688898636"/>
      </p:ext>
    </p:extLst>
  </p:cSld>
  <p:clrMapOvr>
    <a:masterClrMapping/>
  </p:clrMapOvr>
  <p:transition spd="slow"/>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294333293"/>
      </p:ext>
    </p:extLst>
  </p:cSld>
  <p:clrMapOvr>
    <a:masterClrMapping/>
  </p:clrMapOvr>
  <p:transition spd="slow"/>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946521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760589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0" y="736599"/>
            <a:ext cx="8674100" cy="4238009"/>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6985989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de-DE"/>
              <a:t>Textmasterformat bearbeiten</a:t>
            </a:r>
          </a:p>
        </p:txBody>
      </p:sp>
      <p:sp>
        <p:nvSpPr>
          <p:cNvPr id="6" name="Inhaltsplatzhalt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3736491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11270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314931823"/>
      </p:ext>
    </p:extLst>
  </p:cSld>
  <p:clrMapOvr>
    <a:masterClrMapping/>
  </p:clrMapOvr>
  <p:transition spd="slow"/>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1686505147"/>
      </p:ext>
    </p:extLst>
  </p:cSld>
  <p:clrMapOvr>
    <a:masterClrMapping/>
  </p:clrMapOvr>
  <p:transition spd="slow"/>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751339519"/>
      </p:ext>
    </p:extLst>
  </p:cSld>
  <p:clrMapOvr>
    <a:masterClrMapping/>
  </p:clrMapOvr>
  <p:transition spd="slow"/>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1850034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452951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9122973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10"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15444367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17" r:id="rId6"/>
    <p:sldLayoutId id="2147483720" r:id="rId7"/>
    <p:sldLayoutId id="2147483722" r:id="rId8"/>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24818381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07/s11205-022-02914-9"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07/978-3-030-80803-7_8" TargetMode="Externa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007/s10940-020-09478-2"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9.xml"/><Relationship Id="rId11" Type="http://schemas.openxmlformats.org/officeDocument/2006/relationships/image" Target="../media/image2.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07/s11482-021-09956-0"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dirty="0">
                <a:latin typeface="+mj-lt"/>
              </a:rPr>
              <a:t>Politische Wahrnehmungen in Zeiten der Krise</a:t>
            </a:r>
            <a:endParaRPr lang="de-DE" altLang="de-DE" sz="2400" b="1" noProof="0" dirty="0">
              <a:latin typeface="+mj-lt"/>
            </a:endParaRPr>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latin typeface="+mj-lt"/>
              </a:rPr>
              <a:t>Anwendungen 4: Panel Models</a:t>
            </a:r>
            <a:endParaRPr lang="de-DE" altLang="de-DE" noProof="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AF4-C771-1A26-E046-D52B6F7C6719}"/>
              </a:ext>
            </a:extLst>
          </p:cNvPr>
          <p:cNvSpPr>
            <a:spLocks noGrp="1"/>
          </p:cNvSpPr>
          <p:nvPr>
            <p:ph type="title"/>
          </p:nvPr>
        </p:nvSpPr>
        <p:spPr/>
        <p:txBody>
          <a:bodyPr/>
          <a:lstStyle/>
          <a:p>
            <a:r>
              <a:rPr lang="de-DE" dirty="0"/>
              <a:t>Vertrauen als Ressource </a:t>
            </a:r>
          </a:p>
        </p:txBody>
      </p:sp>
      <p:pic>
        <p:nvPicPr>
          <p:cNvPr id="9218" name="Picture 2" descr="Fig. 2">
            <a:extLst>
              <a:ext uri="{FF2B5EF4-FFF2-40B4-BE49-F238E27FC236}">
                <a16:creationId xmlns:a16="http://schemas.microsoft.com/office/drawing/2014/main" id="{644072EB-A945-C6C0-2716-2996F1B70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348" y="715566"/>
            <a:ext cx="6541168" cy="427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9243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6AF40-BC7F-9B8B-FBAD-ED23CFC34614}"/>
              </a:ext>
            </a:extLst>
          </p:cNvPr>
          <p:cNvSpPr>
            <a:spLocks noGrp="1"/>
          </p:cNvSpPr>
          <p:nvPr>
            <p:ph type="title"/>
          </p:nvPr>
        </p:nvSpPr>
        <p:spPr/>
        <p:txBody>
          <a:bodyPr/>
          <a:lstStyle/>
          <a:p>
            <a:r>
              <a:rPr lang="de-DE" dirty="0"/>
              <a:t>Vertrauen als Ressource </a:t>
            </a:r>
          </a:p>
        </p:txBody>
      </p:sp>
      <p:sp>
        <p:nvSpPr>
          <p:cNvPr id="5" name="Text Placeholder 4">
            <a:extLst>
              <a:ext uri="{FF2B5EF4-FFF2-40B4-BE49-F238E27FC236}">
                <a16:creationId xmlns:a16="http://schemas.microsoft.com/office/drawing/2014/main" id="{1AB54C3B-95C9-D2B8-CDAF-4588C53224BC}"/>
              </a:ext>
            </a:extLst>
          </p:cNvPr>
          <p:cNvSpPr>
            <a:spLocks noGrp="1"/>
          </p:cNvSpPr>
          <p:nvPr>
            <p:ph type="body" sz="quarter" idx="10"/>
          </p:nvPr>
        </p:nvSpPr>
        <p:spPr/>
        <p:txBody>
          <a:bodyPr/>
          <a:lstStyle/>
          <a:p>
            <a:endParaRPr lang="de-DE" sz="1800" dirty="0"/>
          </a:p>
        </p:txBody>
      </p:sp>
      <p:graphicFrame>
        <p:nvGraphicFramePr>
          <p:cNvPr id="2" name="Table 1">
            <a:extLst>
              <a:ext uri="{FF2B5EF4-FFF2-40B4-BE49-F238E27FC236}">
                <a16:creationId xmlns:a16="http://schemas.microsoft.com/office/drawing/2014/main" id="{E9189DEA-1F86-86BB-8E1F-6D13CC8E5AD9}"/>
              </a:ext>
            </a:extLst>
          </p:cNvPr>
          <p:cNvGraphicFramePr>
            <a:graphicFrameLocks noGrp="1"/>
          </p:cNvGraphicFramePr>
          <p:nvPr>
            <p:extLst>
              <p:ext uri="{D42A27DB-BD31-4B8C-83A1-F6EECF244321}">
                <p14:modId xmlns:p14="http://schemas.microsoft.com/office/powerpoint/2010/main" val="2145203878"/>
              </p:ext>
            </p:extLst>
          </p:nvPr>
        </p:nvGraphicFramePr>
        <p:xfrm>
          <a:off x="417095" y="718644"/>
          <a:ext cx="8277725" cy="4291998"/>
        </p:xfrm>
        <a:graphic>
          <a:graphicData uri="http://schemas.openxmlformats.org/drawingml/2006/table">
            <a:tbl>
              <a:tblPr>
                <a:tableStyleId>{8EC20E35-A176-4012-BC5E-935CFFF8708E}</a:tableStyleId>
              </a:tblPr>
              <a:tblGrid>
                <a:gridCol w="1843218">
                  <a:extLst>
                    <a:ext uri="{9D8B030D-6E8A-4147-A177-3AD203B41FA5}">
                      <a16:colId xmlns:a16="http://schemas.microsoft.com/office/drawing/2014/main" val="361406861"/>
                    </a:ext>
                  </a:extLst>
                </a:gridCol>
                <a:gridCol w="1843218">
                  <a:extLst>
                    <a:ext uri="{9D8B030D-6E8A-4147-A177-3AD203B41FA5}">
                      <a16:colId xmlns:a16="http://schemas.microsoft.com/office/drawing/2014/main" val="3484892807"/>
                    </a:ext>
                  </a:extLst>
                </a:gridCol>
                <a:gridCol w="1843218">
                  <a:extLst>
                    <a:ext uri="{9D8B030D-6E8A-4147-A177-3AD203B41FA5}">
                      <a16:colId xmlns:a16="http://schemas.microsoft.com/office/drawing/2014/main" val="1331566352"/>
                    </a:ext>
                  </a:extLst>
                </a:gridCol>
                <a:gridCol w="2748071">
                  <a:extLst>
                    <a:ext uri="{9D8B030D-6E8A-4147-A177-3AD203B41FA5}">
                      <a16:colId xmlns:a16="http://schemas.microsoft.com/office/drawing/2014/main" val="467182322"/>
                    </a:ext>
                  </a:extLst>
                </a:gridCol>
              </a:tblGrid>
              <a:tr h="411215">
                <a:tc>
                  <a:txBody>
                    <a:bodyPr/>
                    <a:lstStyle/>
                    <a:p>
                      <a:pPr algn="ctr" fontAlgn="t" latinLnBrk="0"/>
                      <a:endParaRPr lang="en-US" sz="1200" dirty="0">
                        <a:effectLst/>
                      </a:endParaRPr>
                    </a:p>
                  </a:txBody>
                  <a:tcPr marL="37149" marR="37149" marT="37149" marB="37149" anchor="ctr">
                    <a:solidFill>
                      <a:schemeClr val="tx1">
                        <a:lumMod val="20000"/>
                        <a:lumOff val="80000"/>
                      </a:schemeClr>
                    </a:solidFill>
                  </a:tcPr>
                </a:tc>
                <a:tc>
                  <a:txBody>
                    <a:bodyPr/>
                    <a:lstStyle/>
                    <a:p>
                      <a:pPr algn="ctr" fontAlgn="t" latinLnBrk="0"/>
                      <a:br>
                        <a:rPr lang="en-US" sz="1200" dirty="0">
                          <a:effectLst/>
                        </a:rPr>
                      </a:br>
                      <a:r>
                        <a:rPr lang="en-US" sz="1200" dirty="0">
                          <a:effectLst/>
                        </a:rPr>
                        <a:t>M1</a:t>
                      </a:r>
                    </a:p>
                  </a:txBody>
                  <a:tcPr marL="37149" marR="37149" marT="37149" marB="37149" anchor="ctr">
                    <a:solidFill>
                      <a:schemeClr val="tx1">
                        <a:lumMod val="20000"/>
                        <a:lumOff val="80000"/>
                      </a:schemeClr>
                    </a:solidFill>
                  </a:tcPr>
                </a:tc>
                <a:tc>
                  <a:txBody>
                    <a:bodyPr/>
                    <a:lstStyle/>
                    <a:p>
                      <a:pPr algn="ctr" fontAlgn="t" latinLnBrk="0"/>
                      <a:r>
                        <a:rPr lang="en-US" sz="1200" dirty="0">
                          <a:effectLst/>
                        </a:rPr>
                        <a:t>M2</a:t>
                      </a:r>
                    </a:p>
                  </a:txBody>
                  <a:tcPr marL="37149" marR="37149" marT="37149" marB="37149" anchor="ctr">
                    <a:solidFill>
                      <a:schemeClr val="tx1">
                        <a:lumMod val="20000"/>
                        <a:lumOff val="80000"/>
                      </a:schemeClr>
                    </a:solidFill>
                  </a:tcPr>
                </a:tc>
                <a:tc>
                  <a:txBody>
                    <a:bodyPr/>
                    <a:lstStyle/>
                    <a:p>
                      <a:pPr algn="ctr" fontAlgn="t" latinLnBrk="0"/>
                      <a:r>
                        <a:rPr lang="en-US" sz="1200" dirty="0">
                          <a:effectLst/>
                        </a:rPr>
                        <a:t>M3</a:t>
                      </a:r>
                    </a:p>
                  </a:txBody>
                  <a:tcPr marL="37149" marR="37149" marT="37149" marB="37149" anchor="ctr">
                    <a:solidFill>
                      <a:schemeClr val="tx1">
                        <a:lumMod val="20000"/>
                        <a:lumOff val="80000"/>
                      </a:schemeClr>
                    </a:solidFill>
                  </a:tcPr>
                </a:tc>
                <a:extLst>
                  <a:ext uri="{0D108BD9-81ED-4DB2-BD59-A6C34878D82A}">
                    <a16:rowId xmlns:a16="http://schemas.microsoft.com/office/drawing/2014/main" val="2904744908"/>
                  </a:ext>
                </a:extLst>
              </a:tr>
              <a:tr h="240322">
                <a:tc>
                  <a:txBody>
                    <a:bodyPr/>
                    <a:lstStyle/>
                    <a:p>
                      <a:pPr algn="l" fontAlgn="t" latinLnBrk="0"/>
                      <a:r>
                        <a:rPr lang="en-US" sz="1200">
                          <a:effectLst/>
                        </a:rPr>
                        <a:t>Wave 11</a:t>
                      </a:r>
                    </a:p>
                  </a:txBody>
                  <a:tcPr marL="37149" marR="37149" marT="37149" marB="37149"/>
                </a:tc>
                <a:tc>
                  <a:txBody>
                    <a:bodyPr/>
                    <a:lstStyle/>
                    <a:p>
                      <a:pPr algn="just" fontAlgn="t" latinLnBrk="0"/>
                      <a:r>
                        <a:rPr lang="en-US" sz="1200" dirty="0">
                          <a:effectLst/>
                        </a:rPr>
                        <a:t>Ref</a:t>
                      </a:r>
                    </a:p>
                  </a:txBody>
                  <a:tcPr marL="37149" marR="37149" marT="37149" marB="37149"/>
                </a:tc>
                <a:tc>
                  <a:txBody>
                    <a:bodyPr/>
                    <a:lstStyle/>
                    <a:p>
                      <a:pPr algn="just" fontAlgn="t" latinLnBrk="0"/>
                      <a:r>
                        <a:rPr lang="en-US" sz="1200">
                          <a:effectLst/>
                        </a:rPr>
                        <a:t>Ref</a:t>
                      </a:r>
                    </a:p>
                  </a:txBody>
                  <a:tcPr marL="37149" marR="37149" marT="37149" marB="37149"/>
                </a:tc>
                <a:tc>
                  <a:txBody>
                    <a:bodyPr/>
                    <a:lstStyle/>
                    <a:p>
                      <a:pPr algn="just" fontAlgn="t" latinLnBrk="0"/>
                      <a:r>
                        <a:rPr lang="en-US" sz="1200">
                          <a:effectLst/>
                        </a:rPr>
                        <a:t>Ref</a:t>
                      </a:r>
                    </a:p>
                  </a:txBody>
                  <a:tcPr marL="37149" marR="37149" marT="37149" marB="37149"/>
                </a:tc>
                <a:extLst>
                  <a:ext uri="{0D108BD9-81ED-4DB2-BD59-A6C34878D82A}">
                    <a16:rowId xmlns:a16="http://schemas.microsoft.com/office/drawing/2014/main" val="1506715962"/>
                  </a:ext>
                </a:extLst>
              </a:tr>
              <a:tr h="411215">
                <a:tc>
                  <a:txBody>
                    <a:bodyPr/>
                    <a:lstStyle/>
                    <a:p>
                      <a:pPr algn="l" fontAlgn="t" latinLnBrk="0"/>
                      <a:r>
                        <a:rPr lang="en-US" sz="1200" dirty="0">
                          <a:effectLst/>
                        </a:rPr>
                        <a:t>Wave 12</a:t>
                      </a:r>
                    </a:p>
                  </a:txBody>
                  <a:tcPr marL="37149" marR="37149" marT="37149" marB="37149"/>
                </a:tc>
                <a:tc>
                  <a:txBody>
                    <a:bodyPr/>
                    <a:lstStyle/>
                    <a:p>
                      <a:pPr algn="just" fontAlgn="t" latinLnBrk="0"/>
                      <a:r>
                        <a:rPr lang="en-US" sz="1200" dirty="0">
                          <a:effectLst/>
                        </a:rPr>
                        <a:t>-1.007</a:t>
                      </a:r>
                      <a:r>
                        <a:rPr lang="en-US" sz="1200" baseline="30000" dirty="0">
                          <a:effectLst/>
                        </a:rPr>
                        <a:t>***</a:t>
                      </a:r>
                      <a:endParaRPr lang="en-US" sz="1200" dirty="0">
                        <a:effectLst/>
                      </a:endParaRPr>
                    </a:p>
                    <a:p>
                      <a:pPr algn="just" fontAlgn="t" latinLnBrk="0"/>
                      <a:r>
                        <a:rPr lang="en-US" sz="1200" dirty="0">
                          <a:effectLst/>
                        </a:rPr>
                        <a:t>(0.0370)</a:t>
                      </a:r>
                    </a:p>
                  </a:txBody>
                  <a:tcPr marL="37149" marR="37149" marT="37149" marB="37149"/>
                </a:tc>
                <a:tc>
                  <a:txBody>
                    <a:bodyPr/>
                    <a:lstStyle/>
                    <a:p>
                      <a:pPr algn="just" fontAlgn="t" latinLnBrk="0"/>
                      <a:r>
                        <a:rPr lang="en-US" sz="1200">
                          <a:effectLst/>
                        </a:rPr>
                        <a:t>-1.105</a:t>
                      </a:r>
                      <a:r>
                        <a:rPr lang="en-US" sz="1200" baseline="30000">
                          <a:effectLst/>
                        </a:rPr>
                        <a:t>***</a:t>
                      </a:r>
                      <a:endParaRPr lang="en-US" sz="1200">
                        <a:effectLst/>
                      </a:endParaRPr>
                    </a:p>
                    <a:p>
                      <a:pPr algn="just" fontAlgn="t" latinLnBrk="0"/>
                      <a:r>
                        <a:rPr lang="en-US" sz="1200">
                          <a:effectLst/>
                        </a:rPr>
                        <a:t>(0.0735)</a:t>
                      </a:r>
                    </a:p>
                  </a:txBody>
                  <a:tcPr marL="37149" marR="37149" marT="37149" marB="37149"/>
                </a:tc>
                <a:tc>
                  <a:txBody>
                    <a:bodyPr/>
                    <a:lstStyle/>
                    <a:p>
                      <a:pPr algn="just" fontAlgn="t" latinLnBrk="0"/>
                      <a:r>
                        <a:rPr lang="en-US" sz="1200">
                          <a:effectLst/>
                        </a:rPr>
                        <a:t>-1.453</a:t>
                      </a:r>
                      <a:r>
                        <a:rPr lang="en-US" sz="1200" baseline="30000">
                          <a:effectLst/>
                        </a:rPr>
                        <a:t>***</a:t>
                      </a:r>
                      <a:endParaRPr lang="en-US" sz="1200">
                        <a:effectLst/>
                      </a:endParaRPr>
                    </a:p>
                    <a:p>
                      <a:pPr algn="just" fontAlgn="t" latinLnBrk="0"/>
                      <a:r>
                        <a:rPr lang="en-US" sz="1200">
                          <a:effectLst/>
                        </a:rPr>
                        <a:t>(0.219)</a:t>
                      </a:r>
                    </a:p>
                  </a:txBody>
                  <a:tcPr marL="37149" marR="37149" marT="37149" marB="37149"/>
                </a:tc>
                <a:extLst>
                  <a:ext uri="{0D108BD9-81ED-4DB2-BD59-A6C34878D82A}">
                    <a16:rowId xmlns:a16="http://schemas.microsoft.com/office/drawing/2014/main" val="1600677829"/>
                  </a:ext>
                </a:extLst>
              </a:tr>
              <a:tr h="411215">
                <a:tc>
                  <a:txBody>
                    <a:bodyPr/>
                    <a:lstStyle/>
                    <a:p>
                      <a:pPr algn="l" fontAlgn="t" latinLnBrk="0"/>
                      <a:r>
                        <a:rPr lang="en-US" sz="1200">
                          <a:effectLst/>
                        </a:rPr>
                        <a:t>Wave 12 × 1. Quartile Trust</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latinLnBrk="0"/>
                      <a:r>
                        <a:rPr lang="en-US" sz="1200">
                          <a:effectLst/>
                        </a:rPr>
                        <a:t>Ref</a:t>
                      </a:r>
                    </a:p>
                  </a:txBody>
                  <a:tcPr marL="37149" marR="37149" marT="37149" marB="37149"/>
                </a:tc>
                <a:tc>
                  <a:txBody>
                    <a:bodyPr/>
                    <a:lstStyle/>
                    <a:p>
                      <a:pPr algn="just" fontAlgn="t"/>
                      <a:r>
                        <a:rPr lang="en-US" sz="1200">
                          <a:effectLst/>
                        </a:rPr>
                        <a:t> </a:t>
                      </a:r>
                    </a:p>
                  </a:txBody>
                  <a:tcPr marL="37149" marR="37149" marT="37149" marB="37149"/>
                </a:tc>
                <a:extLst>
                  <a:ext uri="{0D108BD9-81ED-4DB2-BD59-A6C34878D82A}">
                    <a16:rowId xmlns:a16="http://schemas.microsoft.com/office/drawing/2014/main" val="2805002980"/>
                  </a:ext>
                </a:extLst>
              </a:tr>
              <a:tr h="411215">
                <a:tc>
                  <a:txBody>
                    <a:bodyPr/>
                    <a:lstStyle/>
                    <a:p>
                      <a:pPr algn="l" fontAlgn="t" latinLnBrk="0"/>
                      <a:r>
                        <a:rPr lang="en-US" sz="1200">
                          <a:effectLst/>
                        </a:rPr>
                        <a:t>Wave 12 × 2. Quartile Trust</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latinLnBrk="0"/>
                      <a:r>
                        <a:rPr lang="en-US" sz="1200" dirty="0">
                          <a:effectLst/>
                        </a:rPr>
                        <a:t>0.0783</a:t>
                      </a:r>
                    </a:p>
                    <a:p>
                      <a:pPr algn="just" fontAlgn="t" latinLnBrk="0"/>
                      <a:r>
                        <a:rPr lang="en-US" sz="1200" dirty="0">
                          <a:effectLst/>
                        </a:rPr>
                        <a:t>(0.0771)</a:t>
                      </a:r>
                    </a:p>
                  </a:txBody>
                  <a:tcPr marL="37149" marR="37149" marT="37149" marB="37149"/>
                </a:tc>
                <a:tc>
                  <a:txBody>
                    <a:bodyPr/>
                    <a:lstStyle/>
                    <a:p>
                      <a:pPr algn="just" fontAlgn="t"/>
                      <a:r>
                        <a:rPr lang="en-US" sz="1200">
                          <a:effectLst/>
                        </a:rPr>
                        <a:t> </a:t>
                      </a:r>
                    </a:p>
                  </a:txBody>
                  <a:tcPr marL="37149" marR="37149" marT="37149" marB="37149"/>
                </a:tc>
                <a:extLst>
                  <a:ext uri="{0D108BD9-81ED-4DB2-BD59-A6C34878D82A}">
                    <a16:rowId xmlns:a16="http://schemas.microsoft.com/office/drawing/2014/main" val="3569829723"/>
                  </a:ext>
                </a:extLst>
              </a:tr>
              <a:tr h="411215">
                <a:tc>
                  <a:txBody>
                    <a:bodyPr/>
                    <a:lstStyle/>
                    <a:p>
                      <a:pPr algn="l" fontAlgn="t" latinLnBrk="0"/>
                      <a:r>
                        <a:rPr lang="en-US" sz="1200">
                          <a:effectLst/>
                        </a:rPr>
                        <a:t>Wave 12 × 3. Quartile Trust</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latinLnBrk="0"/>
                      <a:r>
                        <a:rPr lang="en-US" sz="1200" dirty="0">
                          <a:effectLst/>
                        </a:rPr>
                        <a:t>0.191</a:t>
                      </a:r>
                      <a:r>
                        <a:rPr lang="en-US" sz="1200" baseline="30000" dirty="0">
                          <a:effectLst/>
                        </a:rPr>
                        <a:t>*</a:t>
                      </a:r>
                      <a:endParaRPr lang="en-US" sz="1200" dirty="0">
                        <a:effectLst/>
                      </a:endParaRPr>
                    </a:p>
                    <a:p>
                      <a:pPr algn="just" fontAlgn="t" latinLnBrk="0"/>
                      <a:r>
                        <a:rPr lang="en-US" sz="1200" dirty="0">
                          <a:effectLst/>
                        </a:rPr>
                        <a:t>(0.0943)</a:t>
                      </a:r>
                    </a:p>
                  </a:txBody>
                  <a:tcPr marL="37149" marR="37149" marT="37149" marB="37149"/>
                </a:tc>
                <a:tc>
                  <a:txBody>
                    <a:bodyPr/>
                    <a:lstStyle/>
                    <a:p>
                      <a:pPr algn="just" fontAlgn="t"/>
                      <a:r>
                        <a:rPr lang="en-US" sz="1200">
                          <a:effectLst/>
                        </a:rPr>
                        <a:t> </a:t>
                      </a:r>
                    </a:p>
                  </a:txBody>
                  <a:tcPr marL="37149" marR="37149" marT="37149" marB="37149"/>
                </a:tc>
                <a:extLst>
                  <a:ext uri="{0D108BD9-81ED-4DB2-BD59-A6C34878D82A}">
                    <a16:rowId xmlns:a16="http://schemas.microsoft.com/office/drawing/2014/main" val="357191496"/>
                  </a:ext>
                </a:extLst>
              </a:tr>
              <a:tr h="411215">
                <a:tc>
                  <a:txBody>
                    <a:bodyPr/>
                    <a:lstStyle/>
                    <a:p>
                      <a:pPr algn="l" fontAlgn="t" latinLnBrk="0"/>
                      <a:r>
                        <a:rPr lang="en-US" sz="1200">
                          <a:effectLst/>
                        </a:rPr>
                        <a:t>Wave 12 × 4. Quartile Trust</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latinLnBrk="0"/>
                      <a:r>
                        <a:rPr lang="en-US" sz="1200" dirty="0">
                          <a:effectLst/>
                        </a:rPr>
                        <a:t>0.187</a:t>
                      </a:r>
                      <a:r>
                        <a:rPr lang="en-US" sz="1200" baseline="30000" dirty="0">
                          <a:effectLst/>
                        </a:rPr>
                        <a:t>#</a:t>
                      </a:r>
                      <a:endParaRPr lang="en-US" sz="1200" dirty="0">
                        <a:effectLst/>
                      </a:endParaRPr>
                    </a:p>
                    <a:p>
                      <a:pPr algn="just" fontAlgn="t" latinLnBrk="0"/>
                      <a:r>
                        <a:rPr lang="en-US" sz="1200" dirty="0">
                          <a:effectLst/>
                        </a:rPr>
                        <a:t>(0.112)</a:t>
                      </a:r>
                    </a:p>
                  </a:txBody>
                  <a:tcPr marL="37149" marR="37149" marT="37149" marB="37149"/>
                </a:tc>
                <a:tc>
                  <a:txBody>
                    <a:bodyPr/>
                    <a:lstStyle/>
                    <a:p>
                      <a:pPr algn="just" fontAlgn="t"/>
                      <a:r>
                        <a:rPr lang="en-US" sz="1200">
                          <a:effectLst/>
                        </a:rPr>
                        <a:t> </a:t>
                      </a:r>
                    </a:p>
                  </a:txBody>
                  <a:tcPr marL="37149" marR="37149" marT="37149" marB="37149"/>
                </a:tc>
                <a:extLst>
                  <a:ext uri="{0D108BD9-81ED-4DB2-BD59-A6C34878D82A}">
                    <a16:rowId xmlns:a16="http://schemas.microsoft.com/office/drawing/2014/main" val="1566555931"/>
                  </a:ext>
                </a:extLst>
              </a:tr>
              <a:tr h="411215">
                <a:tc>
                  <a:txBody>
                    <a:bodyPr/>
                    <a:lstStyle/>
                    <a:p>
                      <a:pPr algn="l" fontAlgn="t" latinLnBrk="0"/>
                      <a:r>
                        <a:rPr lang="en-US" sz="1200">
                          <a:effectLst/>
                        </a:rPr>
                        <a:t>Wave 12 × Trust (continuous)</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a:r>
                        <a:rPr lang="en-US" sz="1200">
                          <a:effectLst/>
                        </a:rPr>
                        <a:t> </a:t>
                      </a:r>
                    </a:p>
                  </a:txBody>
                  <a:tcPr marL="37149" marR="37149" marT="37149" marB="37149"/>
                </a:tc>
                <a:tc>
                  <a:txBody>
                    <a:bodyPr/>
                    <a:lstStyle/>
                    <a:p>
                      <a:pPr algn="just" fontAlgn="t" latinLnBrk="0"/>
                      <a:r>
                        <a:rPr lang="en-US" sz="1200" dirty="0">
                          <a:effectLst/>
                        </a:rPr>
                        <a:t>0.181</a:t>
                      </a:r>
                      <a:r>
                        <a:rPr lang="en-US" sz="1200" baseline="30000" dirty="0">
                          <a:effectLst/>
                        </a:rPr>
                        <a:t>*</a:t>
                      </a:r>
                      <a:endParaRPr lang="en-US" sz="1200" dirty="0">
                        <a:effectLst/>
                      </a:endParaRPr>
                    </a:p>
                    <a:p>
                      <a:pPr algn="just" fontAlgn="t" latinLnBrk="0"/>
                      <a:r>
                        <a:rPr lang="en-US" sz="1200" dirty="0">
                          <a:effectLst/>
                        </a:rPr>
                        <a:t>(0.0842)</a:t>
                      </a:r>
                    </a:p>
                  </a:txBody>
                  <a:tcPr marL="37149" marR="37149" marT="37149" marB="37149"/>
                </a:tc>
                <a:extLst>
                  <a:ext uri="{0D108BD9-81ED-4DB2-BD59-A6C34878D82A}">
                    <a16:rowId xmlns:a16="http://schemas.microsoft.com/office/drawing/2014/main" val="2978222552"/>
                  </a:ext>
                </a:extLst>
              </a:tr>
              <a:tr h="411215">
                <a:tc>
                  <a:txBody>
                    <a:bodyPr/>
                    <a:lstStyle/>
                    <a:p>
                      <a:pPr algn="l" fontAlgn="t" latinLnBrk="0"/>
                      <a:r>
                        <a:rPr lang="en-US" sz="1200">
                          <a:effectLst/>
                        </a:rPr>
                        <a:t>Constant</a:t>
                      </a:r>
                    </a:p>
                  </a:txBody>
                  <a:tcPr marL="37149" marR="37149" marT="37149" marB="37149"/>
                </a:tc>
                <a:tc>
                  <a:txBody>
                    <a:bodyPr/>
                    <a:lstStyle/>
                    <a:p>
                      <a:pPr algn="just" fontAlgn="t" latinLnBrk="0"/>
                      <a:r>
                        <a:rPr lang="en-US" sz="1200">
                          <a:effectLst/>
                        </a:rPr>
                        <a:t>7.633</a:t>
                      </a:r>
                      <a:r>
                        <a:rPr lang="en-US" sz="1200" baseline="30000">
                          <a:effectLst/>
                        </a:rPr>
                        <a:t>***</a:t>
                      </a:r>
                      <a:endParaRPr lang="en-US" sz="1200">
                        <a:effectLst/>
                      </a:endParaRPr>
                    </a:p>
                    <a:p>
                      <a:pPr algn="just" fontAlgn="t" latinLnBrk="0"/>
                      <a:r>
                        <a:rPr lang="en-US" sz="1200">
                          <a:effectLst/>
                        </a:rPr>
                        <a:t>(0.0152)</a:t>
                      </a:r>
                    </a:p>
                  </a:txBody>
                  <a:tcPr marL="37149" marR="37149" marT="37149" marB="37149"/>
                </a:tc>
                <a:tc>
                  <a:txBody>
                    <a:bodyPr/>
                    <a:lstStyle/>
                    <a:p>
                      <a:pPr algn="just" fontAlgn="t" latinLnBrk="0"/>
                      <a:r>
                        <a:rPr lang="en-US" sz="1200">
                          <a:effectLst/>
                        </a:rPr>
                        <a:t>7.633</a:t>
                      </a:r>
                      <a:r>
                        <a:rPr lang="en-US" sz="1200" baseline="30000">
                          <a:effectLst/>
                        </a:rPr>
                        <a:t>***</a:t>
                      </a:r>
                      <a:endParaRPr lang="en-US" sz="1200">
                        <a:effectLst/>
                      </a:endParaRPr>
                    </a:p>
                    <a:p>
                      <a:pPr algn="just" fontAlgn="t" latinLnBrk="0"/>
                      <a:r>
                        <a:rPr lang="en-US" sz="1200">
                          <a:effectLst/>
                        </a:rPr>
                        <a:t>(0.0152)</a:t>
                      </a:r>
                    </a:p>
                  </a:txBody>
                  <a:tcPr marL="37149" marR="37149" marT="37149" marB="37149"/>
                </a:tc>
                <a:tc>
                  <a:txBody>
                    <a:bodyPr/>
                    <a:lstStyle/>
                    <a:p>
                      <a:pPr algn="just" fontAlgn="t" latinLnBrk="0"/>
                      <a:r>
                        <a:rPr lang="en-US" sz="1200" dirty="0">
                          <a:effectLst/>
                        </a:rPr>
                        <a:t>7.633</a:t>
                      </a:r>
                      <a:r>
                        <a:rPr lang="en-US" sz="1200" baseline="30000" dirty="0">
                          <a:effectLst/>
                        </a:rPr>
                        <a:t>***</a:t>
                      </a:r>
                      <a:endParaRPr lang="en-US" sz="1200" dirty="0">
                        <a:effectLst/>
                      </a:endParaRPr>
                    </a:p>
                    <a:p>
                      <a:pPr algn="just" fontAlgn="t" latinLnBrk="0"/>
                      <a:r>
                        <a:rPr lang="en-US" sz="1200" dirty="0">
                          <a:effectLst/>
                        </a:rPr>
                        <a:t>(0.0152)</a:t>
                      </a:r>
                    </a:p>
                  </a:txBody>
                  <a:tcPr marL="37149" marR="37149" marT="37149" marB="37149"/>
                </a:tc>
                <a:extLst>
                  <a:ext uri="{0D108BD9-81ED-4DB2-BD59-A6C34878D82A}">
                    <a16:rowId xmlns:a16="http://schemas.microsoft.com/office/drawing/2014/main" val="1787398550"/>
                  </a:ext>
                </a:extLst>
              </a:tr>
              <a:tr h="240322">
                <a:tc>
                  <a:txBody>
                    <a:bodyPr/>
                    <a:lstStyle/>
                    <a:p>
                      <a:pPr algn="l" fontAlgn="t" latinLnBrk="0"/>
                      <a:r>
                        <a:rPr lang="en-US" sz="1200">
                          <a:effectLst/>
                        </a:rPr>
                        <a:t>Observations</a:t>
                      </a:r>
                    </a:p>
                  </a:txBody>
                  <a:tcPr marL="37149" marR="37149" marT="37149" marB="37149"/>
                </a:tc>
                <a:tc>
                  <a:txBody>
                    <a:bodyPr/>
                    <a:lstStyle/>
                    <a:p>
                      <a:pPr algn="just" fontAlgn="t" latinLnBrk="0"/>
                      <a:r>
                        <a:rPr lang="en-US" sz="1200">
                          <a:effectLst/>
                        </a:rPr>
                        <a:t>16,238</a:t>
                      </a:r>
                    </a:p>
                  </a:txBody>
                  <a:tcPr marL="37149" marR="37149" marT="37149" marB="37149"/>
                </a:tc>
                <a:tc>
                  <a:txBody>
                    <a:bodyPr/>
                    <a:lstStyle/>
                    <a:p>
                      <a:pPr algn="just" fontAlgn="t" latinLnBrk="0"/>
                      <a:r>
                        <a:rPr lang="en-US" sz="1200">
                          <a:effectLst/>
                        </a:rPr>
                        <a:t>16,238</a:t>
                      </a:r>
                    </a:p>
                  </a:txBody>
                  <a:tcPr marL="37149" marR="37149" marT="37149" marB="37149"/>
                </a:tc>
                <a:tc>
                  <a:txBody>
                    <a:bodyPr/>
                    <a:lstStyle/>
                    <a:p>
                      <a:pPr algn="just" fontAlgn="t" latinLnBrk="0"/>
                      <a:r>
                        <a:rPr lang="en-US" sz="1200" dirty="0">
                          <a:effectLst/>
                        </a:rPr>
                        <a:t>16,238</a:t>
                      </a:r>
                    </a:p>
                  </a:txBody>
                  <a:tcPr marL="37149" marR="37149" marT="37149" marB="37149"/>
                </a:tc>
                <a:extLst>
                  <a:ext uri="{0D108BD9-81ED-4DB2-BD59-A6C34878D82A}">
                    <a16:rowId xmlns:a16="http://schemas.microsoft.com/office/drawing/2014/main" val="1904989023"/>
                  </a:ext>
                </a:extLst>
              </a:tr>
              <a:tr h="240322">
                <a:tc>
                  <a:txBody>
                    <a:bodyPr/>
                    <a:lstStyle/>
                    <a:p>
                      <a:pPr algn="l" fontAlgn="t" latinLnBrk="0"/>
                      <a:r>
                        <a:rPr lang="en-US" sz="1200">
                          <a:effectLst/>
                        </a:rPr>
                        <a:t>Individuals</a:t>
                      </a:r>
                    </a:p>
                  </a:txBody>
                  <a:tcPr marL="37149" marR="37149" marT="37149" marB="37149"/>
                </a:tc>
                <a:tc>
                  <a:txBody>
                    <a:bodyPr/>
                    <a:lstStyle/>
                    <a:p>
                      <a:pPr algn="just" fontAlgn="t" latinLnBrk="0"/>
                      <a:r>
                        <a:rPr lang="en-US" sz="1200">
                          <a:effectLst/>
                        </a:rPr>
                        <a:t>8119</a:t>
                      </a:r>
                    </a:p>
                  </a:txBody>
                  <a:tcPr marL="37149" marR="37149" marT="37149" marB="37149"/>
                </a:tc>
                <a:tc>
                  <a:txBody>
                    <a:bodyPr/>
                    <a:lstStyle/>
                    <a:p>
                      <a:pPr algn="just" fontAlgn="t" latinLnBrk="0"/>
                      <a:r>
                        <a:rPr lang="en-US" sz="1200">
                          <a:effectLst/>
                        </a:rPr>
                        <a:t>8119</a:t>
                      </a:r>
                    </a:p>
                  </a:txBody>
                  <a:tcPr marL="37149" marR="37149" marT="37149" marB="37149"/>
                </a:tc>
                <a:tc>
                  <a:txBody>
                    <a:bodyPr/>
                    <a:lstStyle/>
                    <a:p>
                      <a:pPr algn="just" fontAlgn="t" latinLnBrk="0"/>
                      <a:r>
                        <a:rPr lang="en-US" sz="1200" dirty="0">
                          <a:effectLst/>
                        </a:rPr>
                        <a:t>8119</a:t>
                      </a:r>
                    </a:p>
                  </a:txBody>
                  <a:tcPr marL="37149" marR="37149" marT="37149" marB="37149"/>
                </a:tc>
                <a:extLst>
                  <a:ext uri="{0D108BD9-81ED-4DB2-BD59-A6C34878D82A}">
                    <a16:rowId xmlns:a16="http://schemas.microsoft.com/office/drawing/2014/main" val="3805438438"/>
                  </a:ext>
                </a:extLst>
              </a:tr>
            </a:tbl>
          </a:graphicData>
        </a:graphic>
      </p:graphicFrame>
    </p:spTree>
    <p:extLst>
      <p:ext uri="{BB962C8B-B14F-4D97-AF65-F5344CB8AC3E}">
        <p14:creationId xmlns:p14="http://schemas.microsoft.com/office/powerpoint/2010/main" val="234196916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6AF40-BC7F-9B8B-FBAD-ED23CFC34614}"/>
              </a:ext>
            </a:extLst>
          </p:cNvPr>
          <p:cNvSpPr>
            <a:spLocks noGrp="1"/>
          </p:cNvSpPr>
          <p:nvPr>
            <p:ph type="title"/>
          </p:nvPr>
        </p:nvSpPr>
        <p:spPr/>
        <p:txBody>
          <a:bodyPr/>
          <a:lstStyle/>
          <a:p>
            <a:r>
              <a:rPr lang="de-DE" dirty="0"/>
              <a:t>Vertrauen und Lebenszufriedenheit</a:t>
            </a:r>
          </a:p>
        </p:txBody>
      </p:sp>
      <p:sp>
        <p:nvSpPr>
          <p:cNvPr id="5" name="Text Placeholder 4">
            <a:extLst>
              <a:ext uri="{FF2B5EF4-FFF2-40B4-BE49-F238E27FC236}">
                <a16:creationId xmlns:a16="http://schemas.microsoft.com/office/drawing/2014/main" id="{1AB54C3B-95C9-D2B8-CDAF-4588C53224BC}"/>
              </a:ext>
            </a:extLst>
          </p:cNvPr>
          <p:cNvSpPr>
            <a:spLocks noGrp="1"/>
          </p:cNvSpPr>
          <p:nvPr>
            <p:ph type="body" sz="quarter" idx="10"/>
          </p:nvPr>
        </p:nvSpPr>
        <p:spPr/>
        <p:txBody>
          <a:bodyPr/>
          <a:lstStyle/>
          <a:p>
            <a:r>
              <a:rPr lang="en-US" sz="1600" b="0" i="0" dirty="0">
                <a:solidFill>
                  <a:srgbClr val="333333"/>
                </a:solidFill>
                <a:effectLst/>
                <a:latin typeface="+mj-lt"/>
              </a:rPr>
              <a:t>Glatz, C., </a:t>
            </a:r>
            <a:r>
              <a:rPr lang="en-US" sz="1600" b="0" i="0" dirty="0" err="1">
                <a:solidFill>
                  <a:srgbClr val="333333"/>
                </a:solidFill>
                <a:effectLst/>
                <a:latin typeface="+mj-lt"/>
              </a:rPr>
              <a:t>Schwerdtfeger</a:t>
            </a:r>
            <a:r>
              <a:rPr lang="en-US" sz="1600" b="0" i="0" dirty="0">
                <a:solidFill>
                  <a:srgbClr val="333333"/>
                </a:solidFill>
                <a:effectLst/>
                <a:latin typeface="+mj-lt"/>
              </a:rPr>
              <a:t>, A. Disentangling the Causal Structure Between Social Trust, Institutional Trust, and Subjective Well-Being. </a:t>
            </a:r>
            <a:r>
              <a:rPr lang="en-US" sz="1600" b="0" i="1" dirty="0">
                <a:solidFill>
                  <a:srgbClr val="333333"/>
                </a:solidFill>
                <a:effectLst/>
                <a:latin typeface="+mj-lt"/>
              </a:rPr>
              <a:t>Soc Indic Res</a:t>
            </a:r>
            <a:r>
              <a:rPr lang="en-US" sz="1600" b="0" i="0" dirty="0">
                <a:solidFill>
                  <a:srgbClr val="333333"/>
                </a:solidFill>
                <a:effectLst/>
                <a:latin typeface="+mj-lt"/>
              </a:rPr>
              <a:t> </a:t>
            </a:r>
            <a:r>
              <a:rPr lang="en-US" sz="1600" b="1" i="0" dirty="0">
                <a:solidFill>
                  <a:srgbClr val="333333"/>
                </a:solidFill>
                <a:effectLst/>
                <a:latin typeface="+mj-lt"/>
              </a:rPr>
              <a:t>163</a:t>
            </a:r>
            <a:r>
              <a:rPr lang="en-US" sz="1600" b="0" i="0" dirty="0">
                <a:solidFill>
                  <a:srgbClr val="333333"/>
                </a:solidFill>
                <a:effectLst/>
                <a:latin typeface="+mj-lt"/>
              </a:rPr>
              <a:t>, 1323–1348 (2022). </a:t>
            </a:r>
            <a:r>
              <a:rPr lang="en-US" sz="1600" b="0" i="0" dirty="0">
                <a:solidFill>
                  <a:srgbClr val="333333"/>
                </a:solidFill>
                <a:effectLst/>
                <a:latin typeface="+mj-lt"/>
                <a:hlinkClick r:id="rId2"/>
              </a:rPr>
              <a:t>https://doi.org/10.1007/s11205-022-02914-9</a:t>
            </a:r>
            <a:endParaRPr lang="en-US" sz="1600" b="0" i="0" dirty="0">
              <a:solidFill>
                <a:srgbClr val="333333"/>
              </a:solidFill>
              <a:effectLst/>
              <a:latin typeface="+mj-lt"/>
            </a:endParaRPr>
          </a:p>
          <a:p>
            <a:endParaRPr lang="en-US" sz="1600" b="0" dirty="0">
              <a:solidFill>
                <a:srgbClr val="333333"/>
              </a:solidFill>
              <a:latin typeface="+mj-lt"/>
            </a:endParaRPr>
          </a:p>
          <a:p>
            <a:r>
              <a:rPr lang="en-US" sz="1200" b="0" i="0" dirty="0">
                <a:solidFill>
                  <a:srgbClr val="333333"/>
                </a:solidFill>
                <a:effectLst/>
                <a:latin typeface="+mj-lt"/>
              </a:rPr>
              <a:t>Previous research indicates a positive relation between social trust, institutional trust and subjective well-being. Besides theoretical assumptions and cross-sectional relations, only few studies so far examined the causal structure between these concepts. However, previous studies showed contradictory results, possibly due to different methods and datasets used. Hence, we analyzed the causal structure between the three concepts on the aggregate country-level using the European Social Survey, which offers a total of 217 observations from 30 countries, nested in nine time-points between 2002 and 2018. We targeted a causal effect by using a multilevel bivariate cross-lagged analysis. This way we analyzed if previous values of the respective explanatory variable predicts future values of the respective criterion variable. Using this method, we were able to (1) separate the relevant within-country from the between-countries effect, (2) control for different effects in different countries, (3) control for covariates as well as for autoregression of the respective criterion variable over time, and (4) control for residual correlation between the respective criterion variables. Our results suggest a causal effect from subjective well-being to social trust, but little evidence for a reverse causal pathway. Further, we found no effect from social trust and subjective well-being on institutional trust and only small but negative effects vice versa. The results suggest treating social and institutional trust not as preconditions of subjective well-being, but rather as independent facets for the quality of life of a society as already implemented by the OECD’s better-life index, amongst others.</a:t>
            </a:r>
            <a:endParaRPr lang="de-DE" sz="1800" dirty="0">
              <a:latin typeface="+mj-lt"/>
            </a:endParaRPr>
          </a:p>
        </p:txBody>
      </p:sp>
    </p:spTree>
    <p:extLst>
      <p:ext uri="{BB962C8B-B14F-4D97-AF65-F5344CB8AC3E}">
        <p14:creationId xmlns:p14="http://schemas.microsoft.com/office/powerpoint/2010/main" val="133997935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505A-7B95-37CD-93AA-D7B4FB078CB9}"/>
              </a:ext>
            </a:extLst>
          </p:cNvPr>
          <p:cNvSpPr>
            <a:spLocks noGrp="1"/>
          </p:cNvSpPr>
          <p:nvPr>
            <p:ph type="title"/>
          </p:nvPr>
        </p:nvSpPr>
        <p:spPr/>
        <p:txBody>
          <a:bodyPr/>
          <a:lstStyle/>
          <a:p>
            <a:r>
              <a:rPr lang="de-DE" dirty="0"/>
              <a:t>Vertrauen und </a:t>
            </a:r>
            <a:r>
              <a:rPr lang="de-DE" dirty="0" err="1"/>
              <a:t>Lebenszufriendeheit</a:t>
            </a:r>
            <a:endParaRPr lang="de-DE" dirty="0"/>
          </a:p>
        </p:txBody>
      </p:sp>
      <p:pic>
        <p:nvPicPr>
          <p:cNvPr id="1026" name="Picture 2" descr="Fig. 1">
            <a:extLst>
              <a:ext uri="{FF2B5EF4-FFF2-40B4-BE49-F238E27FC236}">
                <a16:creationId xmlns:a16="http://schemas.microsoft.com/office/drawing/2014/main" id="{70A4BFA8-2620-0BBA-1E0C-B0C18834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16" y="892381"/>
            <a:ext cx="5029367" cy="381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14909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FAD6-9BAD-2112-DA71-E54A29FD617F}"/>
              </a:ext>
            </a:extLst>
          </p:cNvPr>
          <p:cNvSpPr>
            <a:spLocks noGrp="1"/>
          </p:cNvSpPr>
          <p:nvPr>
            <p:ph type="title"/>
          </p:nvPr>
        </p:nvSpPr>
        <p:spPr/>
        <p:txBody>
          <a:bodyPr/>
          <a:lstStyle/>
          <a:p>
            <a:r>
              <a:rPr lang="de-DE" dirty="0"/>
              <a:t>Vertrauen und Lebenszufriedenheit</a:t>
            </a:r>
          </a:p>
        </p:txBody>
      </p:sp>
      <p:sp>
        <p:nvSpPr>
          <p:cNvPr id="3" name="Text Placeholder 2">
            <a:extLst>
              <a:ext uri="{FF2B5EF4-FFF2-40B4-BE49-F238E27FC236}">
                <a16:creationId xmlns:a16="http://schemas.microsoft.com/office/drawing/2014/main" id="{614F8BF0-A19A-3A75-B1FB-C75F54DBF619}"/>
              </a:ext>
            </a:extLst>
          </p:cNvPr>
          <p:cNvSpPr>
            <a:spLocks noGrp="1"/>
          </p:cNvSpPr>
          <p:nvPr>
            <p:ph type="body" sz="quarter" idx="10"/>
          </p:nvPr>
        </p:nvSpPr>
        <p:spPr/>
        <p:txBody>
          <a:bodyPr/>
          <a:lstStyle/>
          <a:p>
            <a:endParaRPr lang="de-DE" dirty="0"/>
          </a:p>
        </p:txBody>
      </p:sp>
      <p:pic>
        <p:nvPicPr>
          <p:cNvPr id="2050" name="Picture 2" descr="figure 2">
            <a:extLst>
              <a:ext uri="{FF2B5EF4-FFF2-40B4-BE49-F238E27FC236}">
                <a16:creationId xmlns:a16="http://schemas.microsoft.com/office/drawing/2014/main" id="{F8E0D113-A90C-29BF-21F0-48972C8704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111"/>
          <a:stretch/>
        </p:blipFill>
        <p:spPr bwMode="auto">
          <a:xfrm>
            <a:off x="482098" y="1310105"/>
            <a:ext cx="3613150" cy="34918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2">
            <a:extLst>
              <a:ext uri="{FF2B5EF4-FFF2-40B4-BE49-F238E27FC236}">
                <a16:creationId xmlns:a16="http://schemas.microsoft.com/office/drawing/2014/main" id="{A95588F1-07D8-ED59-A7D3-780655394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2" t="66507" r="592" b="-1677"/>
          <a:stretch/>
        </p:blipFill>
        <p:spPr bwMode="auto">
          <a:xfrm>
            <a:off x="4695574" y="1149683"/>
            <a:ext cx="3613150" cy="18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11640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B627-22A2-68FB-D205-88F0C90278C0}"/>
              </a:ext>
            </a:extLst>
          </p:cNvPr>
          <p:cNvSpPr>
            <a:spLocks noGrp="1"/>
          </p:cNvSpPr>
          <p:nvPr>
            <p:ph type="title"/>
          </p:nvPr>
        </p:nvSpPr>
        <p:spPr/>
        <p:txBody>
          <a:bodyPr/>
          <a:lstStyle/>
          <a:p>
            <a:r>
              <a:rPr lang="de-DE" dirty="0"/>
              <a:t>Sorgen, Emotionen und die AfD</a:t>
            </a:r>
          </a:p>
        </p:txBody>
      </p:sp>
      <p:sp>
        <p:nvSpPr>
          <p:cNvPr id="3" name="Text Placeholder 2">
            <a:extLst>
              <a:ext uri="{FF2B5EF4-FFF2-40B4-BE49-F238E27FC236}">
                <a16:creationId xmlns:a16="http://schemas.microsoft.com/office/drawing/2014/main" id="{64B25218-18FB-A80A-83D7-3CEC9D1D7133}"/>
              </a:ext>
            </a:extLst>
          </p:cNvPr>
          <p:cNvSpPr>
            <a:spLocks noGrp="1"/>
          </p:cNvSpPr>
          <p:nvPr>
            <p:ph type="body" sz="quarter" idx="10"/>
          </p:nvPr>
        </p:nvSpPr>
        <p:spPr/>
        <p:txBody>
          <a:bodyPr/>
          <a:lstStyle/>
          <a:p>
            <a:r>
              <a:rPr lang="de-DE" sz="1800" dirty="0"/>
              <a:t>Nguyen, C.G., Salmela, M., von Scheve, C. (2022). </a:t>
            </a:r>
            <a:r>
              <a:rPr lang="de-DE" sz="1800" dirty="0" err="1"/>
              <a:t>From</a:t>
            </a:r>
            <a:r>
              <a:rPr lang="de-DE" sz="1800" dirty="0"/>
              <a:t> </a:t>
            </a:r>
            <a:r>
              <a:rPr lang="de-DE" sz="1800" dirty="0" err="1"/>
              <a:t>Specific</a:t>
            </a:r>
            <a:r>
              <a:rPr lang="de-DE" sz="1800" dirty="0"/>
              <a:t> </a:t>
            </a:r>
            <a:r>
              <a:rPr lang="de-DE" sz="1800" dirty="0" err="1"/>
              <a:t>Worries</a:t>
            </a:r>
            <a:r>
              <a:rPr lang="de-DE" sz="1800" dirty="0"/>
              <a:t> to </a:t>
            </a:r>
            <a:r>
              <a:rPr lang="de-DE" sz="1800" dirty="0" err="1"/>
              <a:t>Generalized</a:t>
            </a:r>
            <a:r>
              <a:rPr lang="de-DE" sz="1800" dirty="0"/>
              <a:t> Anger: The Emotional Dynamics of Right-Wing Political </a:t>
            </a:r>
            <a:r>
              <a:rPr lang="de-DE" sz="1800" dirty="0" err="1"/>
              <a:t>Populism</a:t>
            </a:r>
            <a:r>
              <a:rPr lang="de-DE" sz="1800" dirty="0"/>
              <a:t>. In: Oswald, M. (</a:t>
            </a:r>
            <a:r>
              <a:rPr lang="de-DE" sz="1800" dirty="0" err="1"/>
              <a:t>eds</a:t>
            </a:r>
            <a:r>
              <a:rPr lang="de-DE" sz="1800" dirty="0"/>
              <a:t>) The Palgrave Handbook of </a:t>
            </a:r>
            <a:r>
              <a:rPr lang="de-DE" sz="1800" dirty="0" err="1"/>
              <a:t>Populism</a:t>
            </a:r>
            <a:r>
              <a:rPr lang="de-DE" sz="1800" dirty="0"/>
              <a:t>. Palgrave Macmillan, Cham. </a:t>
            </a:r>
            <a:r>
              <a:rPr lang="de-DE" sz="1800" dirty="0">
                <a:hlinkClick r:id="rId2"/>
              </a:rPr>
              <a:t>https://doi.org/10.1007/978-3-030-80803-7_8</a:t>
            </a:r>
            <a:endParaRPr lang="de-DE" sz="1800" dirty="0"/>
          </a:p>
          <a:p>
            <a:r>
              <a:rPr lang="en-US" sz="1600" b="0" dirty="0"/>
              <a:t>Right-wing populist parties have transformed the political landscape across many advanced, democratic economies. Their continued strength has been linked to an increasing sense of both economic and cultural insecurity, driven by the conjunction of economic deregulation, globalization, and increased socio-cultural competition. However, socioeconomic factors alone do not fully capture the dynamics of populist activation and support. In this chapter, we argue that emotional processes are a fundamental component that underpins support for right-wing populist parties. We argue that one ignored mechanism of ‘“ressentiment’” explains how support for right-wing populists can transform specific and targeted negative emotions, such as insecurity and worries, into generalized anger and resentment. We furthermore propose that this generalized anger does not only create a new political identity of shared grievance, it also furthers political polarization and leads to further strengthening of a newly found right-wing populist lifeworld.</a:t>
            </a:r>
            <a:endParaRPr lang="de-DE" sz="1600" b="0" dirty="0"/>
          </a:p>
          <a:p>
            <a:endParaRPr lang="de-DE" dirty="0"/>
          </a:p>
        </p:txBody>
      </p:sp>
    </p:spTree>
    <p:extLst>
      <p:ext uri="{BB962C8B-B14F-4D97-AF65-F5344CB8AC3E}">
        <p14:creationId xmlns:p14="http://schemas.microsoft.com/office/powerpoint/2010/main" val="56724724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609E-4339-CFF0-093B-93C46663CBB5}"/>
              </a:ext>
            </a:extLst>
          </p:cNvPr>
          <p:cNvSpPr>
            <a:spLocks noGrp="1"/>
          </p:cNvSpPr>
          <p:nvPr>
            <p:ph type="title"/>
          </p:nvPr>
        </p:nvSpPr>
        <p:spPr/>
        <p:txBody>
          <a:bodyPr/>
          <a:lstStyle/>
          <a:p>
            <a:r>
              <a:rPr lang="de-DE" dirty="0"/>
              <a:t>Sorgen, Emotionen und die AfD</a:t>
            </a:r>
          </a:p>
        </p:txBody>
      </p:sp>
      <p:sp>
        <p:nvSpPr>
          <p:cNvPr id="3" name="Text Placeholder 2">
            <a:extLst>
              <a:ext uri="{FF2B5EF4-FFF2-40B4-BE49-F238E27FC236}">
                <a16:creationId xmlns:a16="http://schemas.microsoft.com/office/drawing/2014/main" id="{AEE2B39A-5801-3C9D-5C47-C339FA49FB86}"/>
              </a:ext>
            </a:extLst>
          </p:cNvPr>
          <p:cNvSpPr>
            <a:spLocks noGrp="1"/>
          </p:cNvSpPr>
          <p:nvPr>
            <p:ph type="body" sz="quarter" idx="10"/>
          </p:nvPr>
        </p:nvSpPr>
        <p:spPr/>
        <p:txBody>
          <a:bodyPr/>
          <a:lstStyle/>
          <a:p>
            <a:endParaRPr lang="de-DE" dirty="0"/>
          </a:p>
        </p:txBody>
      </p:sp>
      <p:pic>
        <p:nvPicPr>
          <p:cNvPr id="4098" name="Picture 2" descr="Fig. 8.1">
            <a:extLst>
              <a:ext uri="{FF2B5EF4-FFF2-40B4-BE49-F238E27FC236}">
                <a16:creationId xmlns:a16="http://schemas.microsoft.com/office/drawing/2014/main" id="{6A256F7F-1931-FFE4-CC8F-52E733D5B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544" y="949279"/>
            <a:ext cx="3940912" cy="381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55987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1EC8-D93B-3206-0A83-B3521F08ED7E}"/>
              </a:ext>
            </a:extLst>
          </p:cNvPr>
          <p:cNvSpPr>
            <a:spLocks noGrp="1"/>
          </p:cNvSpPr>
          <p:nvPr>
            <p:ph type="title"/>
          </p:nvPr>
        </p:nvSpPr>
        <p:spPr/>
        <p:txBody>
          <a:bodyPr/>
          <a:lstStyle/>
          <a:p>
            <a:r>
              <a:rPr lang="de-DE" dirty="0"/>
              <a:t>Sorgen, Emotionen und die AfD</a:t>
            </a:r>
          </a:p>
        </p:txBody>
      </p:sp>
      <p:sp>
        <p:nvSpPr>
          <p:cNvPr id="3" name="Text Placeholder 2">
            <a:extLst>
              <a:ext uri="{FF2B5EF4-FFF2-40B4-BE49-F238E27FC236}">
                <a16:creationId xmlns:a16="http://schemas.microsoft.com/office/drawing/2014/main" id="{425804C8-316D-9639-FC0C-41DDD8C3180C}"/>
              </a:ext>
            </a:extLst>
          </p:cNvPr>
          <p:cNvSpPr>
            <a:spLocks noGrp="1"/>
          </p:cNvSpPr>
          <p:nvPr>
            <p:ph type="body" sz="quarter" idx="10"/>
          </p:nvPr>
        </p:nvSpPr>
        <p:spPr/>
        <p:txBody>
          <a:bodyPr/>
          <a:lstStyle/>
          <a:p>
            <a:endParaRPr lang="de-DE" dirty="0"/>
          </a:p>
        </p:txBody>
      </p:sp>
      <p:graphicFrame>
        <p:nvGraphicFramePr>
          <p:cNvPr id="4" name="Table 3">
            <a:extLst>
              <a:ext uri="{FF2B5EF4-FFF2-40B4-BE49-F238E27FC236}">
                <a16:creationId xmlns:a16="http://schemas.microsoft.com/office/drawing/2014/main" id="{9CBABCE7-00F2-74F3-3935-3092BDD07674}"/>
              </a:ext>
            </a:extLst>
          </p:cNvPr>
          <p:cNvGraphicFramePr>
            <a:graphicFrameLocks noGrp="1"/>
          </p:cNvGraphicFramePr>
          <p:nvPr/>
        </p:nvGraphicFramePr>
        <p:xfrm>
          <a:off x="234950" y="819218"/>
          <a:ext cx="8642349" cy="4090852"/>
        </p:xfrm>
        <a:graphic>
          <a:graphicData uri="http://schemas.openxmlformats.org/drawingml/2006/table">
            <a:tbl>
              <a:tblPr/>
              <a:tblGrid>
                <a:gridCol w="960261">
                  <a:extLst>
                    <a:ext uri="{9D8B030D-6E8A-4147-A177-3AD203B41FA5}">
                      <a16:colId xmlns:a16="http://schemas.microsoft.com/office/drawing/2014/main" val="1813059732"/>
                    </a:ext>
                  </a:extLst>
                </a:gridCol>
                <a:gridCol w="960261">
                  <a:extLst>
                    <a:ext uri="{9D8B030D-6E8A-4147-A177-3AD203B41FA5}">
                      <a16:colId xmlns:a16="http://schemas.microsoft.com/office/drawing/2014/main" val="3869466764"/>
                    </a:ext>
                  </a:extLst>
                </a:gridCol>
                <a:gridCol w="960261">
                  <a:extLst>
                    <a:ext uri="{9D8B030D-6E8A-4147-A177-3AD203B41FA5}">
                      <a16:colId xmlns:a16="http://schemas.microsoft.com/office/drawing/2014/main" val="2353220935"/>
                    </a:ext>
                  </a:extLst>
                </a:gridCol>
                <a:gridCol w="960261">
                  <a:extLst>
                    <a:ext uri="{9D8B030D-6E8A-4147-A177-3AD203B41FA5}">
                      <a16:colId xmlns:a16="http://schemas.microsoft.com/office/drawing/2014/main" val="3252616266"/>
                    </a:ext>
                  </a:extLst>
                </a:gridCol>
                <a:gridCol w="960261">
                  <a:extLst>
                    <a:ext uri="{9D8B030D-6E8A-4147-A177-3AD203B41FA5}">
                      <a16:colId xmlns:a16="http://schemas.microsoft.com/office/drawing/2014/main" val="3035418423"/>
                    </a:ext>
                  </a:extLst>
                </a:gridCol>
                <a:gridCol w="960261">
                  <a:extLst>
                    <a:ext uri="{9D8B030D-6E8A-4147-A177-3AD203B41FA5}">
                      <a16:colId xmlns:a16="http://schemas.microsoft.com/office/drawing/2014/main" val="2866583121"/>
                    </a:ext>
                  </a:extLst>
                </a:gridCol>
                <a:gridCol w="960261">
                  <a:extLst>
                    <a:ext uri="{9D8B030D-6E8A-4147-A177-3AD203B41FA5}">
                      <a16:colId xmlns:a16="http://schemas.microsoft.com/office/drawing/2014/main" val="4215001624"/>
                    </a:ext>
                  </a:extLst>
                </a:gridCol>
                <a:gridCol w="960261">
                  <a:extLst>
                    <a:ext uri="{9D8B030D-6E8A-4147-A177-3AD203B41FA5}">
                      <a16:colId xmlns:a16="http://schemas.microsoft.com/office/drawing/2014/main" val="3092589524"/>
                    </a:ext>
                  </a:extLst>
                </a:gridCol>
                <a:gridCol w="960261">
                  <a:extLst>
                    <a:ext uri="{9D8B030D-6E8A-4147-A177-3AD203B41FA5}">
                      <a16:colId xmlns:a16="http://schemas.microsoft.com/office/drawing/2014/main" val="252275760"/>
                    </a:ext>
                  </a:extLst>
                </a:gridCol>
              </a:tblGrid>
              <a:tr h="490226">
                <a:tc gridSpan="3">
                  <a:txBody>
                    <a:bodyPr/>
                    <a:lstStyle/>
                    <a:p>
                      <a:pPr algn="l" fontAlgn="t" latinLnBrk="0"/>
                      <a:br>
                        <a:rPr lang="en-US" sz="1300">
                          <a:effectLst/>
                        </a:rPr>
                      </a:br>
                      <a:r>
                        <a:rPr lang="en-US" sz="1300">
                          <a:effectLst/>
                        </a:rPr>
                        <a:t>Determinants of AfD Support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hMerge="1">
                  <a:txBody>
                    <a:bodyPr/>
                    <a:lstStyle/>
                    <a:p>
                      <a:endParaRPr lang="de-DE"/>
                    </a:p>
                  </a:txBody>
                  <a:tcPr/>
                </a:tc>
                <a:tc hMerge="1">
                  <a:txBody>
                    <a:bodyPr/>
                    <a:lstStyle/>
                    <a:p>
                      <a:endParaRPr lang="de-DE"/>
                    </a:p>
                  </a:txBody>
                  <a:tcPr/>
                </a:tc>
                <a:tc gridSpan="3">
                  <a:txBody>
                    <a:bodyPr/>
                    <a:lstStyle/>
                    <a:p>
                      <a:pPr algn="l" fontAlgn="t" latinLnBrk="0"/>
                      <a:r>
                        <a:rPr lang="en-US" sz="1300">
                          <a:effectLst/>
                        </a:rPr>
                        <a:t>Effects of AfD support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hMerge="1">
                  <a:txBody>
                    <a:bodyPr/>
                    <a:lstStyle/>
                    <a:p>
                      <a:endParaRPr lang="de-DE"/>
                    </a:p>
                  </a:txBody>
                  <a:tcPr/>
                </a:tc>
                <a:tc hMerge="1">
                  <a:txBody>
                    <a:bodyPr/>
                    <a:lstStyle/>
                    <a:p>
                      <a:endParaRPr lang="de-DE"/>
                    </a:p>
                  </a:txBody>
                  <a:tcPr/>
                </a:tc>
                <a:tc gridSpan="2">
                  <a:txBody>
                    <a:bodyPr/>
                    <a:lstStyle/>
                    <a:p>
                      <a:pPr algn="l" fontAlgn="t" latinLnBrk="0"/>
                      <a:r>
                        <a:rPr lang="en-US" sz="1300">
                          <a:effectLst/>
                        </a:rPr>
                        <a:t>Sum. Stat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hMerge="1">
                  <a:txBody>
                    <a:bodyPr/>
                    <a:lstStyle/>
                    <a:p>
                      <a:endParaRPr lang="de-DE"/>
                    </a:p>
                  </a:txBody>
                  <a:tcPr/>
                </a:tc>
                <a:tc>
                  <a:txBody>
                    <a:bodyPr/>
                    <a:lstStyle/>
                    <a:p>
                      <a:endParaRPr lang="de-DE" sz="1300" dirty="0"/>
                    </a:p>
                  </a:txBody>
                  <a:tcPr marL="67617" marR="67617" marT="33809" marB="33809">
                    <a:lnL w="9525" cap="flat" cmpd="sng" algn="ctr">
                      <a:solidFill>
                        <a:srgbClr val="D5D5D5"/>
                      </a:solidFill>
                      <a:prstDash val="solid"/>
                      <a:round/>
                      <a:headEnd type="none" w="med" len="med"/>
                      <a:tailEnd type="none" w="med" len="med"/>
                    </a:lnL>
                    <a:lnB w="9525"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574969204"/>
                  </a:ext>
                </a:extLst>
              </a:tr>
              <a:tr h="490226">
                <a:tc>
                  <a:txBody>
                    <a:bodyPr/>
                    <a:lstStyle/>
                    <a:p>
                      <a:pPr algn="l" fontAlgn="t" latinLnBrk="0"/>
                      <a:r>
                        <a:rPr lang="en-US" sz="1300" i="1">
                          <a:effectLst/>
                        </a:rPr>
                        <a:t>Specific Worry</a:t>
                      </a:r>
                      <a:endParaRPr lang="en-US" sz="1300">
                        <a:effectLst/>
                      </a:endParaRP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Worry</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Anger</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Fear</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Worry</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Anger</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Fear</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RMSEA</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tc>
                  <a:txBody>
                    <a:bodyPr/>
                    <a:lstStyle/>
                    <a:p>
                      <a:pPr algn="l" fontAlgn="t" latinLnBrk="0"/>
                      <a:r>
                        <a:rPr lang="en-US" sz="1300">
                          <a:effectLst/>
                        </a:rPr>
                        <a:t>P</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E6E6E6"/>
                    </a:solidFill>
                  </a:tcPr>
                </a:tc>
                <a:extLst>
                  <a:ext uri="{0D108BD9-81ED-4DB2-BD59-A6C34878D82A}">
                    <a16:rowId xmlns:a16="http://schemas.microsoft.com/office/drawing/2014/main" val="1665728983"/>
                  </a:ext>
                </a:extLst>
              </a:tr>
              <a:tr h="490226">
                <a:tc>
                  <a:txBody>
                    <a:bodyPr/>
                    <a:lstStyle/>
                    <a:p>
                      <a:pPr algn="l" fontAlgn="t" latinLnBrk="0"/>
                      <a:r>
                        <a:rPr lang="en-US" sz="1300">
                          <a:effectLst/>
                        </a:rPr>
                        <a:t>Immigration</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0.013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0.005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0.114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0.033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0.033</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1145552643"/>
                  </a:ext>
                </a:extLst>
              </a:tr>
              <a:tr h="287374">
                <a:tc>
                  <a:txBody>
                    <a:bodyPr/>
                    <a:lstStyle/>
                    <a:p>
                      <a:pPr algn="l" fontAlgn="t" latinLnBrk="0"/>
                      <a:r>
                        <a:rPr lang="en-US" sz="1300">
                          <a:effectLst/>
                        </a:rPr>
                        <a:t>Crime</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0.011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0.133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0.039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0.031</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2334111225"/>
                  </a:ext>
                </a:extLst>
              </a:tr>
              <a:tr h="287374">
                <a:tc>
                  <a:txBody>
                    <a:bodyPr/>
                    <a:lstStyle/>
                    <a:p>
                      <a:pPr algn="l" fontAlgn="t" latinLnBrk="0"/>
                      <a:r>
                        <a:rPr lang="en-US" sz="1300">
                          <a:effectLst/>
                        </a:rPr>
                        <a:t>Own Econ</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0.009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0.005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0.074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0.041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658076151"/>
                  </a:ext>
                </a:extLst>
              </a:tr>
              <a:tr h="490226">
                <a:tc>
                  <a:txBody>
                    <a:bodyPr/>
                    <a:lstStyle/>
                    <a:p>
                      <a:pPr algn="l" fontAlgn="t" latinLnBrk="0"/>
                      <a:r>
                        <a:rPr lang="en-US" sz="1300">
                          <a:effectLst/>
                        </a:rPr>
                        <a:t>General Econ</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0.01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0.1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0.042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0.024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94942350"/>
                  </a:ext>
                </a:extLst>
              </a:tr>
              <a:tr h="287374">
                <a:tc>
                  <a:txBody>
                    <a:bodyPr/>
                    <a:lstStyle/>
                    <a:p>
                      <a:pPr algn="l" fontAlgn="t" latinLnBrk="0"/>
                      <a:r>
                        <a:rPr lang="en-US" sz="1300">
                          <a:effectLst/>
                        </a:rPr>
                        <a:t>Health</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0.044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0.023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0.031</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570649676"/>
                  </a:ext>
                </a:extLst>
              </a:tr>
              <a:tr h="490226">
                <a:tc>
                  <a:txBody>
                    <a:bodyPr/>
                    <a:lstStyle/>
                    <a:p>
                      <a:pPr algn="l" fontAlgn="t" latinLnBrk="0"/>
                      <a:r>
                        <a:rPr lang="en-US" sz="1300">
                          <a:effectLst/>
                        </a:rPr>
                        <a:t>Environment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−0.009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−0.101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0.047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0.025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0.031</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908381553"/>
                  </a:ext>
                </a:extLst>
              </a:tr>
              <a:tr h="287374">
                <a:tc>
                  <a:txBody>
                    <a:bodyPr/>
                    <a:lstStyle/>
                    <a:p>
                      <a:pPr algn="l" fontAlgn="t" latinLnBrk="0"/>
                      <a:r>
                        <a:rPr lang="en-US" sz="1300">
                          <a:effectLst/>
                        </a:rPr>
                        <a:t>Climate</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−0.078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0.042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0.026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806068988"/>
                  </a:ext>
                </a:extLst>
              </a:tr>
              <a:tr h="490226">
                <a:tc>
                  <a:txBody>
                    <a:bodyPr/>
                    <a:lstStyle/>
                    <a:p>
                      <a:pPr algn="l" fontAlgn="t" latinLnBrk="0"/>
                      <a:r>
                        <a:rPr lang="en-US" sz="1300">
                          <a:effectLst/>
                        </a:rPr>
                        <a:t>Xenophobia</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0.006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−0.032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0.043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0.026 *</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a:effectLst/>
                        </a:rPr>
                        <a:t>0.031</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tc>
                  <a:txBody>
                    <a:bodyPr/>
                    <a:lstStyle/>
                    <a:p>
                      <a:pPr fontAlgn="t" latinLnBrk="0"/>
                      <a:r>
                        <a:rPr lang="en-US" sz="1300" dirty="0">
                          <a:effectLst/>
                        </a:rPr>
                        <a:t>0</a:t>
                      </a:r>
                    </a:p>
                  </a:txBody>
                  <a:tcPr marL="42261" marR="42261" marT="42261" marB="42261">
                    <a:lnL w="9525" cap="flat" cmpd="sng" algn="ctr">
                      <a:solidFill>
                        <a:srgbClr val="A6A6A6"/>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2666297658"/>
                  </a:ext>
                </a:extLst>
              </a:tr>
            </a:tbl>
          </a:graphicData>
        </a:graphic>
      </p:graphicFrame>
    </p:spTree>
    <p:extLst>
      <p:ext uri="{BB962C8B-B14F-4D97-AF65-F5344CB8AC3E}">
        <p14:creationId xmlns:p14="http://schemas.microsoft.com/office/powerpoint/2010/main" val="142255518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D18F-2951-9ACC-D70D-1C7BE8D83B08}"/>
              </a:ext>
            </a:extLst>
          </p:cNvPr>
          <p:cNvSpPr>
            <a:spLocks noGrp="1"/>
          </p:cNvSpPr>
          <p:nvPr>
            <p:ph type="title"/>
          </p:nvPr>
        </p:nvSpPr>
        <p:spPr/>
        <p:txBody>
          <a:bodyPr/>
          <a:lstStyle/>
          <a:p>
            <a:r>
              <a:rPr lang="de-DE" dirty="0"/>
              <a:t>Vertrauen in Staatliche </a:t>
            </a:r>
            <a:r>
              <a:rPr lang="de-DE" dirty="0" err="1"/>
              <a:t>Instit</a:t>
            </a:r>
            <a:r>
              <a:rPr lang="de-DE" dirty="0"/>
              <a:t>. </a:t>
            </a:r>
          </a:p>
        </p:txBody>
      </p:sp>
      <p:sp>
        <p:nvSpPr>
          <p:cNvPr id="3" name="Text Placeholder 2">
            <a:extLst>
              <a:ext uri="{FF2B5EF4-FFF2-40B4-BE49-F238E27FC236}">
                <a16:creationId xmlns:a16="http://schemas.microsoft.com/office/drawing/2014/main" id="{ACD1340F-4060-2E40-6B18-232273CB25ED}"/>
              </a:ext>
            </a:extLst>
          </p:cNvPr>
          <p:cNvSpPr>
            <a:spLocks noGrp="1"/>
          </p:cNvSpPr>
          <p:nvPr>
            <p:ph type="body" sz="quarter" idx="10"/>
          </p:nvPr>
        </p:nvSpPr>
        <p:spPr/>
        <p:txBody>
          <a:bodyPr/>
          <a:lstStyle/>
          <a:p>
            <a:r>
              <a:rPr lang="en-US" sz="1400" dirty="0">
                <a:latin typeface="+mj-lt"/>
              </a:rPr>
              <a:t>Oliveira, T.R., Jackson, J., Murphy, K. et al. Are Trustworthiness and Legitimacy ‘Hard to Win, Easy to Lose’? A Longitudinal Test of the Asymmetry Thesis of Police-Citizen Contact. J Quant </a:t>
            </a:r>
            <a:r>
              <a:rPr lang="en-US" sz="1400" dirty="0" err="1">
                <a:latin typeface="+mj-lt"/>
              </a:rPr>
              <a:t>Criminol</a:t>
            </a:r>
            <a:r>
              <a:rPr lang="en-US" sz="1400" dirty="0">
                <a:latin typeface="+mj-lt"/>
              </a:rPr>
              <a:t> 37, 1003–1045 (2021). </a:t>
            </a:r>
            <a:r>
              <a:rPr lang="en-US" sz="1400" dirty="0">
                <a:latin typeface="+mj-lt"/>
                <a:hlinkClick r:id="rId2"/>
              </a:rPr>
              <a:t>https://doi.org/10.1007/s10940-020-09478-2</a:t>
            </a:r>
            <a:endParaRPr lang="en-US" sz="1400" dirty="0">
              <a:latin typeface="+mj-lt"/>
            </a:endParaRPr>
          </a:p>
          <a:p>
            <a:endParaRPr lang="de-DE" sz="1400" dirty="0">
              <a:latin typeface="+mj-lt"/>
            </a:endParaRPr>
          </a:p>
          <a:p>
            <a:pPr algn="l"/>
            <a:r>
              <a:rPr lang="en-US" sz="1400" b="0" i="0" dirty="0">
                <a:solidFill>
                  <a:srgbClr val="333333"/>
                </a:solidFill>
                <a:effectLst/>
                <a:latin typeface="+mj-lt"/>
              </a:rPr>
              <a:t>Test the asymmetry thesis of police-citizen contact that police trustworthiness and legitimacy are affected more by negative than by positive experiences of interactions with legal agents by analyzing changes in attitudes towards the police after an encounter with the police. Test whether prior attitudes moderate the impact of contact on changes in attitudes towards the police.</a:t>
            </a:r>
          </a:p>
          <a:p>
            <a:pPr algn="l"/>
            <a:r>
              <a:rPr lang="en-US" sz="1400" b="0" i="0" dirty="0">
                <a:solidFill>
                  <a:srgbClr val="333333"/>
                </a:solidFill>
                <a:effectLst/>
                <a:latin typeface="+mj-lt"/>
              </a:rPr>
              <a:t>A two-wave panel survey of a nationally representative sample of Australian adults measured people’s beliefs about police trustworthiness (procedural fairness and effectiveness), their duty to obey the police, their contact with the police between the two waves, and their evaluation of those encounters in terms of process and outcome. Analysis is carried out using autoregressive structural equation modeling and latent moderated structural models.</a:t>
            </a:r>
          </a:p>
          <a:p>
            <a:pPr algn="l"/>
            <a:r>
              <a:rPr lang="en-US" sz="1400" b="0" i="0" dirty="0">
                <a:solidFill>
                  <a:srgbClr val="333333"/>
                </a:solidFill>
                <a:effectLst/>
                <a:latin typeface="+mj-lt"/>
              </a:rPr>
              <a:t>The association between both process and outcome evaluation of police-citizen encounters and changes in attitudes towards the police is asymmetrical for trust in police effectiveness, symmetrical for trust in procedural fairness, and asymmetrical (in the opposite direction expected) for duty to obey the police. </a:t>
            </a:r>
          </a:p>
          <a:p>
            <a:endParaRPr lang="de-DE" sz="1400" dirty="0">
              <a:latin typeface="+mj-lt"/>
            </a:endParaRPr>
          </a:p>
        </p:txBody>
      </p:sp>
    </p:spTree>
    <p:extLst>
      <p:ext uri="{BB962C8B-B14F-4D97-AF65-F5344CB8AC3E}">
        <p14:creationId xmlns:p14="http://schemas.microsoft.com/office/powerpoint/2010/main" val="209936852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6715-92E2-7371-57D4-605D4510708C}"/>
              </a:ext>
            </a:extLst>
          </p:cNvPr>
          <p:cNvSpPr>
            <a:spLocks noGrp="1"/>
          </p:cNvSpPr>
          <p:nvPr>
            <p:ph type="title"/>
          </p:nvPr>
        </p:nvSpPr>
        <p:spPr/>
        <p:txBody>
          <a:bodyPr/>
          <a:lstStyle/>
          <a:p>
            <a:r>
              <a:rPr lang="de-DE" dirty="0"/>
              <a:t>Vertrauen in Staatliche </a:t>
            </a:r>
            <a:r>
              <a:rPr lang="de-DE" dirty="0" err="1"/>
              <a:t>Instit</a:t>
            </a:r>
            <a:r>
              <a:rPr lang="de-DE" dirty="0"/>
              <a:t>. </a:t>
            </a:r>
          </a:p>
        </p:txBody>
      </p:sp>
      <p:pic>
        <p:nvPicPr>
          <p:cNvPr id="6148" name="Picture 4" descr="Fig. 1">
            <a:extLst>
              <a:ext uri="{FF2B5EF4-FFF2-40B4-BE49-F238E27FC236}">
                <a16:creationId xmlns:a16="http://schemas.microsoft.com/office/drawing/2014/main" id="{FA8D4D0D-3FBA-86A5-B314-5FACE4C1C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7926"/>
            <a:ext cx="9144000" cy="366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5993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latin typeface="+mj-lt"/>
              </a:rPr>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905491"/>
            <a:ext cx="8674100" cy="4238009"/>
          </a:xfrm>
        </p:spPr>
        <p:txBody>
          <a:bodyPr anchor="ctr"/>
          <a:lstStyle/>
          <a:p>
            <a:pPr marL="457200" indent="-457200">
              <a:buFont typeface="Arial" panose="020B0604020202020204" pitchFamily="34" charset="0"/>
              <a:buChar char="•"/>
            </a:pPr>
            <a:endParaRPr lang="de-DE" noProof="0" dirty="0">
              <a:latin typeface="+mj-lt"/>
            </a:endParaRPr>
          </a:p>
          <a:p>
            <a:pPr marL="457200" indent="-457200">
              <a:buFont typeface="Arial" panose="020B0604020202020204" pitchFamily="34" charset="0"/>
              <a:buChar char="•"/>
            </a:pPr>
            <a:endParaRPr lang="de-DE" dirty="0">
              <a:latin typeface="+mj-lt"/>
            </a:endParaRPr>
          </a:p>
          <a:p>
            <a:pPr marL="457200" indent="-457200">
              <a:buFont typeface="Arial" panose="020B0604020202020204" pitchFamily="34" charset="0"/>
              <a:buChar char="•"/>
            </a:pPr>
            <a:endParaRPr lang="de-DE" noProof="0" dirty="0">
              <a:latin typeface="+mj-lt"/>
            </a:endParaRPr>
          </a:p>
          <a:p>
            <a:pPr marL="457200" indent="-457200">
              <a:buFont typeface="Arial" panose="020B0604020202020204" pitchFamily="34" charset="0"/>
              <a:buChar char="•"/>
            </a:pPr>
            <a:r>
              <a:rPr lang="de-DE" dirty="0">
                <a:latin typeface="+mj-lt"/>
              </a:rPr>
              <a:t>1 </a:t>
            </a:r>
            <a:r>
              <a:rPr lang="de-DE" noProof="0" dirty="0">
                <a:latin typeface="+mj-lt"/>
              </a:rPr>
              <a:t>– Methoden: Problem Set 4</a:t>
            </a:r>
          </a:p>
          <a:p>
            <a:pPr marL="457200" indent="-457200">
              <a:buFont typeface="Arial" panose="020B0604020202020204" pitchFamily="34" charset="0"/>
              <a:buChar char="•"/>
            </a:pPr>
            <a:r>
              <a:rPr lang="de-DE" noProof="0" dirty="0">
                <a:latin typeface="+mj-lt"/>
              </a:rPr>
              <a:t>2 – Methoden: Komplexere Zeit-Modelle – Cross-Lag Modelle</a:t>
            </a:r>
          </a:p>
          <a:p>
            <a:pPr marL="457200" indent="-457200">
              <a:buFont typeface="Arial" panose="020B0604020202020204" pitchFamily="34" charset="0"/>
              <a:buChar char="•"/>
            </a:pPr>
            <a:r>
              <a:rPr lang="de-DE" noProof="0" dirty="0">
                <a:latin typeface="+mj-lt"/>
              </a:rPr>
              <a:t>3 – Theorie und Methoden: Veränderungen über die Zeit </a:t>
            </a:r>
          </a:p>
          <a:p>
            <a:pPr marL="457200" indent="-457200">
              <a:buFont typeface="Arial" panose="020B0604020202020204" pitchFamily="34" charset="0"/>
              <a:buChar char="•"/>
            </a:pPr>
            <a:r>
              <a:rPr lang="de-DE" dirty="0">
                <a:latin typeface="+mj-lt"/>
              </a:rPr>
              <a:t>4</a:t>
            </a:r>
            <a:r>
              <a:rPr lang="de-DE" noProof="0" dirty="0">
                <a:latin typeface="+mj-lt"/>
              </a:rPr>
              <a:t> – Anwendung BUA Daten</a:t>
            </a:r>
          </a:p>
          <a:p>
            <a:endParaRPr lang="de-DE" sz="1600" dirty="0">
              <a:latin typeface="+mj-lt"/>
            </a:endParaRPr>
          </a:p>
          <a:p>
            <a:pPr marL="812800" lvl="1" indent="-457200"/>
            <a:endParaRPr lang="de-DE" sz="1600" dirty="0">
              <a:latin typeface="+mj-lt"/>
            </a:endParaRPr>
          </a:p>
          <a:p>
            <a:pPr marL="812800" lvl="1" indent="-457200"/>
            <a:endParaRPr lang="de-DE" sz="2000" noProof="0" dirty="0">
              <a:latin typeface="+mj-lt"/>
            </a:endParaRPr>
          </a:p>
          <a:p>
            <a:endParaRPr lang="de-DE" noProof="0" dirty="0">
              <a:latin typeface="+mj-lt"/>
            </a:endParaRPr>
          </a:p>
          <a:p>
            <a:pPr marL="457200" indent="-457200"/>
            <a:endParaRPr lang="de-DE" noProof="0" dirty="0">
              <a:latin typeface="+mj-lt"/>
            </a:endParaRPr>
          </a:p>
          <a:p>
            <a:pPr marL="457200" indent="-457200">
              <a:buFont typeface="Arial" panose="020B0604020202020204" pitchFamily="34" charset="0"/>
              <a:buChar char="•"/>
            </a:pPr>
            <a:endParaRPr lang="de-DE" noProof="0" dirty="0">
              <a:latin typeface="+mj-lt"/>
            </a:endParaRPr>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A9B6-93D2-4622-1086-EB19F31CF08A}"/>
              </a:ext>
            </a:extLst>
          </p:cNvPr>
          <p:cNvSpPr>
            <a:spLocks noGrp="1"/>
          </p:cNvSpPr>
          <p:nvPr>
            <p:ph type="title"/>
          </p:nvPr>
        </p:nvSpPr>
        <p:spPr/>
        <p:txBody>
          <a:bodyPr/>
          <a:lstStyle/>
          <a:p>
            <a:r>
              <a:rPr lang="de-DE" dirty="0"/>
              <a:t>Vertrauen in Staatliche </a:t>
            </a:r>
            <a:r>
              <a:rPr lang="de-DE" dirty="0" err="1"/>
              <a:t>Instit</a:t>
            </a:r>
            <a:r>
              <a:rPr lang="de-DE" dirty="0"/>
              <a:t>. </a:t>
            </a:r>
          </a:p>
        </p:txBody>
      </p:sp>
      <p:sp>
        <p:nvSpPr>
          <p:cNvPr id="3" name="Text Placeholder 2">
            <a:extLst>
              <a:ext uri="{FF2B5EF4-FFF2-40B4-BE49-F238E27FC236}">
                <a16:creationId xmlns:a16="http://schemas.microsoft.com/office/drawing/2014/main" id="{B0A26234-4989-6877-608F-8428998C0386}"/>
              </a:ext>
            </a:extLst>
          </p:cNvPr>
          <p:cNvSpPr>
            <a:spLocks noGrp="1"/>
          </p:cNvSpPr>
          <p:nvPr>
            <p:ph type="body" sz="quarter" idx="10"/>
          </p:nvPr>
        </p:nvSpPr>
        <p:spPr>
          <a:xfrm>
            <a:off x="234950" y="828676"/>
            <a:ext cx="8674100" cy="4238009"/>
          </a:xfrm>
        </p:spPr>
        <p:txBody>
          <a:bodyPr/>
          <a:lstStyle/>
          <a:p>
            <a:endParaRPr lang="de-DE" dirty="0"/>
          </a:p>
        </p:txBody>
      </p:sp>
      <p:pic>
        <p:nvPicPr>
          <p:cNvPr id="7170" name="Picture 2" descr="Fig. 6">
            <a:extLst>
              <a:ext uri="{FF2B5EF4-FFF2-40B4-BE49-F238E27FC236}">
                <a16:creationId xmlns:a16="http://schemas.microsoft.com/office/drawing/2014/main" id="{DC915C08-8CD4-A13E-08D0-36F35C35E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0390"/>
            <a:ext cx="9144000" cy="420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3878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a:latin typeface="+mj-lt"/>
              </a:rPr>
              <a:t>Anwendung</a:t>
            </a:r>
            <a:endParaRPr lang="de-DE" dirty="0">
              <a:latin typeface="+mj-lt"/>
            </a:endParaRPr>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latin typeface="+mj-lt"/>
              </a:rPr>
              <a:t>4</a:t>
            </a:r>
          </a:p>
        </p:txBody>
      </p:sp>
    </p:spTree>
    <p:extLst>
      <p:ext uri="{BB962C8B-B14F-4D97-AF65-F5344CB8AC3E}">
        <p14:creationId xmlns:p14="http://schemas.microsoft.com/office/powerpoint/2010/main" val="17264237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65E1D-B511-9214-C2A5-3DD0B5BF19C6}"/>
              </a:ext>
            </a:extLst>
          </p:cNvPr>
          <p:cNvSpPr>
            <a:spLocks noGrp="1"/>
          </p:cNvSpPr>
          <p:nvPr>
            <p:ph type="title"/>
          </p:nvPr>
        </p:nvSpPr>
        <p:spPr/>
        <p:txBody>
          <a:bodyPr/>
          <a:lstStyle/>
          <a:p>
            <a:r>
              <a:rPr lang="de-DE" dirty="0"/>
              <a:t>Schaut euch eigene Fragen an</a:t>
            </a:r>
          </a:p>
        </p:txBody>
      </p:sp>
      <p:sp>
        <p:nvSpPr>
          <p:cNvPr id="5" name="Content Placeholder 4">
            <a:extLst>
              <a:ext uri="{FF2B5EF4-FFF2-40B4-BE49-F238E27FC236}">
                <a16:creationId xmlns:a16="http://schemas.microsoft.com/office/drawing/2014/main" id="{53ED439E-6E36-1828-B862-F8D4CE5AF0D3}"/>
              </a:ext>
            </a:extLst>
          </p:cNvPr>
          <p:cNvSpPr>
            <a:spLocks noGrp="1"/>
          </p:cNvSpPr>
          <p:nvPr>
            <p:ph sz="quarter" idx="12"/>
          </p:nvPr>
        </p:nvSpPr>
        <p:spPr/>
        <p:txBody>
          <a:bodyPr/>
          <a:lstStyle/>
          <a:p>
            <a:pPr marL="342900" indent="-342900">
              <a:buFont typeface="Arial" panose="020B0604020202020204" pitchFamily="34" charset="0"/>
              <a:buChar char="•"/>
            </a:pPr>
            <a:r>
              <a:rPr lang="de-DE" dirty="0"/>
              <a:t>BUA Daten auf Blackboard</a:t>
            </a:r>
          </a:p>
          <a:p>
            <a:pPr marL="342900" indent="-342900">
              <a:buFont typeface="Arial" panose="020B0604020202020204" pitchFamily="34" charset="0"/>
              <a:buChar char="•"/>
            </a:pPr>
            <a:r>
              <a:rPr lang="de-DE" dirty="0"/>
              <a:t>Methodenbericht </a:t>
            </a:r>
            <a:r>
              <a:rPr lang="de-DE" dirty="0">
                <a:sym typeface="Wingdings" panose="05000000000000000000" pitchFamily="2" charset="2"/>
              </a:rPr>
              <a:t> Variablenübersicht </a:t>
            </a:r>
          </a:p>
          <a:p>
            <a:pPr marL="342900" indent="-342900">
              <a:buFont typeface="Arial" panose="020B0604020202020204" pitchFamily="34" charset="0"/>
              <a:buChar char="•"/>
            </a:pPr>
            <a:r>
              <a:rPr lang="de-DE" dirty="0">
                <a:sym typeface="Wingdings" panose="05000000000000000000" pitchFamily="2" charset="2"/>
              </a:rPr>
              <a:t>Mögliche Vorbereitung auf </a:t>
            </a:r>
            <a:r>
              <a:rPr lang="de-DE">
                <a:sym typeface="Wingdings" panose="05000000000000000000" pitchFamily="2" charset="2"/>
              </a:rPr>
              <a:t>Projektarbeit nächste Woche </a:t>
            </a:r>
            <a:endParaRPr lang="de-DE"/>
          </a:p>
        </p:txBody>
      </p:sp>
    </p:spTree>
    <p:extLst>
      <p:ext uri="{BB962C8B-B14F-4D97-AF65-F5344CB8AC3E}">
        <p14:creationId xmlns:p14="http://schemas.microsoft.com/office/powerpoint/2010/main" val="20972621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latin typeface="+mj-lt"/>
              </a:rPr>
              <a:t>Problem Set Besprechung</a:t>
            </a:r>
            <a:endParaRPr lang="de-DE" dirty="0">
              <a:latin typeface="+mj-lt"/>
            </a:endParaRPr>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latin typeface="+mj-lt"/>
              </a:rPr>
              <a:t>1</a:t>
            </a:r>
          </a:p>
        </p:txBody>
      </p:sp>
    </p:spTree>
    <p:extLst>
      <p:ext uri="{BB962C8B-B14F-4D97-AF65-F5344CB8AC3E}">
        <p14:creationId xmlns:p14="http://schemas.microsoft.com/office/powerpoint/2010/main" val="39669566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3F1F18-176D-E419-23C3-CA81C6C06CA6}"/>
              </a:ext>
            </a:extLst>
          </p:cNvPr>
          <p:cNvSpPr>
            <a:spLocks noGrp="1"/>
          </p:cNvSpPr>
          <p:nvPr>
            <p:ph type="title"/>
          </p:nvPr>
        </p:nvSpPr>
        <p:spPr/>
        <p:txBody>
          <a:bodyPr/>
          <a:lstStyle/>
          <a:p>
            <a:r>
              <a:rPr lang="de-DE" dirty="0">
                <a:latin typeface="+mj-lt"/>
              </a:rPr>
              <a:t>Problem Set 4 Besprechung</a:t>
            </a:r>
          </a:p>
        </p:txBody>
      </p:sp>
      <p:sp>
        <p:nvSpPr>
          <p:cNvPr id="5" name="Text Placeholder 4">
            <a:extLst>
              <a:ext uri="{FF2B5EF4-FFF2-40B4-BE49-F238E27FC236}">
                <a16:creationId xmlns:a16="http://schemas.microsoft.com/office/drawing/2014/main" id="{D7D5B895-9237-4B95-3EAB-EF2242B70576}"/>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latin typeface="+mj-lt"/>
              </a:rPr>
              <a:t>Code auf Blackboard </a:t>
            </a:r>
          </a:p>
          <a:p>
            <a:pPr marL="457200" indent="-457200">
              <a:buFont typeface="Arial" panose="020B0604020202020204" pitchFamily="34" charset="0"/>
              <a:buChar char="•"/>
            </a:pPr>
            <a:r>
              <a:rPr lang="de-DE" dirty="0">
                <a:latin typeface="+mj-lt"/>
              </a:rPr>
              <a:t>Andere Tests für Panel Modelle </a:t>
            </a:r>
          </a:p>
          <a:p>
            <a:pPr marL="457200" indent="-457200">
              <a:buFont typeface="Arial" panose="020B0604020202020204" pitchFamily="34" charset="0"/>
              <a:buChar char="•"/>
            </a:pPr>
            <a:r>
              <a:rPr lang="de-DE" dirty="0">
                <a:latin typeface="+mj-lt"/>
              </a:rPr>
              <a:t>Probleme mit CRAN</a:t>
            </a:r>
          </a:p>
          <a:p>
            <a:endParaRPr lang="de-DE" dirty="0">
              <a:latin typeface="+mj-lt"/>
            </a:endParaRPr>
          </a:p>
        </p:txBody>
      </p:sp>
    </p:spTree>
    <p:extLst>
      <p:ext uri="{BB962C8B-B14F-4D97-AF65-F5344CB8AC3E}">
        <p14:creationId xmlns:p14="http://schemas.microsoft.com/office/powerpoint/2010/main" val="17679768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3B2B-0293-9F65-9A8A-AF879818B434}"/>
              </a:ext>
            </a:extLst>
          </p:cNvPr>
          <p:cNvSpPr>
            <a:spLocks noGrp="1"/>
          </p:cNvSpPr>
          <p:nvPr>
            <p:ph type="title"/>
          </p:nvPr>
        </p:nvSpPr>
        <p:spPr/>
        <p:txBody>
          <a:bodyPr/>
          <a:lstStyle/>
          <a:p>
            <a:r>
              <a:rPr lang="de-DE" dirty="0"/>
              <a:t>Andere Tests </a:t>
            </a:r>
          </a:p>
        </p:txBody>
      </p:sp>
      <p:sp>
        <p:nvSpPr>
          <p:cNvPr id="3" name="Text Placeholder 2">
            <a:extLst>
              <a:ext uri="{FF2B5EF4-FFF2-40B4-BE49-F238E27FC236}">
                <a16:creationId xmlns:a16="http://schemas.microsoft.com/office/drawing/2014/main" id="{B426CCC3-98CF-B16D-16BC-15D26053F2F1}"/>
              </a:ext>
            </a:extLst>
          </p:cNvPr>
          <p:cNvSpPr>
            <a:spLocks noGrp="1"/>
          </p:cNvSpPr>
          <p:nvPr>
            <p:ph type="body" sz="quarter" idx="10"/>
          </p:nvPr>
        </p:nvSpPr>
        <p:spPr/>
        <p:txBody>
          <a:bodyPr/>
          <a:lstStyle/>
          <a:p>
            <a:pPr marL="457200" indent="-457200">
              <a:buFont typeface="Arial" panose="020B0604020202020204" pitchFamily="34" charset="0"/>
              <a:buChar char="•"/>
            </a:pPr>
            <a:r>
              <a:rPr lang="de-DE" sz="2400" dirty="0"/>
              <a:t>Individual oder Time Fixed </a:t>
            </a:r>
            <a:r>
              <a:rPr lang="de-DE" sz="2400" dirty="0" err="1"/>
              <a:t>Effects</a:t>
            </a:r>
            <a:endParaRPr lang="de-DE" sz="2400" dirty="0"/>
          </a:p>
          <a:p>
            <a:pPr marL="812800" lvl="1" indent="-457200"/>
            <a:r>
              <a:rPr lang="de-DE" sz="1600" dirty="0"/>
              <a:t>H0: Alle Fixed Effekte sind 0</a:t>
            </a:r>
          </a:p>
          <a:p>
            <a:pPr marL="812800" lvl="1" indent="-457200"/>
            <a:r>
              <a:rPr lang="de-DE" sz="1600" dirty="0"/>
              <a:t>R-Befehl in "</a:t>
            </a:r>
            <a:r>
              <a:rPr lang="de-DE" sz="1600" dirty="0" err="1"/>
              <a:t>plm</a:t>
            </a:r>
            <a:r>
              <a:rPr lang="de-DE" sz="1600" dirty="0"/>
              <a:t>" für den Poolbarkeitstest: </a:t>
            </a:r>
            <a:r>
              <a:rPr lang="de-DE" sz="1600" dirty="0" err="1"/>
              <a:t>pFtest</a:t>
            </a:r>
            <a:r>
              <a:rPr lang="de-DE" sz="1600" dirty="0"/>
              <a:t>()</a:t>
            </a:r>
          </a:p>
          <a:p>
            <a:pPr marL="457200" indent="-457200">
              <a:buFont typeface="Arial" panose="020B0604020202020204" pitchFamily="34" charset="0"/>
              <a:buChar char="•"/>
            </a:pPr>
            <a:r>
              <a:rPr lang="de-DE" sz="2400" dirty="0" err="1"/>
              <a:t>Breusch</a:t>
            </a:r>
            <a:r>
              <a:rPr lang="de-DE" sz="2400" dirty="0"/>
              <a:t>-Pagan-Lagrange-Multiplikator (LM)-Test </a:t>
            </a:r>
          </a:p>
          <a:p>
            <a:pPr marL="812800" lvl="1" indent="-457200"/>
            <a:r>
              <a:rPr lang="de-DE" sz="1600" dirty="0"/>
              <a:t>Test auf Heteroskedastizität in Panelmodellen</a:t>
            </a:r>
          </a:p>
          <a:p>
            <a:pPr marL="812800" lvl="1" indent="-457200"/>
            <a:r>
              <a:rPr lang="de-DE" sz="1600" dirty="0"/>
              <a:t>Vergleich der Varianzen der Residuen über Einheiten oder Zeitperioden hinweg</a:t>
            </a:r>
          </a:p>
          <a:p>
            <a:pPr marL="812800" lvl="1" indent="-457200"/>
            <a:r>
              <a:rPr lang="de-DE" sz="1600" dirty="0"/>
              <a:t>R-Befehl in "</a:t>
            </a:r>
            <a:r>
              <a:rPr lang="de-DE" sz="1600" dirty="0" err="1"/>
              <a:t>plm</a:t>
            </a:r>
            <a:r>
              <a:rPr lang="de-DE" sz="1600" dirty="0"/>
              <a:t>" für den </a:t>
            </a:r>
            <a:r>
              <a:rPr lang="de-DE" sz="1600" dirty="0" err="1"/>
              <a:t>Breusch</a:t>
            </a:r>
            <a:r>
              <a:rPr lang="de-DE" sz="1600" dirty="0"/>
              <a:t>-Pagan-LM-Test: </a:t>
            </a:r>
            <a:r>
              <a:rPr lang="de-DE" sz="2000" dirty="0" err="1"/>
              <a:t>bptest</a:t>
            </a:r>
            <a:endParaRPr lang="de-DE" sz="2000" dirty="0"/>
          </a:p>
          <a:p>
            <a:pPr marL="457200" indent="-457200">
              <a:buFont typeface="Arial" panose="020B0604020202020204" pitchFamily="34" charset="0"/>
              <a:buChar char="•"/>
            </a:pPr>
            <a:r>
              <a:rPr lang="de-DE" sz="2400" dirty="0"/>
              <a:t>Poolbarkeitstest</a:t>
            </a:r>
          </a:p>
          <a:p>
            <a:pPr marL="812800" lvl="1" indent="-457200"/>
            <a:r>
              <a:rPr lang="de-DE" sz="2000" dirty="0"/>
              <a:t>Vergleich der individuell-spezifischen Effekte in einem Panelmodell </a:t>
            </a:r>
          </a:p>
          <a:p>
            <a:pPr marL="812800" lvl="1" indent="-457200"/>
            <a:r>
              <a:rPr lang="de-DE" sz="2000" dirty="0"/>
              <a:t>Chow Test</a:t>
            </a:r>
          </a:p>
          <a:p>
            <a:pPr marL="812800" lvl="1" indent="-457200"/>
            <a:r>
              <a:rPr lang="de-DE" sz="2000" dirty="0"/>
              <a:t>R-Befehl in "</a:t>
            </a:r>
            <a:r>
              <a:rPr lang="de-DE" sz="2000" dirty="0" err="1"/>
              <a:t>plm</a:t>
            </a:r>
            <a:r>
              <a:rPr lang="de-DE" sz="2000" dirty="0"/>
              <a:t>" für den Poolbarkeitstest: pooltest</a:t>
            </a:r>
          </a:p>
        </p:txBody>
      </p:sp>
    </p:spTree>
    <p:extLst>
      <p:ext uri="{BB962C8B-B14F-4D97-AF65-F5344CB8AC3E}">
        <p14:creationId xmlns:p14="http://schemas.microsoft.com/office/powerpoint/2010/main" val="270744656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dirty="0">
                <a:latin typeface="+mj-lt"/>
              </a:rPr>
              <a:t>Komplexere Modelle: Cross-Lag Modelle</a:t>
            </a:r>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latin typeface="+mj-lt"/>
              </a:rPr>
              <a:t>2</a:t>
            </a:r>
          </a:p>
        </p:txBody>
      </p:sp>
    </p:spTree>
    <p:extLst>
      <p:ext uri="{BB962C8B-B14F-4D97-AF65-F5344CB8AC3E}">
        <p14:creationId xmlns:p14="http://schemas.microsoft.com/office/powerpoint/2010/main" val="215946323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69932241-6FF3-4393-9755-4A9436AF2E9D}"/>
              </a:ext>
            </a:extLst>
          </p:cNvPr>
          <p:cNvGrpSpPr/>
          <p:nvPr/>
        </p:nvGrpSpPr>
        <p:grpSpPr>
          <a:xfrm>
            <a:off x="5434964" y="2258071"/>
            <a:ext cx="2527935" cy="340995"/>
            <a:chOff x="5434964" y="2258071"/>
            <a:chExt cx="2527935" cy="340995"/>
          </a:xfrm>
        </p:grpSpPr>
        <mc:AlternateContent xmlns:mc="http://schemas.openxmlformats.org/markup-compatibility/2006" xmlns:a14="http://schemas.microsoft.com/office/drawing/2010/main">
          <mc:Choice Requires="a14">
            <p:sp>
              <p:nvSpPr>
                <p:cNvPr id="72" name="Text Box 2">
                  <a:extLst>
                    <a:ext uri="{FF2B5EF4-FFF2-40B4-BE49-F238E27FC236}">
                      <a16:creationId xmlns:a16="http://schemas.microsoft.com/office/drawing/2014/main" id="{42B8305A-7FF9-44C0-BBD3-C6288281DB28}"/>
                    </a:ext>
                  </a:extLst>
                </p:cNvPr>
                <p:cNvSpPr txBox="1"/>
                <p:nvPr/>
              </p:nvSpPr>
              <p:spPr>
                <a:xfrm>
                  <a:off x="5434964" y="2258071"/>
                  <a:ext cx="956945" cy="340995"/>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𝜄</m:t>
                            </m:r>
                          </m:e>
                          <m:sub>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de-DE" sz="1200" dirty="0">
                    <a:effectLst/>
                    <a:latin typeface="Times New Roman" panose="02020603050405020304" pitchFamily="18" charset="0"/>
                    <a:ea typeface="Times New Roman" panose="02020603050405020304" pitchFamily="18" charset="0"/>
                  </a:endParaRPr>
                </a:p>
              </p:txBody>
            </p:sp>
          </mc:Choice>
          <mc:Fallback xmlns="">
            <p:sp>
              <p:nvSpPr>
                <p:cNvPr id="72" name="Text Box 2">
                  <a:extLst>
                    <a:ext uri="{FF2B5EF4-FFF2-40B4-BE49-F238E27FC236}">
                      <a16:creationId xmlns:a16="http://schemas.microsoft.com/office/drawing/2014/main" id="{42B8305A-7FF9-44C0-BBD3-C6288281DB28}"/>
                    </a:ext>
                  </a:extLst>
                </p:cNvPr>
                <p:cNvSpPr txBox="1">
                  <a:spLocks noRot="1" noChangeAspect="1" noMove="1" noResize="1" noEditPoints="1" noAdjustHandles="1" noChangeArrowheads="1" noChangeShapeType="1" noTextEdit="1"/>
                </p:cNvSpPr>
                <p:nvPr/>
              </p:nvSpPr>
              <p:spPr>
                <a:xfrm>
                  <a:off x="5434964" y="2258071"/>
                  <a:ext cx="956945" cy="340995"/>
                </a:xfrm>
                <a:prstGeom prst="rect">
                  <a:avLst/>
                </a:prstGeom>
                <a:blipFill>
                  <a:blip r:embed="rId7"/>
                  <a:stretch>
                    <a:fillRect/>
                  </a:stretch>
                </a:blipFill>
                <a:ln w="9525">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 Box 2">
                  <a:extLst>
                    <a:ext uri="{FF2B5EF4-FFF2-40B4-BE49-F238E27FC236}">
                      <a16:creationId xmlns:a16="http://schemas.microsoft.com/office/drawing/2014/main" id="{06C2E686-2033-484C-9499-33959FC1DAD1}"/>
                    </a:ext>
                  </a:extLst>
                </p:cNvPr>
                <p:cNvSpPr txBox="1"/>
                <p:nvPr/>
              </p:nvSpPr>
              <p:spPr>
                <a:xfrm>
                  <a:off x="7082154" y="2313316"/>
                  <a:ext cx="880745" cy="278765"/>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𝜖</m:t>
                            </m:r>
                          </m:e>
                          <m:sub>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de-DE" sz="1200">
                    <a:effectLst/>
                    <a:latin typeface="Times New Roman" panose="02020603050405020304" pitchFamily="18" charset="0"/>
                    <a:ea typeface="Times New Roman" panose="02020603050405020304" pitchFamily="18" charset="0"/>
                  </a:endParaRPr>
                </a:p>
              </p:txBody>
            </p:sp>
          </mc:Choice>
          <mc:Fallback xmlns="">
            <p:sp>
              <p:nvSpPr>
                <p:cNvPr id="79" name="Text Box 2">
                  <a:extLst>
                    <a:ext uri="{FF2B5EF4-FFF2-40B4-BE49-F238E27FC236}">
                      <a16:creationId xmlns:a16="http://schemas.microsoft.com/office/drawing/2014/main" id="{06C2E686-2033-484C-9499-33959FC1DAD1}"/>
                    </a:ext>
                  </a:extLst>
                </p:cNvPr>
                <p:cNvSpPr txBox="1">
                  <a:spLocks noRot="1" noChangeAspect="1" noMove="1" noResize="1" noEditPoints="1" noAdjustHandles="1" noChangeArrowheads="1" noChangeShapeType="1" noTextEdit="1"/>
                </p:cNvSpPr>
                <p:nvPr/>
              </p:nvSpPr>
              <p:spPr>
                <a:xfrm>
                  <a:off x="7082154" y="2313316"/>
                  <a:ext cx="880745" cy="278765"/>
                </a:xfrm>
                <a:prstGeom prst="rect">
                  <a:avLst/>
                </a:prstGeom>
                <a:blipFill>
                  <a:blip r:embed="rId10"/>
                  <a:stretch>
                    <a:fillRect/>
                  </a:stretch>
                </a:blipFill>
                <a:ln w="9525">
                  <a:noFill/>
                  <a:prstDash val="solid"/>
                </a:ln>
              </p:spPr>
              <p:txBody>
                <a:bodyPr/>
                <a:lstStyle/>
                <a:p>
                  <a:r>
                    <a:rPr lang="en-US">
                      <a:noFill/>
                    </a:rPr>
                    <a:t> </a:t>
                  </a:r>
                </a:p>
              </p:txBody>
            </p:sp>
          </mc:Fallback>
        </mc:AlternateContent>
      </p:grpSp>
      <p:cxnSp>
        <p:nvCxnSpPr>
          <p:cNvPr id="83" name="Straight Arrow Connector 82">
            <a:extLst>
              <a:ext uri="{FF2B5EF4-FFF2-40B4-BE49-F238E27FC236}">
                <a16:creationId xmlns:a16="http://schemas.microsoft.com/office/drawing/2014/main" id="{B4D4859B-EAC1-48A0-9EE9-6EC9F4834799}"/>
              </a:ext>
            </a:extLst>
          </p:cNvPr>
          <p:cNvCxnSpPr>
            <a:cxnSpLocks/>
            <a:stCxn id="64" idx="0"/>
            <a:endCxn id="59" idx="2"/>
          </p:cNvCxnSpPr>
          <p:nvPr/>
        </p:nvCxnSpPr>
        <p:spPr bwMode="auto">
          <a:xfrm flipV="1">
            <a:off x="5373369" y="1901201"/>
            <a:ext cx="2764790" cy="97028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85" name="Straight Arrow Connector 84">
            <a:extLst>
              <a:ext uri="{FF2B5EF4-FFF2-40B4-BE49-F238E27FC236}">
                <a16:creationId xmlns:a16="http://schemas.microsoft.com/office/drawing/2014/main" id="{2FD7E9FC-C193-4940-9D28-C57C15EDB2EF}"/>
              </a:ext>
            </a:extLst>
          </p:cNvPr>
          <p:cNvCxnSpPr>
            <a:cxnSpLocks/>
            <a:stCxn id="58" idx="2"/>
            <a:endCxn id="65" idx="0"/>
          </p:cNvCxnSpPr>
          <p:nvPr/>
        </p:nvCxnSpPr>
        <p:spPr bwMode="auto">
          <a:xfrm>
            <a:off x="5372734" y="1901836"/>
            <a:ext cx="2765425" cy="969645"/>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2" name="Title 1">
            <a:extLst>
              <a:ext uri="{FF2B5EF4-FFF2-40B4-BE49-F238E27FC236}">
                <a16:creationId xmlns:a16="http://schemas.microsoft.com/office/drawing/2014/main" id="{3D481517-2A14-47CF-87DE-6E2F21B8936A}"/>
              </a:ext>
            </a:extLst>
          </p:cNvPr>
          <p:cNvSpPr>
            <a:spLocks noGrp="1"/>
          </p:cNvSpPr>
          <p:nvPr>
            <p:ph type="title"/>
          </p:nvPr>
        </p:nvSpPr>
        <p:spPr>
          <a:xfrm>
            <a:off x="250826" y="114208"/>
            <a:ext cx="8642350" cy="322262"/>
          </a:xfrm>
        </p:spPr>
        <p:txBody>
          <a:bodyPr/>
          <a:lstStyle/>
          <a:p>
            <a:r>
              <a:rPr lang="en-US" sz="2800" dirty="0"/>
              <a:t>Cross-lagged panel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DA5435-DAA2-4511-AC0C-53EB41C4115E}"/>
                  </a:ext>
                </a:extLst>
              </p:cNvPr>
              <p:cNvSpPr>
                <a:spLocks noGrp="1"/>
              </p:cNvSpPr>
              <p:nvPr>
                <p:ph sz="half" idx="1"/>
              </p:nvPr>
            </p:nvSpPr>
            <p:spPr>
              <a:xfrm>
                <a:off x="267016" y="834401"/>
                <a:ext cx="4244975" cy="3847465"/>
              </a:xfrm>
            </p:spPr>
            <p:txBody>
              <a:bodyPr/>
              <a:lstStyle/>
              <a:p>
                <a:pPr marL="285750" indent="-285750">
                  <a:buFont typeface="Arial" panose="020B0604020202020204" pitchFamily="34" charset="0"/>
                  <a:buChar char="•"/>
                </a:pPr>
                <a:r>
                  <a:rPr lang="en-US" sz="2000" dirty="0">
                    <a:latin typeface="+mj-lt"/>
                  </a:rPr>
                  <a:t>Stability coefficients </a:t>
                </a:r>
                <a:r>
                  <a:rPr lang="en-US" sz="1400" dirty="0">
                    <a:latin typeface="+mj-lt"/>
                  </a:rPr>
                  <a:t>(</a:t>
                </a:r>
                <a14:m>
                  <m:oMath xmlns:m="http://schemas.openxmlformats.org/officeDocument/2006/math">
                    <m:sSub>
                      <m:sSubPr>
                        <m:ctrlPr>
                          <a:rPr lang="de-DE" sz="1400" i="1">
                            <a:latin typeface="+mj-lt"/>
                          </a:rPr>
                        </m:ctrlPr>
                      </m:sSubPr>
                      <m:e>
                        <m:r>
                          <a:rPr lang="en-US" sz="1400" i="1">
                            <a:latin typeface="+mj-lt"/>
                          </a:rPr>
                          <m:t>𝜂</m:t>
                        </m:r>
                      </m:e>
                      <m:sub>
                        <m:r>
                          <a:rPr lang="en-US" sz="1400" i="1">
                            <a:latin typeface="+mj-lt"/>
                          </a:rPr>
                          <m:t>𝑡</m:t>
                        </m:r>
                      </m:sub>
                    </m:sSub>
                    <m:r>
                      <a:rPr lang="en-US" sz="1400" i="1">
                        <a:latin typeface="+mj-lt"/>
                      </a:rPr>
                      <m:t>, </m:t>
                    </m:r>
                    <m:sSub>
                      <m:sSubPr>
                        <m:ctrlPr>
                          <a:rPr lang="de-DE" sz="1400" i="1">
                            <a:latin typeface="+mj-lt"/>
                          </a:rPr>
                        </m:ctrlPr>
                      </m:sSubPr>
                      <m:e>
                        <m:r>
                          <a:rPr lang="en-US" sz="1400" i="1">
                            <a:latin typeface="+mj-lt"/>
                          </a:rPr>
                          <m:t>𝛼</m:t>
                        </m:r>
                      </m:e>
                      <m:sub>
                        <m:r>
                          <a:rPr lang="en-US" sz="1400" i="1">
                            <a:latin typeface="+mj-lt"/>
                          </a:rPr>
                          <m:t>𝑡</m:t>
                        </m:r>
                      </m:sub>
                    </m:sSub>
                    <m:r>
                      <a:rPr lang="en-US" sz="1400" i="1">
                        <a:latin typeface="+mj-lt"/>
                      </a:rPr>
                      <m:t>) </m:t>
                    </m:r>
                  </m:oMath>
                </a14:m>
                <a:endParaRPr lang="en-US" sz="1400" dirty="0">
                  <a:latin typeface="+mj-lt"/>
                </a:endParaRPr>
              </a:p>
              <a:p>
                <a:pPr marL="285750" indent="-285750">
                  <a:buFont typeface="Arial" panose="020B0604020202020204" pitchFamily="34" charset="0"/>
                  <a:buChar char="•"/>
                </a:pPr>
                <a:r>
                  <a:rPr lang="en-US" sz="2000" dirty="0">
                    <a:latin typeface="+mj-lt"/>
                  </a:rPr>
                  <a:t>Cross-lagged </a:t>
                </a:r>
                <a:r>
                  <a:rPr lang="en-US" sz="2000" dirty="0" err="1">
                    <a:latin typeface="+mj-lt"/>
                  </a:rPr>
                  <a:t>Effekte</a:t>
                </a:r>
                <a:r>
                  <a:rPr lang="en-US" sz="2000" dirty="0">
                    <a:latin typeface="+mj-lt"/>
                  </a:rPr>
                  <a:t> </a:t>
                </a:r>
                <a:r>
                  <a:rPr lang="en-US" sz="2400" dirty="0">
                    <a:latin typeface="+mj-lt"/>
                  </a:rPr>
                  <a:t> </a:t>
                </a:r>
                <a:r>
                  <a:rPr lang="en-US" sz="1400" dirty="0">
                    <a:latin typeface="+mj-lt"/>
                  </a:rPr>
                  <a:t>(</a:t>
                </a:r>
                <a14:m>
                  <m:oMath xmlns:m="http://schemas.openxmlformats.org/officeDocument/2006/math">
                    <m:sSub>
                      <m:sSubPr>
                        <m:ctrlPr>
                          <a:rPr lang="de-DE" sz="1400" i="1">
                            <a:latin typeface="+mj-lt"/>
                          </a:rPr>
                        </m:ctrlPr>
                      </m:sSubPr>
                      <m:e>
                        <m:r>
                          <a:rPr lang="en-US" sz="1400" i="1">
                            <a:latin typeface="+mj-lt"/>
                          </a:rPr>
                          <m:t>𝜖</m:t>
                        </m:r>
                      </m:e>
                      <m:sub>
                        <m:r>
                          <a:rPr lang="en-US" sz="1400" i="1">
                            <a:latin typeface="+mj-lt"/>
                          </a:rPr>
                          <m:t>𝑡</m:t>
                        </m:r>
                      </m:sub>
                    </m:sSub>
                    <m:r>
                      <a:rPr lang="en-US" sz="1400" i="1">
                        <a:latin typeface="+mj-lt"/>
                      </a:rPr>
                      <m:t>, </m:t>
                    </m:r>
                    <m:sSub>
                      <m:sSubPr>
                        <m:ctrlPr>
                          <a:rPr lang="de-DE" sz="1400" i="1">
                            <a:latin typeface="+mj-lt"/>
                          </a:rPr>
                        </m:ctrlPr>
                      </m:sSubPr>
                      <m:e>
                        <m:r>
                          <a:rPr lang="en-US" sz="1400" i="1">
                            <a:latin typeface="+mj-lt"/>
                          </a:rPr>
                          <m:t>𝜄</m:t>
                        </m:r>
                      </m:e>
                      <m:sub>
                        <m:r>
                          <a:rPr lang="en-US" sz="1400" i="1">
                            <a:latin typeface="+mj-lt"/>
                          </a:rPr>
                          <m:t>𝑡</m:t>
                        </m:r>
                      </m:sub>
                    </m:sSub>
                    <m:r>
                      <a:rPr lang="en-US" sz="1400" i="1">
                        <a:latin typeface="+mj-lt"/>
                      </a:rPr>
                      <m:t>,)</m:t>
                    </m:r>
                  </m:oMath>
                </a14:m>
                <a:endParaRPr lang="en-US" sz="1400" i="1" dirty="0">
                  <a:latin typeface="+mj-lt"/>
                </a:endParaRPr>
              </a:p>
              <a:p>
                <a:pPr marL="285750" indent="-285750">
                  <a:buFont typeface="Arial" panose="020B0604020202020204" pitchFamily="34" charset="0"/>
                  <a:buChar char="•"/>
                </a:pPr>
                <a:r>
                  <a:rPr lang="en-US" sz="2000" dirty="0">
                    <a:latin typeface="+mj-lt"/>
                  </a:rPr>
                  <a:t>Random Intercept Model </a:t>
                </a:r>
              </a:p>
              <a:p>
                <a:pPr marL="285750" indent="-285750">
                  <a:buFont typeface="Arial" panose="020B0604020202020204" pitchFamily="34" charset="0"/>
                  <a:buChar char="•"/>
                </a:pPr>
                <a:r>
                  <a:rPr lang="en-US" sz="1100" b="0" dirty="0">
                    <a:latin typeface="+mj-lt"/>
                  </a:rPr>
                  <a:t>(Hamaker, Kuiper, and </a:t>
                </a:r>
                <a:r>
                  <a:rPr lang="en-US" sz="1100" b="0" dirty="0" err="1">
                    <a:latin typeface="+mj-lt"/>
                  </a:rPr>
                  <a:t>Grasman</a:t>
                </a:r>
                <a:r>
                  <a:rPr lang="en-US" sz="1100" b="0" dirty="0">
                    <a:latin typeface="+mj-lt"/>
                  </a:rPr>
                  <a:t> 2015)</a:t>
                </a:r>
              </a:p>
              <a:p>
                <a:pPr marL="285750" indent="-285750">
                  <a:buFont typeface="Arial" panose="020B0604020202020204" pitchFamily="34" charset="0"/>
                  <a:buChar char="•"/>
                </a:pPr>
                <a:r>
                  <a:rPr lang="de-DE" sz="1100" b="0" dirty="0">
                    <a:latin typeface="+mj-lt"/>
                  </a:rPr>
                  <a:t>Klassisches Modell verzerrt bei Vorhandensein eigenschaftsähnlicher, zeitinvarianter Merkmale</a:t>
                </a:r>
              </a:p>
              <a:p>
                <a:pPr marL="285750" indent="-285750">
                  <a:buFont typeface="Arial" panose="020B0604020202020204" pitchFamily="34" charset="0"/>
                  <a:buChar char="•"/>
                </a:pPr>
                <a:r>
                  <a:rPr lang="de-DE" sz="1100" b="0" dirty="0">
                    <a:latin typeface="+mj-lt"/>
                  </a:rPr>
                  <a:t>Addition der Zufallsintervalle für jedes gemessene Merkmal für jede Person </a:t>
                </a:r>
                <a:r>
                  <a:rPr lang="de-DE" sz="1100" b="0" dirty="0" err="1">
                    <a:latin typeface="+mj-lt"/>
                  </a:rPr>
                  <a:t>Koeffizientenschätzungen</a:t>
                </a:r>
                <a:r>
                  <a:rPr lang="de-DE" sz="1100" b="0" dirty="0">
                    <a:latin typeface="+mj-lt"/>
                  </a:rPr>
                  <a:t>: </a:t>
                </a:r>
                <a:r>
                  <a:rPr lang="de-DE" sz="1100" b="0" dirty="0" err="1">
                    <a:latin typeface="+mj-lt"/>
                  </a:rPr>
                  <a:t>Übertragseffekt</a:t>
                </a:r>
                <a:r>
                  <a:rPr lang="de-DE" sz="1100" b="0" dirty="0">
                    <a:latin typeface="+mj-lt"/>
                  </a:rPr>
                  <a:t> innerhalb einer Person</a:t>
                </a:r>
              </a:p>
              <a:p>
                <a:pPr marL="285750" indent="-285750">
                  <a:buFont typeface="Arial" panose="020B0604020202020204" pitchFamily="34" charset="0"/>
                  <a:buChar char="•"/>
                </a:pPr>
                <a:r>
                  <a:rPr lang="de-DE" sz="1100" b="0" dirty="0">
                    <a:latin typeface="+mj-lt"/>
                  </a:rPr>
                  <a:t>Keine Notwendigkeit, für zeitinvariante Merkmale zu kontrollieren</a:t>
                </a:r>
                <a:endParaRPr lang="en-US" sz="1100" b="0" dirty="0">
                  <a:latin typeface="+mj-lt"/>
                </a:endParaRPr>
              </a:p>
              <a:p>
                <a:endParaRPr lang="en-US" dirty="0">
                  <a:latin typeface="+mj-lt"/>
                </a:endParaRPr>
              </a:p>
            </p:txBody>
          </p:sp>
        </mc:Choice>
        <mc:Fallback>
          <p:sp>
            <p:nvSpPr>
              <p:cNvPr id="3" name="Content Placeholder 2">
                <a:extLst>
                  <a:ext uri="{FF2B5EF4-FFF2-40B4-BE49-F238E27FC236}">
                    <a16:creationId xmlns:a16="http://schemas.microsoft.com/office/drawing/2014/main" id="{0EDA5435-DAA2-4511-AC0C-53EB41C4115E}"/>
                  </a:ext>
                </a:extLst>
              </p:cNvPr>
              <p:cNvSpPr>
                <a:spLocks noGrp="1" noRot="1" noChangeAspect="1" noMove="1" noResize="1" noEditPoints="1" noAdjustHandles="1" noChangeArrowheads="1" noChangeShapeType="1" noTextEdit="1"/>
              </p:cNvSpPr>
              <p:nvPr>
                <p:ph sz="half" idx="1"/>
              </p:nvPr>
            </p:nvSpPr>
            <p:spPr>
              <a:xfrm>
                <a:off x="267016" y="834401"/>
                <a:ext cx="4244975" cy="3847465"/>
              </a:xfrm>
              <a:blipFill>
                <a:blip r:embed="rId11"/>
                <a:stretch>
                  <a:fillRect l="-3448" t="-2377" r="-718"/>
                </a:stretch>
              </a:blipFill>
            </p:spPr>
            <p:txBody>
              <a:bodyPr/>
              <a:lstStyle/>
              <a:p>
                <a:r>
                  <a:rPr lang="de-DE">
                    <a:noFill/>
                  </a:rPr>
                  <a:t> </a:t>
                </a:r>
              </a:p>
            </p:txBody>
          </p:sp>
        </mc:Fallback>
      </mc:AlternateContent>
      <p:grpSp>
        <p:nvGrpSpPr>
          <p:cNvPr id="80" name="Group 79">
            <a:extLst>
              <a:ext uri="{FF2B5EF4-FFF2-40B4-BE49-F238E27FC236}">
                <a16:creationId xmlns:a16="http://schemas.microsoft.com/office/drawing/2014/main" id="{58D80B5D-1E8D-4CE7-8E80-A089BA11846B}"/>
              </a:ext>
            </a:extLst>
          </p:cNvPr>
          <p:cNvGrpSpPr/>
          <p:nvPr/>
        </p:nvGrpSpPr>
        <p:grpSpPr>
          <a:xfrm>
            <a:off x="5812789" y="1473211"/>
            <a:ext cx="1885315" cy="1656080"/>
            <a:chOff x="5812789" y="1473211"/>
            <a:chExt cx="1885315" cy="1656080"/>
          </a:xfrm>
        </p:grpSpPr>
        <p:cxnSp>
          <p:nvCxnSpPr>
            <p:cNvPr id="60" name="Straight Arrow Connector 59">
              <a:extLst>
                <a:ext uri="{FF2B5EF4-FFF2-40B4-BE49-F238E27FC236}">
                  <a16:creationId xmlns:a16="http://schemas.microsoft.com/office/drawing/2014/main" id="{88C559B5-82BE-48BA-B127-F8CB473A80E2}"/>
                </a:ext>
              </a:extLst>
            </p:cNvPr>
            <p:cNvCxnSpPr/>
            <p:nvPr/>
          </p:nvCxnSpPr>
          <p:spPr>
            <a:xfrm flipV="1">
              <a:off x="5812789" y="1761501"/>
              <a:ext cx="1884680" cy="0"/>
            </a:xfrm>
            <a:prstGeom prst="straightConnector1">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287945F-F936-4E06-AA27-151F8EB62AF2}"/>
                </a:ext>
              </a:extLst>
            </p:cNvPr>
            <p:cNvCxnSpPr/>
            <p:nvPr/>
          </p:nvCxnSpPr>
          <p:spPr>
            <a:xfrm>
              <a:off x="5813424" y="3129291"/>
              <a:ext cx="1884680" cy="0"/>
            </a:xfrm>
            <a:prstGeom prst="straightConnector1">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 Box 2">
                  <a:extLst>
                    <a:ext uri="{FF2B5EF4-FFF2-40B4-BE49-F238E27FC236}">
                      <a16:creationId xmlns:a16="http://schemas.microsoft.com/office/drawing/2014/main" id="{01BE4971-F8BA-42DE-9DED-2599FAB3669A}"/>
                    </a:ext>
                  </a:extLst>
                </p:cNvPr>
                <p:cNvSpPr txBox="1"/>
                <p:nvPr/>
              </p:nvSpPr>
              <p:spPr>
                <a:xfrm>
                  <a:off x="6322694" y="1473211"/>
                  <a:ext cx="913765" cy="303530"/>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𝛼</m:t>
                            </m:r>
                          </m:e>
                          <m:sub>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de-DE" sz="1200">
                    <a:effectLst/>
                    <a:latin typeface="Times New Roman" panose="02020603050405020304" pitchFamily="18" charset="0"/>
                    <a:ea typeface="Times New Roman" panose="02020603050405020304" pitchFamily="18" charset="0"/>
                  </a:endParaRPr>
                </a:p>
              </p:txBody>
            </p:sp>
          </mc:Choice>
          <mc:Fallback xmlns="">
            <p:sp>
              <p:nvSpPr>
                <p:cNvPr id="71" name="Text Box 2">
                  <a:extLst>
                    <a:ext uri="{FF2B5EF4-FFF2-40B4-BE49-F238E27FC236}">
                      <a16:creationId xmlns:a16="http://schemas.microsoft.com/office/drawing/2014/main" id="{01BE4971-F8BA-42DE-9DED-2599FAB3669A}"/>
                    </a:ext>
                  </a:extLst>
                </p:cNvPr>
                <p:cNvSpPr txBox="1">
                  <a:spLocks noRot="1" noChangeAspect="1" noMove="1" noResize="1" noEditPoints="1" noAdjustHandles="1" noChangeArrowheads="1" noChangeShapeType="1" noTextEdit="1"/>
                </p:cNvSpPr>
                <p:nvPr/>
              </p:nvSpPr>
              <p:spPr>
                <a:xfrm>
                  <a:off x="6322694" y="1473211"/>
                  <a:ext cx="913765" cy="303530"/>
                </a:xfrm>
                <a:prstGeom prst="rect">
                  <a:avLst/>
                </a:prstGeom>
                <a:blipFill>
                  <a:blip r:embed="rId4"/>
                  <a:stretch>
                    <a:fillRect/>
                  </a:stretch>
                </a:blipFill>
                <a:ln w="9525">
                  <a:no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 Box 2">
                  <a:extLst>
                    <a:ext uri="{FF2B5EF4-FFF2-40B4-BE49-F238E27FC236}">
                      <a16:creationId xmlns:a16="http://schemas.microsoft.com/office/drawing/2014/main" id="{200B4FC1-DD1B-4B8E-B801-D8DF32A71174}"/>
                    </a:ext>
                  </a:extLst>
                </p:cNvPr>
                <p:cNvSpPr txBox="1"/>
                <p:nvPr/>
              </p:nvSpPr>
              <p:spPr>
                <a:xfrm>
                  <a:off x="6336664" y="2849891"/>
                  <a:ext cx="880745" cy="278765"/>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𝜂</m:t>
                            </m:r>
                          </m:e>
                          <m:sub>
                            <m:r>
                              <a:rPr lang="en-US" sz="12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de-DE" sz="1200">
                    <a:effectLst/>
                    <a:latin typeface="Times New Roman" panose="02020603050405020304" pitchFamily="18" charset="0"/>
                    <a:ea typeface="Times New Roman" panose="02020603050405020304" pitchFamily="18" charset="0"/>
                  </a:endParaRPr>
                </a:p>
              </p:txBody>
            </p:sp>
          </mc:Choice>
          <mc:Fallback xmlns="">
            <p:sp>
              <p:nvSpPr>
                <p:cNvPr id="73" name="Text Box 2">
                  <a:extLst>
                    <a:ext uri="{FF2B5EF4-FFF2-40B4-BE49-F238E27FC236}">
                      <a16:creationId xmlns:a16="http://schemas.microsoft.com/office/drawing/2014/main" id="{200B4FC1-DD1B-4B8E-B801-D8DF32A71174}"/>
                    </a:ext>
                  </a:extLst>
                </p:cNvPr>
                <p:cNvSpPr txBox="1">
                  <a:spLocks noRot="1" noChangeAspect="1" noMove="1" noResize="1" noEditPoints="1" noAdjustHandles="1" noChangeArrowheads="1" noChangeShapeType="1" noTextEdit="1"/>
                </p:cNvSpPr>
                <p:nvPr/>
              </p:nvSpPr>
              <p:spPr>
                <a:xfrm>
                  <a:off x="6336664" y="2849891"/>
                  <a:ext cx="880745" cy="278765"/>
                </a:xfrm>
                <a:prstGeom prst="rect">
                  <a:avLst/>
                </a:prstGeom>
                <a:blipFill>
                  <a:blip r:embed="rId5"/>
                  <a:stretch>
                    <a:fillRect/>
                  </a:stretch>
                </a:blipFill>
                <a:ln w="9525">
                  <a:noFill/>
                  <a:prstDash val="solid"/>
                </a:ln>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E63FD9AC-E366-4F1F-867C-A2B99B5DF4E0}"/>
              </a:ext>
            </a:extLst>
          </p:cNvPr>
          <p:cNvGrpSpPr/>
          <p:nvPr/>
        </p:nvGrpSpPr>
        <p:grpSpPr>
          <a:xfrm>
            <a:off x="4932679" y="1266201"/>
            <a:ext cx="3960495" cy="2120900"/>
            <a:chOff x="4932679" y="1266201"/>
            <a:chExt cx="3960495" cy="2120900"/>
          </a:xfrm>
        </p:grpSpPr>
        <p:sp>
          <p:nvSpPr>
            <p:cNvPr id="58" name="Text Box 2">
              <a:extLst>
                <a:ext uri="{FF2B5EF4-FFF2-40B4-BE49-F238E27FC236}">
                  <a16:creationId xmlns:a16="http://schemas.microsoft.com/office/drawing/2014/main" id="{81691AD5-02AD-49A4-B284-96C29013A7CC}"/>
                </a:ext>
              </a:extLst>
            </p:cNvPr>
            <p:cNvSpPr txBox="1"/>
            <p:nvPr/>
          </p:nvSpPr>
          <p:spPr>
            <a:xfrm>
              <a:off x="4932679" y="1621801"/>
              <a:ext cx="880110" cy="280035"/>
            </a:xfrm>
            <a:prstGeom prst="rect">
              <a:avLst/>
            </a:prstGeom>
            <a:solidFill>
              <a:schemeClr val="lt1"/>
            </a:solidFill>
            <a:ln w="9525">
              <a:solidFill>
                <a:schemeClr val="tx1"/>
              </a:solid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fontAlgn="base">
                <a:spcBef>
                  <a:spcPts val="0"/>
                </a:spcBef>
                <a:spcAft>
                  <a:spcPts val="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Variable 1</a:t>
              </a:r>
              <a:endParaRPr lang="de-DE" sz="1200" dirty="0">
                <a:effectLst/>
                <a:latin typeface="Times New Roman" panose="02020603050405020304" pitchFamily="18" charset="0"/>
                <a:ea typeface="Times New Roman" panose="02020603050405020304" pitchFamily="18" charset="0"/>
              </a:endParaRPr>
            </a:p>
          </p:txBody>
        </p:sp>
        <p:sp>
          <p:nvSpPr>
            <p:cNvPr id="59" name="Text Box 2">
              <a:extLst>
                <a:ext uri="{FF2B5EF4-FFF2-40B4-BE49-F238E27FC236}">
                  <a16:creationId xmlns:a16="http://schemas.microsoft.com/office/drawing/2014/main" id="{9F94E363-BF9A-45E2-BB3D-6E81AA92C543}"/>
                </a:ext>
              </a:extLst>
            </p:cNvPr>
            <p:cNvSpPr txBox="1"/>
            <p:nvPr/>
          </p:nvSpPr>
          <p:spPr>
            <a:xfrm>
              <a:off x="7698104" y="1621166"/>
              <a:ext cx="880110" cy="280035"/>
            </a:xfrm>
            <a:prstGeom prst="rect">
              <a:avLst/>
            </a:prstGeom>
            <a:solidFill>
              <a:schemeClr val="lt1"/>
            </a:solidFill>
            <a:ln w="9525">
              <a:solidFill>
                <a:schemeClr val="tx1"/>
              </a:solid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0"/>
                </a:spcBef>
                <a:spcAft>
                  <a:spcPts val="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Variable 1</a:t>
              </a:r>
              <a:endParaRPr lang="de-DE" sz="1200" dirty="0">
                <a:effectLst/>
                <a:latin typeface="Times New Roman" panose="02020603050405020304" pitchFamily="18" charset="0"/>
                <a:ea typeface="Times New Roman" panose="02020603050405020304" pitchFamily="18" charset="0"/>
              </a:endParaRPr>
            </a:p>
            <a:p>
              <a:pPr marL="0" marR="0" algn="ctr" fontAlgn="base">
                <a:spcBef>
                  <a:spcPts val="0"/>
                </a:spcBef>
                <a:spcAft>
                  <a:spcPts val="0"/>
                </a:spcAft>
              </a:pPr>
              <a:endParaRPr lang="de-DE" sz="1200" dirty="0">
                <a:effectLst/>
                <a:latin typeface="Times New Roman" panose="02020603050405020304" pitchFamily="18" charset="0"/>
                <a:ea typeface="Times New Roman" panose="02020603050405020304" pitchFamily="18" charset="0"/>
              </a:endParaRPr>
            </a:p>
          </p:txBody>
        </p:sp>
        <p:sp>
          <p:nvSpPr>
            <p:cNvPr id="64" name="Text Box 2">
              <a:extLst>
                <a:ext uri="{FF2B5EF4-FFF2-40B4-BE49-F238E27FC236}">
                  <a16:creationId xmlns:a16="http://schemas.microsoft.com/office/drawing/2014/main" id="{E9FC43A9-A11A-487E-BE5E-4BF645B5FBDA}"/>
                </a:ext>
              </a:extLst>
            </p:cNvPr>
            <p:cNvSpPr txBox="1"/>
            <p:nvPr/>
          </p:nvSpPr>
          <p:spPr>
            <a:xfrm>
              <a:off x="4933314" y="2871481"/>
              <a:ext cx="880110" cy="515620"/>
            </a:xfrm>
            <a:prstGeom prst="rect">
              <a:avLst/>
            </a:prstGeom>
            <a:solidFill>
              <a:schemeClr val="lt1"/>
            </a:solidFill>
            <a:ln w="9525">
              <a:solidFill>
                <a:schemeClr val="tx1"/>
              </a:solidFill>
              <a:prstDash val="solid"/>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fontAlgn="base">
                <a:spcBef>
                  <a:spcPts val="0"/>
                </a:spcBef>
                <a:spcAft>
                  <a:spcPts val="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Variable 2 </a:t>
              </a:r>
              <a:endParaRPr lang="de-DE" sz="1200" dirty="0">
                <a:effectLst/>
                <a:latin typeface="Times New Roman" panose="02020603050405020304" pitchFamily="18" charset="0"/>
                <a:ea typeface="Times New Roman" panose="02020603050405020304" pitchFamily="18" charset="0"/>
              </a:endParaRPr>
            </a:p>
          </p:txBody>
        </p:sp>
        <p:sp>
          <p:nvSpPr>
            <p:cNvPr id="65" name="Text Box 2">
              <a:extLst>
                <a:ext uri="{FF2B5EF4-FFF2-40B4-BE49-F238E27FC236}">
                  <a16:creationId xmlns:a16="http://schemas.microsoft.com/office/drawing/2014/main" id="{5CFDACBD-B372-410A-A7AA-AFC1BB0DD223}"/>
                </a:ext>
              </a:extLst>
            </p:cNvPr>
            <p:cNvSpPr txBox="1"/>
            <p:nvPr/>
          </p:nvSpPr>
          <p:spPr>
            <a:xfrm>
              <a:off x="7698104" y="2871481"/>
              <a:ext cx="880110" cy="515620"/>
            </a:xfrm>
            <a:prstGeom prst="rect">
              <a:avLst/>
            </a:prstGeom>
            <a:solidFill>
              <a:schemeClr val="lt1"/>
            </a:solidFill>
            <a:ln w="9525">
              <a:solidFill>
                <a:schemeClr val="tx1"/>
              </a:solidFill>
              <a:prstDash val="solid"/>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fontAlgn="base">
                <a:spcBef>
                  <a:spcPts val="0"/>
                </a:spcBef>
                <a:spcAft>
                  <a:spcPts val="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Variable 2</a:t>
              </a:r>
              <a:endParaRPr lang="de-DE" sz="1200" dirty="0">
                <a:effectLst/>
                <a:latin typeface="Times New Roman" panose="02020603050405020304" pitchFamily="18" charset="0"/>
                <a:ea typeface="Times New Roman" panose="02020603050405020304" pitchFamily="18" charset="0"/>
              </a:endParaRPr>
            </a:p>
          </p:txBody>
        </p:sp>
        <p:sp>
          <p:nvSpPr>
            <p:cNvPr id="76" name="Text Box 2">
              <a:extLst>
                <a:ext uri="{FF2B5EF4-FFF2-40B4-BE49-F238E27FC236}">
                  <a16:creationId xmlns:a16="http://schemas.microsoft.com/office/drawing/2014/main" id="{D16A6D0C-3E2B-4682-955B-C81E1A61591E}"/>
                </a:ext>
              </a:extLst>
            </p:cNvPr>
            <p:cNvSpPr txBox="1"/>
            <p:nvPr/>
          </p:nvSpPr>
          <p:spPr>
            <a:xfrm>
              <a:off x="5213984" y="1310016"/>
              <a:ext cx="902970" cy="278765"/>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r>
                <a:rPr lang="en-US" sz="1200" b="1"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T1</a:t>
              </a:r>
              <a:endParaRPr lang="de-DE" sz="1200">
                <a:effectLst/>
                <a:latin typeface="Times New Roman" panose="02020603050405020304" pitchFamily="18" charset="0"/>
                <a:ea typeface="Times New Roman" panose="02020603050405020304" pitchFamily="18" charset="0"/>
              </a:endParaRPr>
            </a:p>
          </p:txBody>
        </p:sp>
        <p:sp>
          <p:nvSpPr>
            <p:cNvPr id="77" name="Text Box 2">
              <a:extLst>
                <a:ext uri="{FF2B5EF4-FFF2-40B4-BE49-F238E27FC236}">
                  <a16:creationId xmlns:a16="http://schemas.microsoft.com/office/drawing/2014/main" id="{BB632417-051A-41E9-9480-61A4904A229C}"/>
                </a:ext>
              </a:extLst>
            </p:cNvPr>
            <p:cNvSpPr txBox="1"/>
            <p:nvPr/>
          </p:nvSpPr>
          <p:spPr>
            <a:xfrm>
              <a:off x="7962899" y="1266201"/>
              <a:ext cx="930275" cy="278765"/>
            </a:xfrm>
            <a:prstGeom prst="rect">
              <a:avLst/>
            </a:prstGeom>
            <a:noFill/>
            <a:ln w="9525">
              <a:noFill/>
              <a:prstDash val="solid"/>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fontAlgn="base">
                <a:spcBef>
                  <a:spcPts val="0"/>
                </a:spcBef>
                <a:spcAft>
                  <a:spcPts val="0"/>
                </a:spcAft>
              </a:pPr>
              <a:r>
                <a:rPr lang="en-US" sz="1200" b="1"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T2</a:t>
              </a:r>
              <a:endParaRPr lang="de-DE" sz="120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1200" b="1"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de-DE"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27815450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latin typeface="+mj-lt"/>
              </a:rPr>
              <a:t>Theorien und Methoden: Veränderungen über die Zeit</a:t>
            </a:r>
            <a:endParaRPr lang="de-DE" dirty="0">
              <a:latin typeface="+mj-lt"/>
            </a:endParaRPr>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latin typeface="+mj-lt"/>
              </a:rPr>
              <a:t>3</a:t>
            </a:r>
          </a:p>
        </p:txBody>
      </p:sp>
    </p:spTree>
    <p:extLst>
      <p:ext uri="{BB962C8B-B14F-4D97-AF65-F5344CB8AC3E}">
        <p14:creationId xmlns:p14="http://schemas.microsoft.com/office/powerpoint/2010/main" val="26578394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6AF40-BC7F-9B8B-FBAD-ED23CFC34614}"/>
              </a:ext>
            </a:extLst>
          </p:cNvPr>
          <p:cNvSpPr>
            <a:spLocks noGrp="1"/>
          </p:cNvSpPr>
          <p:nvPr>
            <p:ph type="title"/>
          </p:nvPr>
        </p:nvSpPr>
        <p:spPr/>
        <p:txBody>
          <a:bodyPr/>
          <a:lstStyle/>
          <a:p>
            <a:r>
              <a:rPr lang="de-DE" dirty="0"/>
              <a:t>Vertrauen als Ressource </a:t>
            </a:r>
          </a:p>
        </p:txBody>
      </p:sp>
      <p:sp>
        <p:nvSpPr>
          <p:cNvPr id="5" name="Text Placeholder 4">
            <a:extLst>
              <a:ext uri="{FF2B5EF4-FFF2-40B4-BE49-F238E27FC236}">
                <a16:creationId xmlns:a16="http://schemas.microsoft.com/office/drawing/2014/main" id="{1AB54C3B-95C9-D2B8-CDAF-4588C53224BC}"/>
              </a:ext>
            </a:extLst>
          </p:cNvPr>
          <p:cNvSpPr>
            <a:spLocks noGrp="1"/>
          </p:cNvSpPr>
          <p:nvPr>
            <p:ph type="body" sz="quarter" idx="10"/>
          </p:nvPr>
        </p:nvSpPr>
        <p:spPr/>
        <p:txBody>
          <a:bodyPr/>
          <a:lstStyle/>
          <a:p>
            <a:r>
              <a:rPr lang="en-US" sz="1200" i="0" dirty="0" err="1">
                <a:solidFill>
                  <a:srgbClr val="333333"/>
                </a:solidFill>
                <a:effectLst/>
                <a:latin typeface="+mj-lt"/>
              </a:rPr>
              <a:t>Bittmann</a:t>
            </a:r>
            <a:r>
              <a:rPr lang="en-US" sz="1200" i="0" dirty="0">
                <a:solidFill>
                  <a:srgbClr val="333333"/>
                </a:solidFill>
                <a:effectLst/>
                <a:latin typeface="+mj-lt"/>
              </a:rPr>
              <a:t>, F. How Trust Makes a Difference: The Impact of the First Wave of the COVID-19 Pandemic on Life Satisfaction in Germany. </a:t>
            </a:r>
            <a:r>
              <a:rPr lang="en-US" sz="1200" i="1" dirty="0">
                <a:solidFill>
                  <a:srgbClr val="333333"/>
                </a:solidFill>
                <a:effectLst/>
                <a:latin typeface="+mj-lt"/>
              </a:rPr>
              <a:t>Applied Research Quality Life</a:t>
            </a:r>
            <a:r>
              <a:rPr lang="en-US" sz="1200" i="0" dirty="0">
                <a:solidFill>
                  <a:srgbClr val="333333"/>
                </a:solidFill>
                <a:effectLst/>
                <a:latin typeface="+mj-lt"/>
              </a:rPr>
              <a:t> 17, 1389–1405 (2022). </a:t>
            </a:r>
            <a:r>
              <a:rPr lang="en-US" sz="1200" i="0" dirty="0">
                <a:solidFill>
                  <a:srgbClr val="333333"/>
                </a:solidFill>
                <a:effectLst/>
                <a:latin typeface="+mj-lt"/>
                <a:hlinkClick r:id="rId2"/>
              </a:rPr>
              <a:t>https://doi.org/10.1007/s11482-021-09956-0</a:t>
            </a:r>
            <a:endParaRPr lang="en-US" sz="1200" i="0" dirty="0">
              <a:solidFill>
                <a:srgbClr val="333333"/>
              </a:solidFill>
              <a:effectLst/>
              <a:latin typeface="+mj-lt"/>
            </a:endParaRPr>
          </a:p>
          <a:p>
            <a:endParaRPr lang="en-US" sz="1200" b="0" i="0" dirty="0">
              <a:solidFill>
                <a:srgbClr val="333333"/>
              </a:solidFill>
              <a:effectLst/>
              <a:latin typeface="+mj-lt"/>
            </a:endParaRPr>
          </a:p>
          <a:p>
            <a:r>
              <a:rPr lang="en-US" sz="1400" b="0" i="0" dirty="0">
                <a:solidFill>
                  <a:srgbClr val="333333"/>
                </a:solidFill>
                <a:effectLst/>
                <a:latin typeface="+mj-lt"/>
              </a:rPr>
              <a:t>The extraordinary COVID-19 pandemic is one of the most severe disruptions of human life since the end of World War II, even in rich and industrialized countries like Germany. The introduction of a rather comprehensive “lockdown” and the restriction of multiple basic civil rights have affected the population in many areas of life, like employment, economic prosperity, health and trust in public institutions. The question arises how life satisfaction is influenced by these measures in detail and whether there are interactions between institutional trust, life satisfaction and time of crisis. Fixed-effect regression analyses using German National Educational Panel Study (NEPS) data demonstrate that life satisfaction has fallen sharply after the onset of the crisis and that interaction effects with institutional trust are present. Individuals with low levels of pre-crisis trust in institutions like the government, courts or the media report a stronger decrease of satisfaction than individuals with higher levels of trust. We believe that these results are relevant to explain the role of institutions in times of crisis and might serve as foundations for interventions to strengthen trust and increase overall satisfaction.</a:t>
            </a:r>
            <a:endParaRPr lang="de-DE" sz="1400" dirty="0">
              <a:latin typeface="+mj-lt"/>
            </a:endParaRPr>
          </a:p>
        </p:txBody>
      </p:sp>
    </p:spTree>
    <p:extLst>
      <p:ext uri="{BB962C8B-B14F-4D97-AF65-F5344CB8AC3E}">
        <p14:creationId xmlns:p14="http://schemas.microsoft.com/office/powerpoint/2010/main" val="50459042"/>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TotalTime>
  <Words>1571</Words>
  <Application>Microsoft Office PowerPoint</Application>
  <PresentationFormat>On-screen Show (16:9)</PresentationFormat>
  <Paragraphs>225</Paragraphs>
  <Slides>22</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Cambria Math</vt:lpstr>
      <vt:lpstr>NexusSansPro</vt:lpstr>
      <vt:lpstr>NexusSansPro-Bold</vt:lpstr>
      <vt:lpstr>Times New Roman</vt:lpstr>
      <vt:lpstr>Verdana</vt:lpstr>
      <vt:lpstr>Vorlesung_15080_17.10.13</vt:lpstr>
      <vt:lpstr>1_Vorlesung_15080_17.10.13</vt:lpstr>
      <vt:lpstr>2_Vorlesung_15080_17.10.13</vt:lpstr>
      <vt:lpstr>Politische Wahrnehmungen in Zeiten der Krise</vt:lpstr>
      <vt:lpstr>Übersicht</vt:lpstr>
      <vt:lpstr>1</vt:lpstr>
      <vt:lpstr>Problem Set 4 Besprechung</vt:lpstr>
      <vt:lpstr>Andere Tests </vt:lpstr>
      <vt:lpstr>2</vt:lpstr>
      <vt:lpstr>Cross-lagged panel Model</vt:lpstr>
      <vt:lpstr>3</vt:lpstr>
      <vt:lpstr>Vertrauen als Ressource </vt:lpstr>
      <vt:lpstr>Vertrauen als Ressource </vt:lpstr>
      <vt:lpstr>Vertrauen als Ressource </vt:lpstr>
      <vt:lpstr>Vertrauen und Lebenszufriedenheit</vt:lpstr>
      <vt:lpstr>Vertrauen und Lebenszufriendeheit</vt:lpstr>
      <vt:lpstr>Vertrauen und Lebenszufriedenheit</vt:lpstr>
      <vt:lpstr>Sorgen, Emotionen und die AfD</vt:lpstr>
      <vt:lpstr>Sorgen, Emotionen und die AfD</vt:lpstr>
      <vt:lpstr>Sorgen, Emotionen und die AfD</vt:lpstr>
      <vt:lpstr>Vertrauen in Staatliche Instit. </vt:lpstr>
      <vt:lpstr>Vertrauen in Staatliche Instit. </vt:lpstr>
      <vt:lpstr>Vertrauen in Staatliche Instit. </vt:lpstr>
      <vt:lpstr>4</vt:lpstr>
      <vt:lpstr>Schaut euch eigene Fragen an</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2023-07-10T07:10:18Z</dcterms:modified>
</cp:coreProperties>
</file>