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702" r:id="rId2"/>
    <p:sldMasterId id="2147483709" r:id="rId3"/>
  </p:sldMasterIdLst>
  <p:notesMasterIdLst>
    <p:notesMasterId r:id="rId27"/>
  </p:notesMasterIdLst>
  <p:handoutMasterIdLst>
    <p:handoutMasterId r:id="rId28"/>
  </p:handoutMasterIdLst>
  <p:sldIdLst>
    <p:sldId id="389" r:id="rId4"/>
    <p:sldId id="257" r:id="rId5"/>
    <p:sldId id="422" r:id="rId6"/>
    <p:sldId id="493" r:id="rId7"/>
    <p:sldId id="425" r:id="rId8"/>
    <p:sldId id="473" r:id="rId9"/>
    <p:sldId id="506" r:id="rId10"/>
    <p:sldId id="500" r:id="rId11"/>
    <p:sldId id="499" r:id="rId12"/>
    <p:sldId id="501" r:id="rId13"/>
    <p:sldId id="503" r:id="rId14"/>
    <p:sldId id="504" r:id="rId15"/>
    <p:sldId id="495" r:id="rId16"/>
    <p:sldId id="496" r:id="rId17"/>
    <p:sldId id="497" r:id="rId18"/>
    <p:sldId id="498" r:id="rId19"/>
    <p:sldId id="507" r:id="rId20"/>
    <p:sldId id="508" r:id="rId21"/>
    <p:sldId id="509" r:id="rId22"/>
    <p:sldId id="423" r:id="rId23"/>
    <p:sldId id="505" r:id="rId24"/>
    <p:sldId id="492" r:id="rId25"/>
    <p:sldId id="494" r:id="rId26"/>
  </p:sldIdLst>
  <p:sldSz cx="9144000" cy="5143500" type="screen16x9"/>
  <p:notesSz cx="6819900" cy="9918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003366"/>
    <a:srgbClr val="ED2611"/>
    <a:srgbClr val="FF9933"/>
    <a:srgbClr val="CCD6E0"/>
    <a:srgbClr val="FFCC00"/>
    <a:srgbClr val="8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2A764F-28C4-4C2E-A1C5-420868BF8768}" v="469" dt="2023-06-12T08:14:43.94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5890" autoAdjust="0"/>
  </p:normalViewPr>
  <p:slideViewPr>
    <p:cSldViewPr snapToGrid="0">
      <p:cViewPr varScale="1">
        <p:scale>
          <a:sx n="90" d="100"/>
          <a:sy n="90" d="100"/>
        </p:scale>
        <p:origin x="1118"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 C" userId="58c016da926720ee" providerId="LiveId" clId="{77FCF179-16B8-4AE0-904A-1DA9EFD2D077}"/>
    <pc:docChg chg="undo custSel addSld delSld modSld sldOrd">
      <pc:chgData name="C C" userId="58c016da926720ee" providerId="LiveId" clId="{77FCF179-16B8-4AE0-904A-1DA9EFD2D077}" dt="2023-05-22T10:04:21.407" v="2034" actId="313"/>
      <pc:docMkLst>
        <pc:docMk/>
      </pc:docMkLst>
      <pc:sldChg chg="modSp mod">
        <pc:chgData name="C C" userId="58c016da926720ee" providerId="LiveId" clId="{77FCF179-16B8-4AE0-904A-1DA9EFD2D077}" dt="2023-05-22T07:02:34.854" v="1257" actId="20577"/>
        <pc:sldMkLst>
          <pc:docMk/>
          <pc:sldMk cId="3533300035" sldId="257"/>
        </pc:sldMkLst>
        <pc:spChg chg="mod">
          <ac:chgData name="C C" userId="58c016da926720ee" providerId="LiveId" clId="{77FCF179-16B8-4AE0-904A-1DA9EFD2D077}" dt="2023-05-22T07:02:34.854" v="1257" actId="20577"/>
          <ac:spMkLst>
            <pc:docMk/>
            <pc:sldMk cId="3533300035" sldId="257"/>
            <ac:spMk id="5" creationId="{5B5A2214-0261-4489-8A63-55817E9128D8}"/>
          </ac:spMkLst>
        </pc:spChg>
      </pc:sldChg>
      <pc:sldChg chg="modSp add mod ord">
        <pc:chgData name="C C" userId="58c016da926720ee" providerId="LiveId" clId="{77FCF179-16B8-4AE0-904A-1DA9EFD2D077}" dt="2023-05-22T10:04:21.407" v="2034" actId="313"/>
        <pc:sldMkLst>
          <pc:docMk/>
          <pc:sldMk cId="1251571257" sldId="413"/>
        </pc:sldMkLst>
        <pc:spChg chg="mod">
          <ac:chgData name="C C" userId="58c016da926720ee" providerId="LiveId" clId="{77FCF179-16B8-4AE0-904A-1DA9EFD2D077}" dt="2023-05-22T10:04:21.407" v="2034" actId="313"/>
          <ac:spMkLst>
            <pc:docMk/>
            <pc:sldMk cId="1251571257" sldId="413"/>
            <ac:spMk id="2" creationId="{E9B85263-9FF4-4096-A0A5-4BE4B6B8D1A6}"/>
          </ac:spMkLst>
        </pc:spChg>
      </pc:sldChg>
      <pc:sldChg chg="add ord">
        <pc:chgData name="C C" userId="58c016da926720ee" providerId="LiveId" clId="{77FCF179-16B8-4AE0-904A-1DA9EFD2D077}" dt="2023-05-22T06:59:22.825" v="995"/>
        <pc:sldMkLst>
          <pc:docMk/>
          <pc:sldMk cId="3368892430" sldId="420"/>
        </pc:sldMkLst>
      </pc:sldChg>
      <pc:sldChg chg="del">
        <pc:chgData name="C C" userId="58c016da926720ee" providerId="LiveId" clId="{77FCF179-16B8-4AE0-904A-1DA9EFD2D077}" dt="2023-05-22T06:57:58.802" v="925" actId="2696"/>
        <pc:sldMkLst>
          <pc:docMk/>
          <pc:sldMk cId="3902117398" sldId="420"/>
        </pc:sldMkLst>
      </pc:sldChg>
      <pc:sldChg chg="modSp add mod">
        <pc:chgData name="C C" userId="58c016da926720ee" providerId="LiveId" clId="{77FCF179-16B8-4AE0-904A-1DA9EFD2D077}" dt="2023-05-22T07:02:45.444" v="1261" actId="20577"/>
        <pc:sldMkLst>
          <pc:docMk/>
          <pc:sldMk cId="396695668" sldId="422"/>
        </pc:sldMkLst>
        <pc:spChg chg="mod">
          <ac:chgData name="C C" userId="58c016da926720ee" providerId="LiveId" clId="{77FCF179-16B8-4AE0-904A-1DA9EFD2D077}" dt="2023-05-22T07:02:45.444" v="1261" actId="20577"/>
          <ac:spMkLst>
            <pc:docMk/>
            <pc:sldMk cId="396695668" sldId="422"/>
            <ac:spMk id="8" creationId="{A67B6EC6-3A28-49C4-AE78-D2532997B2E4}"/>
          </ac:spMkLst>
        </pc:spChg>
      </pc:sldChg>
      <pc:sldChg chg="del">
        <pc:chgData name="C C" userId="58c016da926720ee" providerId="LiveId" clId="{77FCF179-16B8-4AE0-904A-1DA9EFD2D077}" dt="2023-05-22T07:02:40.266" v="1258" actId="2696"/>
        <pc:sldMkLst>
          <pc:docMk/>
          <pc:sldMk cId="2970854008" sldId="422"/>
        </pc:sldMkLst>
      </pc:sldChg>
      <pc:sldChg chg="modSp mod">
        <pc:chgData name="C C" userId="58c016da926720ee" providerId="LiveId" clId="{77FCF179-16B8-4AE0-904A-1DA9EFD2D077}" dt="2023-05-22T06:56:33.668" v="924" actId="20577"/>
        <pc:sldMkLst>
          <pc:docMk/>
          <pc:sldMk cId="164715811" sldId="423"/>
        </pc:sldMkLst>
        <pc:spChg chg="mod">
          <ac:chgData name="C C" userId="58c016da926720ee" providerId="LiveId" clId="{77FCF179-16B8-4AE0-904A-1DA9EFD2D077}" dt="2023-05-22T06:56:33.668" v="924" actId="20577"/>
          <ac:spMkLst>
            <pc:docMk/>
            <pc:sldMk cId="164715811" sldId="423"/>
            <ac:spMk id="9" creationId="{2469321F-1E79-4B55-B71D-CF2C75FCE3A8}"/>
          </ac:spMkLst>
        </pc:spChg>
      </pc:sldChg>
      <pc:sldChg chg="del">
        <pc:chgData name="C C" userId="58c016da926720ee" providerId="LiveId" clId="{77FCF179-16B8-4AE0-904A-1DA9EFD2D077}" dt="2023-05-22T06:57:58.802" v="925" actId="2696"/>
        <pc:sldMkLst>
          <pc:docMk/>
          <pc:sldMk cId="2419117117" sldId="424"/>
        </pc:sldMkLst>
      </pc:sldChg>
      <pc:sldChg chg="add ord">
        <pc:chgData name="C C" userId="58c016da926720ee" providerId="LiveId" clId="{77FCF179-16B8-4AE0-904A-1DA9EFD2D077}" dt="2023-05-22T06:59:22.825" v="995"/>
        <pc:sldMkLst>
          <pc:docMk/>
          <pc:sldMk cId="2514166850" sldId="424"/>
        </pc:sldMkLst>
      </pc:sldChg>
      <pc:sldChg chg="modSp mod">
        <pc:chgData name="C C" userId="58c016da926720ee" providerId="LiveId" clId="{77FCF179-16B8-4AE0-904A-1DA9EFD2D077}" dt="2023-05-22T07:02:49.483" v="1263" actId="20577"/>
        <pc:sldMkLst>
          <pc:docMk/>
          <pc:sldMk cId="3630040494" sldId="425"/>
        </pc:sldMkLst>
        <pc:spChg chg="mod">
          <ac:chgData name="C C" userId="58c016da926720ee" providerId="LiveId" clId="{77FCF179-16B8-4AE0-904A-1DA9EFD2D077}" dt="2023-05-22T07:02:49.483" v="1263" actId="20577"/>
          <ac:spMkLst>
            <pc:docMk/>
            <pc:sldMk cId="3630040494" sldId="425"/>
            <ac:spMk id="8" creationId="{A67B6EC6-3A28-49C4-AE78-D2532997B2E4}"/>
          </ac:spMkLst>
        </pc:spChg>
      </pc:sldChg>
      <pc:sldChg chg="modSp add mod">
        <pc:chgData name="C C" userId="58c016da926720ee" providerId="LiveId" clId="{77FCF179-16B8-4AE0-904A-1DA9EFD2D077}" dt="2023-05-22T07:01:40.724" v="1177" actId="790"/>
        <pc:sldMkLst>
          <pc:docMk/>
          <pc:sldMk cId="2298235628" sldId="426"/>
        </pc:sldMkLst>
        <pc:spChg chg="mod">
          <ac:chgData name="C C" userId="58c016da926720ee" providerId="LiveId" clId="{77FCF179-16B8-4AE0-904A-1DA9EFD2D077}" dt="2023-05-22T07:01:40.724" v="1177" actId="790"/>
          <ac:spMkLst>
            <pc:docMk/>
            <pc:sldMk cId="2298235628" sldId="426"/>
            <ac:spMk id="2" creationId="{A796FAC5-908B-5430-1C2A-739A999A749F}"/>
          </ac:spMkLst>
        </pc:spChg>
      </pc:sldChg>
      <pc:sldChg chg="modSp add mod">
        <pc:chgData name="C C" userId="58c016da926720ee" providerId="LiveId" clId="{77FCF179-16B8-4AE0-904A-1DA9EFD2D077}" dt="2023-05-22T06:58:57.656" v="990" actId="20577"/>
        <pc:sldMkLst>
          <pc:docMk/>
          <pc:sldMk cId="797049732" sldId="430"/>
        </pc:sldMkLst>
        <pc:spChg chg="mod">
          <ac:chgData name="C C" userId="58c016da926720ee" providerId="LiveId" clId="{77FCF179-16B8-4AE0-904A-1DA9EFD2D077}" dt="2023-05-22T06:58:57.656" v="990" actId="20577"/>
          <ac:spMkLst>
            <pc:docMk/>
            <pc:sldMk cId="797049732" sldId="430"/>
            <ac:spMk id="4" creationId="{99FAC42A-53F6-5DD1-1CC6-C0FFC2017E12}"/>
          </ac:spMkLst>
        </pc:spChg>
      </pc:sldChg>
      <pc:sldChg chg="add">
        <pc:chgData name="C C" userId="58c016da926720ee" providerId="LiveId" clId="{77FCF179-16B8-4AE0-904A-1DA9EFD2D077}" dt="2023-05-22T06:58:07.038" v="927"/>
        <pc:sldMkLst>
          <pc:docMk/>
          <pc:sldMk cId="2831671173" sldId="432"/>
        </pc:sldMkLst>
      </pc:sldChg>
      <pc:sldChg chg="add">
        <pc:chgData name="C C" userId="58c016da926720ee" providerId="LiveId" clId="{77FCF179-16B8-4AE0-904A-1DA9EFD2D077}" dt="2023-05-22T06:58:07.038" v="927"/>
        <pc:sldMkLst>
          <pc:docMk/>
          <pc:sldMk cId="3491008430" sldId="435"/>
        </pc:sldMkLst>
      </pc:sldChg>
      <pc:sldChg chg="add">
        <pc:chgData name="C C" userId="58c016da926720ee" providerId="LiveId" clId="{77FCF179-16B8-4AE0-904A-1DA9EFD2D077}" dt="2023-05-22T06:58:07.038" v="927"/>
        <pc:sldMkLst>
          <pc:docMk/>
          <pc:sldMk cId="2467176430" sldId="436"/>
        </pc:sldMkLst>
      </pc:sldChg>
      <pc:sldChg chg="add">
        <pc:chgData name="C C" userId="58c016da926720ee" providerId="LiveId" clId="{77FCF179-16B8-4AE0-904A-1DA9EFD2D077}" dt="2023-05-22T06:58:07.038" v="927"/>
        <pc:sldMkLst>
          <pc:docMk/>
          <pc:sldMk cId="3533162104" sldId="437"/>
        </pc:sldMkLst>
      </pc:sldChg>
      <pc:sldChg chg="add">
        <pc:chgData name="C C" userId="58c016da926720ee" providerId="LiveId" clId="{77FCF179-16B8-4AE0-904A-1DA9EFD2D077}" dt="2023-05-22T06:58:07.038" v="927"/>
        <pc:sldMkLst>
          <pc:docMk/>
          <pc:sldMk cId="3145185638" sldId="439"/>
        </pc:sldMkLst>
      </pc:sldChg>
      <pc:sldChg chg="modSp mod">
        <pc:chgData name="C C" userId="58c016da926720ee" providerId="LiveId" clId="{77FCF179-16B8-4AE0-904A-1DA9EFD2D077}" dt="2023-05-22T06:46:12.907" v="504" actId="113"/>
        <pc:sldMkLst>
          <pc:docMk/>
          <pc:sldMk cId="3282804382" sldId="465"/>
        </pc:sldMkLst>
        <pc:spChg chg="mod">
          <ac:chgData name="C C" userId="58c016da926720ee" providerId="LiveId" clId="{77FCF179-16B8-4AE0-904A-1DA9EFD2D077}" dt="2023-05-22T06:46:12.907" v="504" actId="113"/>
          <ac:spMkLst>
            <pc:docMk/>
            <pc:sldMk cId="3282804382" sldId="465"/>
            <ac:spMk id="2" creationId="{0CE28250-D1FE-CEF5-A411-816891A35990}"/>
          </ac:spMkLst>
        </pc:spChg>
        <pc:spChg chg="mod">
          <ac:chgData name="C C" userId="58c016da926720ee" providerId="LiveId" clId="{77FCF179-16B8-4AE0-904A-1DA9EFD2D077}" dt="2023-05-22T06:45:13.516" v="332" actId="20577"/>
          <ac:spMkLst>
            <pc:docMk/>
            <pc:sldMk cId="3282804382" sldId="465"/>
            <ac:spMk id="4" creationId="{25AE063D-AE44-DB80-8D66-397BFE831900}"/>
          </ac:spMkLst>
        </pc:spChg>
      </pc:sldChg>
      <pc:sldChg chg="modSp del mod">
        <pc:chgData name="C C" userId="58c016da926720ee" providerId="LiveId" clId="{77FCF179-16B8-4AE0-904A-1DA9EFD2D077}" dt="2023-05-22T06:45:09.629" v="327" actId="47"/>
        <pc:sldMkLst>
          <pc:docMk/>
          <pc:sldMk cId="3980766713" sldId="466"/>
        </pc:sldMkLst>
        <pc:spChg chg="mod">
          <ac:chgData name="C C" userId="58c016da926720ee" providerId="LiveId" clId="{77FCF179-16B8-4AE0-904A-1DA9EFD2D077}" dt="2023-05-22T06:42:34.617" v="9" actId="20577"/>
          <ac:spMkLst>
            <pc:docMk/>
            <pc:sldMk cId="3980766713" sldId="466"/>
            <ac:spMk id="2" creationId="{0CE28250-D1FE-CEF5-A411-816891A35990}"/>
          </ac:spMkLst>
        </pc:spChg>
      </pc:sldChg>
      <pc:sldChg chg="del">
        <pc:chgData name="C C" userId="58c016da926720ee" providerId="LiveId" clId="{77FCF179-16B8-4AE0-904A-1DA9EFD2D077}" dt="2023-05-22T06:46:21.767" v="505" actId="47"/>
        <pc:sldMkLst>
          <pc:docMk/>
          <pc:sldMk cId="1575606490" sldId="467"/>
        </pc:sldMkLst>
      </pc:sldChg>
      <pc:sldChg chg="modSp mod">
        <pc:chgData name="C C" userId="58c016da926720ee" providerId="LiveId" clId="{77FCF179-16B8-4AE0-904A-1DA9EFD2D077}" dt="2023-05-22T06:47:10.982" v="527" actId="313"/>
        <pc:sldMkLst>
          <pc:docMk/>
          <pc:sldMk cId="3755197044" sldId="471"/>
        </pc:sldMkLst>
        <pc:spChg chg="mod">
          <ac:chgData name="C C" userId="58c016da926720ee" providerId="LiveId" clId="{77FCF179-16B8-4AE0-904A-1DA9EFD2D077}" dt="2023-05-22T06:47:10.982" v="527" actId="313"/>
          <ac:spMkLst>
            <pc:docMk/>
            <pc:sldMk cId="3755197044" sldId="471"/>
            <ac:spMk id="5" creationId="{5B5A2214-0261-4489-8A63-55817E9128D8}"/>
          </ac:spMkLst>
        </pc:spChg>
      </pc:sldChg>
      <pc:sldChg chg="modSp add mod ord">
        <pc:chgData name="C C" userId="58c016da926720ee" providerId="LiveId" clId="{77FCF179-16B8-4AE0-904A-1DA9EFD2D077}" dt="2023-05-22T07:00:55.309" v="1127" actId="20577"/>
        <pc:sldMkLst>
          <pc:docMk/>
          <pc:sldMk cId="1188064462" sldId="481"/>
        </pc:sldMkLst>
        <pc:spChg chg="mod">
          <ac:chgData name="C C" userId="58c016da926720ee" providerId="LiveId" clId="{77FCF179-16B8-4AE0-904A-1DA9EFD2D077}" dt="2023-05-22T07:00:55.309" v="1127" actId="20577"/>
          <ac:spMkLst>
            <pc:docMk/>
            <pc:sldMk cId="1188064462" sldId="481"/>
            <ac:spMk id="5" creationId="{2E813F5A-2BF0-85CC-F1EA-C0A4515D1EE4}"/>
          </ac:spMkLst>
        </pc:spChg>
      </pc:sldChg>
      <pc:sldChg chg="del">
        <pc:chgData name="C C" userId="58c016da926720ee" providerId="LiveId" clId="{77FCF179-16B8-4AE0-904A-1DA9EFD2D077}" dt="2023-05-22T06:57:58.802" v="925" actId="2696"/>
        <pc:sldMkLst>
          <pc:docMk/>
          <pc:sldMk cId="2973547114" sldId="481"/>
        </pc:sldMkLst>
      </pc:sldChg>
      <pc:sldChg chg="addSp delSp modSp new del mod modClrScheme chgLayout">
        <pc:chgData name="C C" userId="58c016da926720ee" providerId="LiveId" clId="{77FCF179-16B8-4AE0-904A-1DA9EFD2D077}" dt="2023-05-22T07:02:40.266" v="1258" actId="2696"/>
        <pc:sldMkLst>
          <pc:docMk/>
          <pc:sldMk cId="1701187171" sldId="482"/>
        </pc:sldMkLst>
        <pc:spChg chg="del mod ord">
          <ac:chgData name="C C" userId="58c016da926720ee" providerId="LiveId" clId="{77FCF179-16B8-4AE0-904A-1DA9EFD2D077}" dt="2023-05-22T06:46:27.394" v="507" actId="700"/>
          <ac:spMkLst>
            <pc:docMk/>
            <pc:sldMk cId="1701187171" sldId="482"/>
            <ac:spMk id="2" creationId="{9A3F7BFF-D629-4A96-1520-2AD17617EA5A}"/>
          </ac:spMkLst>
        </pc:spChg>
        <pc:spChg chg="del mod ord">
          <ac:chgData name="C C" userId="58c016da926720ee" providerId="LiveId" clId="{77FCF179-16B8-4AE0-904A-1DA9EFD2D077}" dt="2023-05-22T06:46:27.394" v="507" actId="700"/>
          <ac:spMkLst>
            <pc:docMk/>
            <pc:sldMk cId="1701187171" sldId="482"/>
            <ac:spMk id="3" creationId="{6638CDC7-6B10-E1DF-38EA-FB4667D9C86B}"/>
          </ac:spMkLst>
        </pc:spChg>
        <pc:spChg chg="add mod ord">
          <ac:chgData name="C C" userId="58c016da926720ee" providerId="LiveId" clId="{77FCF179-16B8-4AE0-904A-1DA9EFD2D077}" dt="2023-05-22T06:46:31.997" v="526" actId="20577"/>
          <ac:spMkLst>
            <pc:docMk/>
            <pc:sldMk cId="1701187171" sldId="482"/>
            <ac:spMk id="4" creationId="{DD50DAAA-56F3-704F-BDC2-DD9F2CFE88FE}"/>
          </ac:spMkLst>
        </pc:spChg>
        <pc:spChg chg="add mod ord">
          <ac:chgData name="C C" userId="58c016da926720ee" providerId="LiveId" clId="{77FCF179-16B8-4AE0-904A-1DA9EFD2D077}" dt="2023-05-22T06:46:27.394" v="507" actId="700"/>
          <ac:spMkLst>
            <pc:docMk/>
            <pc:sldMk cId="1701187171" sldId="482"/>
            <ac:spMk id="5" creationId="{9B746CF3-5567-B9E6-99EE-DAD61FF75DBE}"/>
          </ac:spMkLst>
        </pc:spChg>
      </pc:sldChg>
      <pc:sldChg chg="modSp add mod">
        <pc:chgData name="C C" userId="58c016da926720ee" providerId="LiveId" clId="{77FCF179-16B8-4AE0-904A-1DA9EFD2D077}" dt="2023-05-22T08:09:25.616" v="1344" actId="20577"/>
        <pc:sldMkLst>
          <pc:docMk/>
          <pc:sldMk cId="2485744472" sldId="482"/>
        </pc:sldMkLst>
        <pc:spChg chg="mod">
          <ac:chgData name="C C" userId="58c016da926720ee" providerId="LiveId" clId="{77FCF179-16B8-4AE0-904A-1DA9EFD2D077}" dt="2023-05-22T08:09:18.935" v="1311" actId="20577"/>
          <ac:spMkLst>
            <pc:docMk/>
            <pc:sldMk cId="2485744472" sldId="482"/>
            <ac:spMk id="4" creationId="{DD50DAAA-56F3-704F-BDC2-DD9F2CFE88FE}"/>
          </ac:spMkLst>
        </pc:spChg>
        <pc:spChg chg="mod">
          <ac:chgData name="C C" userId="58c016da926720ee" providerId="LiveId" clId="{77FCF179-16B8-4AE0-904A-1DA9EFD2D077}" dt="2023-05-22T08:09:25.616" v="1344" actId="20577"/>
          <ac:spMkLst>
            <pc:docMk/>
            <pc:sldMk cId="2485744472" sldId="482"/>
            <ac:spMk id="5" creationId="{9B746CF3-5567-B9E6-99EE-DAD61FF75DBE}"/>
          </ac:spMkLst>
        </pc:spChg>
      </pc:sldChg>
      <pc:sldChg chg="modSp add mod ord">
        <pc:chgData name="C C" userId="58c016da926720ee" providerId="LiveId" clId="{77FCF179-16B8-4AE0-904A-1DA9EFD2D077}" dt="2023-05-22T06:48:00.588" v="568"/>
        <pc:sldMkLst>
          <pc:docMk/>
          <pc:sldMk cId="772525310" sldId="483"/>
        </pc:sldMkLst>
        <pc:spChg chg="mod">
          <ac:chgData name="C C" userId="58c016da926720ee" providerId="LiveId" clId="{77FCF179-16B8-4AE0-904A-1DA9EFD2D077}" dt="2023-05-22T06:47:29.766" v="564" actId="6549"/>
          <ac:spMkLst>
            <pc:docMk/>
            <pc:sldMk cId="772525310" sldId="483"/>
            <ac:spMk id="2" creationId="{547A091F-BF85-763A-5A90-D0EF6D95BC17}"/>
          </ac:spMkLst>
        </pc:spChg>
        <pc:spChg chg="mod">
          <ac:chgData name="C C" userId="58c016da926720ee" providerId="LiveId" clId="{77FCF179-16B8-4AE0-904A-1DA9EFD2D077}" dt="2023-05-22T06:47:46.985" v="567"/>
          <ac:spMkLst>
            <pc:docMk/>
            <pc:sldMk cId="772525310" sldId="483"/>
            <ac:spMk id="3" creationId="{32D0AD76-6D1D-376F-8CB0-1F03A91F9776}"/>
          </ac:spMkLst>
        </pc:spChg>
        <pc:spChg chg="mod">
          <ac:chgData name="C C" userId="58c016da926720ee" providerId="LiveId" clId="{77FCF179-16B8-4AE0-904A-1DA9EFD2D077}" dt="2023-05-22T06:48:00.588" v="568"/>
          <ac:spMkLst>
            <pc:docMk/>
            <pc:sldMk cId="772525310" sldId="483"/>
            <ac:spMk id="5" creationId="{3AEA419E-C708-F780-83F6-70727B5C2BE5}"/>
          </ac:spMkLst>
        </pc:spChg>
      </pc:sldChg>
      <pc:sldChg chg="modSp add modAnim">
        <pc:chgData name="C C" userId="58c016da926720ee" providerId="LiveId" clId="{77FCF179-16B8-4AE0-904A-1DA9EFD2D077}" dt="2023-05-22T06:52:29.461" v="825" actId="20577"/>
        <pc:sldMkLst>
          <pc:docMk/>
          <pc:sldMk cId="2533813969" sldId="484"/>
        </pc:sldMkLst>
        <pc:spChg chg="mod">
          <ac:chgData name="C C" userId="58c016da926720ee" providerId="LiveId" clId="{77FCF179-16B8-4AE0-904A-1DA9EFD2D077}" dt="2023-05-22T06:52:29.461" v="825" actId="20577"/>
          <ac:spMkLst>
            <pc:docMk/>
            <pc:sldMk cId="2533813969" sldId="484"/>
            <ac:spMk id="3" creationId="{9BA1B7B7-155E-BB74-73CD-A12F575692E6}"/>
          </ac:spMkLst>
        </pc:spChg>
      </pc:sldChg>
      <pc:sldChg chg="addSp delSp modSp new mod">
        <pc:chgData name="C C" userId="58c016da926720ee" providerId="LiveId" clId="{77FCF179-16B8-4AE0-904A-1DA9EFD2D077}" dt="2023-05-22T06:49:29.661" v="724" actId="20577"/>
        <pc:sldMkLst>
          <pc:docMk/>
          <pc:sldMk cId="1604608101" sldId="485"/>
        </pc:sldMkLst>
        <pc:spChg chg="mod">
          <ac:chgData name="C C" userId="58c016da926720ee" providerId="LiveId" clId="{77FCF179-16B8-4AE0-904A-1DA9EFD2D077}" dt="2023-05-22T06:49:29.661" v="724" actId="20577"/>
          <ac:spMkLst>
            <pc:docMk/>
            <pc:sldMk cId="1604608101" sldId="485"/>
            <ac:spMk id="2" creationId="{B8AEBA95-99E8-47AF-AB3A-6C09868312D6}"/>
          </ac:spMkLst>
        </pc:spChg>
        <pc:spChg chg="del">
          <ac:chgData name="C C" userId="58c016da926720ee" providerId="LiveId" clId="{77FCF179-16B8-4AE0-904A-1DA9EFD2D077}" dt="2023-05-22T06:49:23.631" v="717"/>
          <ac:spMkLst>
            <pc:docMk/>
            <pc:sldMk cId="1604608101" sldId="485"/>
            <ac:spMk id="3" creationId="{38A3495C-22BA-A631-90D8-8956EE6C15CD}"/>
          </ac:spMkLst>
        </pc:spChg>
        <pc:picChg chg="add mod">
          <ac:chgData name="C C" userId="58c016da926720ee" providerId="LiveId" clId="{77FCF179-16B8-4AE0-904A-1DA9EFD2D077}" dt="2023-05-22T06:49:23.631" v="717"/>
          <ac:picMkLst>
            <pc:docMk/>
            <pc:sldMk cId="1604608101" sldId="485"/>
            <ac:picMk id="1026" creationId="{1E30D570-CBF2-CBF9-DD7B-D043195E3F6F}"/>
          </ac:picMkLst>
        </pc:picChg>
      </pc:sldChg>
      <pc:sldChg chg="addSp delSp modSp new mod">
        <pc:chgData name="C C" userId="58c016da926720ee" providerId="LiveId" clId="{77FCF179-16B8-4AE0-904A-1DA9EFD2D077}" dt="2023-05-22T06:53:55.816" v="847" actId="22"/>
        <pc:sldMkLst>
          <pc:docMk/>
          <pc:sldMk cId="1644485636" sldId="486"/>
        </pc:sldMkLst>
        <pc:spChg chg="mod">
          <ac:chgData name="C C" userId="58c016da926720ee" providerId="LiveId" clId="{77FCF179-16B8-4AE0-904A-1DA9EFD2D077}" dt="2023-05-22T06:53:54.724" v="846" actId="20577"/>
          <ac:spMkLst>
            <pc:docMk/>
            <pc:sldMk cId="1644485636" sldId="486"/>
            <ac:spMk id="2" creationId="{805094BB-91A0-8EC7-2BE5-3763FC03B950}"/>
          </ac:spMkLst>
        </pc:spChg>
        <pc:spChg chg="del">
          <ac:chgData name="C C" userId="58c016da926720ee" providerId="LiveId" clId="{77FCF179-16B8-4AE0-904A-1DA9EFD2D077}" dt="2023-05-22T06:53:55.816" v="847" actId="22"/>
          <ac:spMkLst>
            <pc:docMk/>
            <pc:sldMk cId="1644485636" sldId="486"/>
            <ac:spMk id="3" creationId="{4167056F-86E8-DFBB-9CB4-0E62182EE5EE}"/>
          </ac:spMkLst>
        </pc:spChg>
        <pc:picChg chg="add mod ord">
          <ac:chgData name="C C" userId="58c016da926720ee" providerId="LiveId" clId="{77FCF179-16B8-4AE0-904A-1DA9EFD2D077}" dt="2023-05-22T06:53:55.816" v="847" actId="22"/>
          <ac:picMkLst>
            <pc:docMk/>
            <pc:sldMk cId="1644485636" sldId="486"/>
            <ac:picMk id="5" creationId="{11250B2E-8647-8407-C2EA-45ED5825E624}"/>
          </ac:picMkLst>
        </pc:picChg>
      </pc:sldChg>
      <pc:sldChg chg="addSp delSp modSp add mod modAnim">
        <pc:chgData name="C C" userId="58c016da926720ee" providerId="LiveId" clId="{77FCF179-16B8-4AE0-904A-1DA9EFD2D077}" dt="2023-05-22T06:56:25.858" v="912"/>
        <pc:sldMkLst>
          <pc:docMk/>
          <pc:sldMk cId="845111357" sldId="487"/>
        </pc:sldMkLst>
        <pc:spChg chg="mod">
          <ac:chgData name="C C" userId="58c016da926720ee" providerId="LiveId" clId="{77FCF179-16B8-4AE0-904A-1DA9EFD2D077}" dt="2023-05-22T06:54:04.716" v="871" actId="20577"/>
          <ac:spMkLst>
            <pc:docMk/>
            <pc:sldMk cId="845111357" sldId="487"/>
            <ac:spMk id="2" creationId="{805094BB-91A0-8EC7-2BE5-3763FC03B950}"/>
          </ac:spMkLst>
        </pc:spChg>
        <pc:spChg chg="add del mod">
          <ac:chgData name="C C" userId="58c016da926720ee" providerId="LiveId" clId="{77FCF179-16B8-4AE0-904A-1DA9EFD2D077}" dt="2023-05-22T06:55:27.847" v="873" actId="22"/>
          <ac:spMkLst>
            <pc:docMk/>
            <pc:sldMk cId="845111357" sldId="487"/>
            <ac:spMk id="4" creationId="{2728646E-F917-943F-95E5-4723AE82E2E4}"/>
          </ac:spMkLst>
        </pc:spChg>
        <pc:spChg chg="add mod">
          <ac:chgData name="C C" userId="58c016da926720ee" providerId="LiveId" clId="{77FCF179-16B8-4AE0-904A-1DA9EFD2D077}" dt="2023-05-22T06:56:18.009" v="909" actId="1037"/>
          <ac:spMkLst>
            <pc:docMk/>
            <pc:sldMk cId="845111357" sldId="487"/>
            <ac:spMk id="8" creationId="{1CCF6D8E-BB09-C2BC-485F-D3CC32F9A9BE}"/>
          </ac:spMkLst>
        </pc:spChg>
        <pc:spChg chg="add mod">
          <ac:chgData name="C C" userId="58c016da926720ee" providerId="LiveId" clId="{77FCF179-16B8-4AE0-904A-1DA9EFD2D077}" dt="2023-05-22T06:56:20.951" v="910" actId="1076"/>
          <ac:spMkLst>
            <pc:docMk/>
            <pc:sldMk cId="845111357" sldId="487"/>
            <ac:spMk id="9" creationId="{3605026D-B9D0-D82F-61E7-35536EA5E991}"/>
          </ac:spMkLst>
        </pc:spChg>
        <pc:picChg chg="del">
          <ac:chgData name="C C" userId="58c016da926720ee" providerId="LiveId" clId="{77FCF179-16B8-4AE0-904A-1DA9EFD2D077}" dt="2023-05-22T06:54:05.705" v="872" actId="478"/>
          <ac:picMkLst>
            <pc:docMk/>
            <pc:sldMk cId="845111357" sldId="487"/>
            <ac:picMk id="5" creationId="{11250B2E-8647-8407-C2EA-45ED5825E624}"/>
          </ac:picMkLst>
        </pc:picChg>
        <pc:picChg chg="add mod ord">
          <ac:chgData name="C C" userId="58c016da926720ee" providerId="LiveId" clId="{77FCF179-16B8-4AE0-904A-1DA9EFD2D077}" dt="2023-05-22T06:55:53.190" v="880" actId="1076"/>
          <ac:picMkLst>
            <pc:docMk/>
            <pc:sldMk cId="845111357" sldId="487"/>
            <ac:picMk id="7" creationId="{AC951B5B-F34D-286C-E85D-31A420057832}"/>
          </ac:picMkLst>
        </pc:picChg>
      </pc:sldChg>
      <pc:sldChg chg="new del">
        <pc:chgData name="C C" userId="58c016da926720ee" providerId="LiveId" clId="{77FCF179-16B8-4AE0-904A-1DA9EFD2D077}" dt="2023-05-22T06:59:04.296" v="992" actId="680"/>
        <pc:sldMkLst>
          <pc:docMk/>
          <pc:sldMk cId="917842762" sldId="488"/>
        </pc:sldMkLst>
      </pc:sldChg>
      <pc:sldChg chg="modSp add del mod">
        <pc:chgData name="C C" userId="58c016da926720ee" providerId="LiveId" clId="{77FCF179-16B8-4AE0-904A-1DA9EFD2D077}" dt="2023-05-22T07:01:01.360" v="1128" actId="47"/>
        <pc:sldMkLst>
          <pc:docMk/>
          <pc:sldMk cId="3465119191" sldId="488"/>
        </pc:sldMkLst>
        <pc:spChg chg="mod">
          <ac:chgData name="C C" userId="58c016da926720ee" providerId="LiveId" clId="{77FCF179-16B8-4AE0-904A-1DA9EFD2D077}" dt="2023-05-22T06:59:30.882" v="996" actId="21"/>
          <ac:spMkLst>
            <pc:docMk/>
            <pc:sldMk cId="3465119191" sldId="488"/>
            <ac:spMk id="3" creationId="{E497CB8A-F550-E5D5-C9BA-99EBBF66B9BD}"/>
          </ac:spMkLst>
        </pc:spChg>
      </pc:sldChg>
      <pc:sldChg chg="add del">
        <pc:chgData name="C C" userId="58c016da926720ee" providerId="LiveId" clId="{77FCF179-16B8-4AE0-904A-1DA9EFD2D077}" dt="2023-05-22T07:01:07.350" v="1129" actId="47"/>
        <pc:sldMkLst>
          <pc:docMk/>
          <pc:sldMk cId="3902117398" sldId="489"/>
        </pc:sldMkLst>
      </pc:sldChg>
      <pc:sldChg chg="add del">
        <pc:chgData name="C C" userId="58c016da926720ee" providerId="LiveId" clId="{77FCF179-16B8-4AE0-904A-1DA9EFD2D077}" dt="2023-05-22T07:01:07.350" v="1129" actId="47"/>
        <pc:sldMkLst>
          <pc:docMk/>
          <pc:sldMk cId="2419117117" sldId="490"/>
        </pc:sldMkLst>
      </pc:sldChg>
      <pc:sldChg chg="add">
        <pc:chgData name="C C" userId="58c016da926720ee" providerId="LiveId" clId="{77FCF179-16B8-4AE0-904A-1DA9EFD2D077}" dt="2023-05-22T06:59:16.128" v="993"/>
        <pc:sldMkLst>
          <pc:docMk/>
          <pc:sldMk cId="1445019944" sldId="491"/>
        </pc:sldMkLst>
      </pc:sldChg>
      <pc:sldChg chg="modSp new mod">
        <pc:chgData name="C C" userId="58c016da926720ee" providerId="LiveId" clId="{77FCF179-16B8-4AE0-904A-1DA9EFD2D077}" dt="2023-05-22T08:14:59.623" v="2030" actId="404"/>
        <pc:sldMkLst>
          <pc:docMk/>
          <pc:sldMk cId="2649410933" sldId="492"/>
        </pc:sldMkLst>
        <pc:spChg chg="mod">
          <ac:chgData name="C C" userId="58c016da926720ee" providerId="LiveId" clId="{77FCF179-16B8-4AE0-904A-1DA9EFD2D077}" dt="2023-05-22T08:12:04.952" v="1487" actId="20577"/>
          <ac:spMkLst>
            <pc:docMk/>
            <pc:sldMk cId="2649410933" sldId="492"/>
            <ac:spMk id="2" creationId="{757BDEC8-727D-FDFB-4467-6C17415A1C3B}"/>
          </ac:spMkLst>
        </pc:spChg>
        <pc:spChg chg="mod">
          <ac:chgData name="C C" userId="58c016da926720ee" providerId="LiveId" clId="{77FCF179-16B8-4AE0-904A-1DA9EFD2D077}" dt="2023-05-22T08:14:59.623" v="2030" actId="404"/>
          <ac:spMkLst>
            <pc:docMk/>
            <pc:sldMk cId="2649410933" sldId="492"/>
            <ac:spMk id="3" creationId="{1A426CF5-F676-DDF2-1709-88F4A2DFAD24}"/>
          </ac:spMkLst>
        </pc:spChg>
      </pc:sldChg>
      <pc:sldChg chg="add del">
        <pc:chgData name="C C" userId="58c016da926720ee" providerId="LiveId" clId="{77FCF179-16B8-4AE0-904A-1DA9EFD2D077}" dt="2023-05-22T07:02:06.869" v="1195" actId="47"/>
        <pc:sldMkLst>
          <pc:docMk/>
          <pc:sldMk cId="2118013621" sldId="493"/>
        </pc:sldMkLst>
      </pc:sldChg>
      <pc:sldChg chg="add del">
        <pc:chgData name="C C" userId="58c016da926720ee" providerId="LiveId" clId="{77FCF179-16B8-4AE0-904A-1DA9EFD2D077}" dt="2023-05-22T07:02:09.929" v="1197"/>
        <pc:sldMkLst>
          <pc:docMk/>
          <pc:sldMk cId="2754248399" sldId="493"/>
        </pc:sldMkLst>
      </pc:sldChg>
      <pc:sldChg chg="addSp delSp modSp new del mod modClrScheme chgLayout">
        <pc:chgData name="C C" userId="58c016da926720ee" providerId="LiveId" clId="{77FCF179-16B8-4AE0-904A-1DA9EFD2D077}" dt="2023-05-22T10:04:13.554" v="2033" actId="47"/>
        <pc:sldMkLst>
          <pc:docMk/>
          <pc:sldMk cId="3487582429" sldId="493"/>
        </pc:sldMkLst>
        <pc:spChg chg="del mod ord">
          <ac:chgData name="C C" userId="58c016da926720ee" providerId="LiveId" clId="{77FCF179-16B8-4AE0-904A-1DA9EFD2D077}" dt="2023-05-22T08:09:34.084" v="1346" actId="700"/>
          <ac:spMkLst>
            <pc:docMk/>
            <pc:sldMk cId="3487582429" sldId="493"/>
            <ac:spMk id="2" creationId="{AA063874-6DF8-1D51-5B1F-09246A6B976A}"/>
          </ac:spMkLst>
        </pc:spChg>
        <pc:spChg chg="del mod ord">
          <ac:chgData name="C C" userId="58c016da926720ee" providerId="LiveId" clId="{77FCF179-16B8-4AE0-904A-1DA9EFD2D077}" dt="2023-05-22T08:09:34.084" v="1346" actId="700"/>
          <ac:spMkLst>
            <pc:docMk/>
            <pc:sldMk cId="3487582429" sldId="493"/>
            <ac:spMk id="3" creationId="{789B046A-D20C-3996-C598-E082BA76E08C}"/>
          </ac:spMkLst>
        </pc:spChg>
        <pc:spChg chg="add mod ord">
          <ac:chgData name="C C" userId="58c016da926720ee" providerId="LiveId" clId="{77FCF179-16B8-4AE0-904A-1DA9EFD2D077}" dt="2023-05-22T08:09:56.624" v="1395" actId="6549"/>
          <ac:spMkLst>
            <pc:docMk/>
            <pc:sldMk cId="3487582429" sldId="493"/>
            <ac:spMk id="4" creationId="{9ACC5CD1-1912-0F9A-33B1-2D44BFCD94B0}"/>
          </ac:spMkLst>
        </pc:spChg>
        <pc:spChg chg="add mod ord">
          <ac:chgData name="C C" userId="58c016da926720ee" providerId="LiveId" clId="{77FCF179-16B8-4AE0-904A-1DA9EFD2D077}" dt="2023-05-22T08:10:28.647" v="1428" actId="790"/>
          <ac:spMkLst>
            <pc:docMk/>
            <pc:sldMk cId="3487582429" sldId="493"/>
            <ac:spMk id="5" creationId="{B6A701D4-96A4-AE38-CDF4-E9727D244C7B}"/>
          </ac:spMkLst>
        </pc:spChg>
      </pc:sldChg>
      <pc:sldMasterChg chg="delSldLayout">
        <pc:chgData name="C C" userId="58c016da926720ee" providerId="LiveId" clId="{77FCF179-16B8-4AE0-904A-1DA9EFD2D077}" dt="2023-05-22T06:57:58.802" v="925" actId="2696"/>
        <pc:sldMasterMkLst>
          <pc:docMk/>
          <pc:sldMasterMk cId="1544436725" sldId="2147483702"/>
        </pc:sldMasterMkLst>
        <pc:sldLayoutChg chg="del">
          <pc:chgData name="C C" userId="58c016da926720ee" providerId="LiveId" clId="{77FCF179-16B8-4AE0-904A-1DA9EFD2D077}" dt="2023-05-22T06:57:58.802" v="925" actId="2696"/>
          <pc:sldLayoutMkLst>
            <pc:docMk/>
            <pc:sldMasterMk cId="1544436725" sldId="2147483702"/>
            <pc:sldLayoutMk cId="1542756854" sldId="2147483717"/>
          </pc:sldLayoutMkLst>
        </pc:sldLayoutChg>
      </pc:sldMasterChg>
    </pc:docChg>
  </pc:docChgLst>
  <pc:docChgLst>
    <pc:chgData name="C C" userId="58c016da926720ee" providerId="LiveId" clId="{ED196408-5721-44D1-9BFC-0BEE6E59FC91}"/>
    <pc:docChg chg="undo custSel addSld delSld modSld sldOrd">
      <pc:chgData name="C C" userId="58c016da926720ee" providerId="LiveId" clId="{ED196408-5721-44D1-9BFC-0BEE6E59FC91}" dt="2022-04-25T14:11:31.855" v="640" actId="20577"/>
      <pc:docMkLst>
        <pc:docMk/>
      </pc:docMkLst>
      <pc:sldChg chg="modSp add del mod modNotesTx">
        <pc:chgData name="C C" userId="58c016da926720ee" providerId="LiveId" clId="{ED196408-5721-44D1-9BFC-0BEE6E59FC91}" dt="2022-04-25T13:03:48.288" v="74" actId="2711"/>
        <pc:sldMkLst>
          <pc:docMk/>
          <pc:sldMk cId="1252420289" sldId="318"/>
        </pc:sldMkLst>
        <pc:spChg chg="mod">
          <ac:chgData name="C C" userId="58c016da926720ee" providerId="LiveId" clId="{ED196408-5721-44D1-9BFC-0BEE6E59FC91}" dt="2022-04-25T13:03:33.736" v="73" actId="2711"/>
          <ac:spMkLst>
            <pc:docMk/>
            <pc:sldMk cId="1252420289" sldId="318"/>
            <ac:spMk id="2" creationId="{A26FAD7A-D9DC-487F-B8AB-DCFCC72B43A4}"/>
          </ac:spMkLst>
        </pc:spChg>
        <pc:spChg chg="mod">
          <ac:chgData name="C C" userId="58c016da926720ee" providerId="LiveId" clId="{ED196408-5721-44D1-9BFC-0BEE6E59FC91}" dt="2022-04-25T13:03:48.288" v="74" actId="2711"/>
          <ac:spMkLst>
            <pc:docMk/>
            <pc:sldMk cId="1252420289" sldId="318"/>
            <ac:spMk id="3" creationId="{47C9862C-9A1F-425B-89E0-FFE0D4F54A0D}"/>
          </ac:spMkLst>
        </pc:spChg>
      </pc:sldChg>
      <pc:sldChg chg="modSp add del mod">
        <pc:chgData name="C C" userId="58c016da926720ee" providerId="LiveId" clId="{ED196408-5721-44D1-9BFC-0BEE6E59FC91}" dt="2022-04-25T13:04:42.692" v="78" actId="2711"/>
        <pc:sldMkLst>
          <pc:docMk/>
          <pc:sldMk cId="1290554776" sldId="319"/>
        </pc:sldMkLst>
        <pc:spChg chg="mod">
          <ac:chgData name="C C" userId="58c016da926720ee" providerId="LiveId" clId="{ED196408-5721-44D1-9BFC-0BEE6E59FC91}" dt="2022-04-25T13:04:32.330" v="77" actId="2711"/>
          <ac:spMkLst>
            <pc:docMk/>
            <pc:sldMk cId="1290554776" sldId="319"/>
            <ac:spMk id="2" creationId="{2A1C7FC0-278A-4E2B-8975-0720AB8F94DA}"/>
          </ac:spMkLst>
        </pc:spChg>
        <pc:spChg chg="mod">
          <ac:chgData name="C C" userId="58c016da926720ee" providerId="LiveId" clId="{ED196408-5721-44D1-9BFC-0BEE6E59FC91}" dt="2022-04-25T13:04:42.692" v="78" actId="2711"/>
          <ac:spMkLst>
            <pc:docMk/>
            <pc:sldMk cId="1290554776" sldId="319"/>
            <ac:spMk id="3" creationId="{8B88168B-F28A-433E-8FF2-11F4C80D65C0}"/>
          </ac:spMkLst>
        </pc:spChg>
      </pc:sldChg>
      <pc:sldChg chg="addSp delSp modSp add del mod">
        <pc:chgData name="C C" userId="58c016da926720ee" providerId="LiveId" clId="{ED196408-5721-44D1-9BFC-0BEE6E59FC91}" dt="2022-04-25T13:14:49.319" v="100" actId="22"/>
        <pc:sldMkLst>
          <pc:docMk/>
          <pc:sldMk cId="212848021" sldId="322"/>
        </pc:sldMkLst>
        <pc:spChg chg="mod">
          <ac:chgData name="C C" userId="58c016da926720ee" providerId="LiveId" clId="{ED196408-5721-44D1-9BFC-0BEE6E59FC91}" dt="2022-04-25T13:13:04.623" v="82" actId="2711"/>
          <ac:spMkLst>
            <pc:docMk/>
            <pc:sldMk cId="212848021" sldId="322"/>
            <ac:spMk id="2" creationId="{DA75ED2C-80DF-4099-BEC7-2B15D92AD33D}"/>
          </ac:spMkLst>
        </pc:spChg>
        <pc:spChg chg="mod">
          <ac:chgData name="C C" userId="58c016da926720ee" providerId="LiveId" clId="{ED196408-5721-44D1-9BFC-0BEE6E59FC91}" dt="2022-04-25T13:13:11.575" v="83" actId="2711"/>
          <ac:spMkLst>
            <pc:docMk/>
            <pc:sldMk cId="212848021" sldId="322"/>
            <ac:spMk id="3" creationId="{2FD59794-9912-477A-A52B-07EAF6232FD6}"/>
          </ac:spMkLst>
        </pc:spChg>
        <pc:spChg chg="add del">
          <ac:chgData name="C C" userId="58c016da926720ee" providerId="LiveId" clId="{ED196408-5721-44D1-9BFC-0BEE6E59FC91}" dt="2022-04-25T13:14:49.319" v="100" actId="22"/>
          <ac:spMkLst>
            <pc:docMk/>
            <pc:sldMk cId="212848021" sldId="322"/>
            <ac:spMk id="6" creationId="{68F34A5E-5F08-4199-A55D-B5F7B953CE7D}"/>
          </ac:spMkLst>
        </pc:spChg>
      </pc:sldChg>
      <pc:sldChg chg="modSp add del mod">
        <pc:chgData name="C C" userId="58c016da926720ee" providerId="LiveId" clId="{ED196408-5721-44D1-9BFC-0BEE6E59FC91}" dt="2022-04-25T13:04:18.639" v="76" actId="2711"/>
        <pc:sldMkLst>
          <pc:docMk/>
          <pc:sldMk cId="905704548" sldId="324"/>
        </pc:sldMkLst>
        <pc:spChg chg="mod">
          <ac:chgData name="C C" userId="58c016da926720ee" providerId="LiveId" clId="{ED196408-5721-44D1-9BFC-0BEE6E59FC91}" dt="2022-04-25T13:04:06.355" v="75" actId="2711"/>
          <ac:spMkLst>
            <pc:docMk/>
            <pc:sldMk cId="905704548" sldId="324"/>
            <ac:spMk id="2" creationId="{A26FAD7A-D9DC-487F-B8AB-DCFCC72B43A4}"/>
          </ac:spMkLst>
        </pc:spChg>
        <pc:spChg chg="mod">
          <ac:chgData name="C C" userId="58c016da926720ee" providerId="LiveId" clId="{ED196408-5721-44D1-9BFC-0BEE6E59FC91}" dt="2022-04-25T13:04:18.639" v="76" actId="2711"/>
          <ac:spMkLst>
            <pc:docMk/>
            <pc:sldMk cId="905704548" sldId="324"/>
            <ac:spMk id="3" creationId="{47C9862C-9A1F-425B-89E0-FFE0D4F54A0D}"/>
          </ac:spMkLst>
        </pc:spChg>
      </pc:sldChg>
      <pc:sldChg chg="modSp add del mod">
        <pc:chgData name="C C" userId="58c016da926720ee" providerId="LiveId" clId="{ED196408-5721-44D1-9BFC-0BEE6E59FC91}" dt="2022-04-25T13:05:09.708" v="81" actId="1076"/>
        <pc:sldMkLst>
          <pc:docMk/>
          <pc:sldMk cId="2603871003" sldId="325"/>
        </pc:sldMkLst>
        <pc:spChg chg="mod">
          <ac:chgData name="C C" userId="58c016da926720ee" providerId="LiveId" clId="{ED196408-5721-44D1-9BFC-0BEE6E59FC91}" dt="2022-04-25T13:04:50.183" v="79" actId="2711"/>
          <ac:spMkLst>
            <pc:docMk/>
            <pc:sldMk cId="2603871003" sldId="325"/>
            <ac:spMk id="2" creationId="{2EAB2D21-5161-4343-859C-BFAB1919A94D}"/>
          </ac:spMkLst>
        </pc:spChg>
        <pc:spChg chg="mod">
          <ac:chgData name="C C" userId="58c016da926720ee" providerId="LiveId" clId="{ED196408-5721-44D1-9BFC-0BEE6E59FC91}" dt="2022-04-25T13:05:04.967" v="80" actId="2711"/>
          <ac:spMkLst>
            <pc:docMk/>
            <pc:sldMk cId="2603871003" sldId="325"/>
            <ac:spMk id="3" creationId="{2FEE7114-D16E-4DAE-8CBC-05FEB89E54E8}"/>
          </ac:spMkLst>
        </pc:spChg>
        <pc:picChg chg="mod">
          <ac:chgData name="C C" userId="58c016da926720ee" providerId="LiveId" clId="{ED196408-5721-44D1-9BFC-0BEE6E59FC91}" dt="2022-04-25T13:05:09.708" v="81" actId="1076"/>
          <ac:picMkLst>
            <pc:docMk/>
            <pc:sldMk cId="2603871003" sldId="325"/>
            <ac:picMk id="6" creationId="{3268CB11-4A75-4A6F-A4B1-1AE8ED11ADBF}"/>
          </ac:picMkLst>
        </pc:picChg>
      </pc:sldChg>
      <pc:sldChg chg="modSp add del mod ord">
        <pc:chgData name="C C" userId="58c016da926720ee" providerId="LiveId" clId="{ED196408-5721-44D1-9BFC-0BEE6E59FC91}" dt="2022-04-25T14:10:42.521" v="537" actId="20577"/>
        <pc:sldMkLst>
          <pc:docMk/>
          <pc:sldMk cId="1166599625" sldId="326"/>
        </pc:sldMkLst>
        <pc:spChg chg="mod">
          <ac:chgData name="C C" userId="58c016da926720ee" providerId="LiveId" clId="{ED196408-5721-44D1-9BFC-0BEE6E59FC91}" dt="2022-04-25T14:00:58.912" v="415" actId="20577"/>
          <ac:spMkLst>
            <pc:docMk/>
            <pc:sldMk cId="1166599625" sldId="326"/>
            <ac:spMk id="2" creationId="{EEA539F6-A2F4-4D6B-8C2E-32EC57B5A860}"/>
          </ac:spMkLst>
        </pc:spChg>
        <pc:spChg chg="mod">
          <ac:chgData name="C C" userId="58c016da926720ee" providerId="LiveId" clId="{ED196408-5721-44D1-9BFC-0BEE6E59FC91}" dt="2022-04-25T14:10:42.521" v="537" actId="20577"/>
          <ac:spMkLst>
            <pc:docMk/>
            <pc:sldMk cId="1166599625" sldId="326"/>
            <ac:spMk id="3" creationId="{E035A5C0-2F6C-42C0-9B7B-C7C147A63A99}"/>
          </ac:spMkLst>
        </pc:spChg>
      </pc:sldChg>
      <pc:sldChg chg="modSp mod">
        <pc:chgData name="C C" userId="58c016da926720ee" providerId="LiveId" clId="{ED196408-5721-44D1-9BFC-0BEE6E59FC91}" dt="2022-04-25T12:58:16.660" v="21" actId="20577"/>
        <pc:sldMkLst>
          <pc:docMk/>
          <pc:sldMk cId="0" sldId="389"/>
        </pc:sldMkLst>
        <pc:spChg chg="mod">
          <ac:chgData name="C C" userId="58c016da926720ee" providerId="LiveId" clId="{ED196408-5721-44D1-9BFC-0BEE6E59FC91}" dt="2022-04-25T12:58:16.660" v="21" actId="20577"/>
          <ac:spMkLst>
            <pc:docMk/>
            <pc:sldMk cId="0" sldId="389"/>
            <ac:spMk id="4098" creationId="{00000000-0000-0000-0000-000000000000}"/>
          </ac:spMkLst>
        </pc:spChg>
      </pc:sldChg>
      <pc:sldChg chg="del">
        <pc:chgData name="C C" userId="58c016da926720ee" providerId="LiveId" clId="{ED196408-5721-44D1-9BFC-0BEE6E59FC91}" dt="2022-04-25T12:58:37.187" v="26" actId="47"/>
        <pc:sldMkLst>
          <pc:docMk/>
          <pc:sldMk cId="304734020" sldId="390"/>
        </pc:sldMkLst>
      </pc:sldChg>
      <pc:sldChg chg="del">
        <pc:chgData name="C C" userId="58c016da926720ee" providerId="LiveId" clId="{ED196408-5721-44D1-9BFC-0BEE6E59FC91}" dt="2022-04-25T12:58:37.187" v="26" actId="47"/>
        <pc:sldMkLst>
          <pc:docMk/>
          <pc:sldMk cId="1721971148" sldId="391"/>
        </pc:sldMkLst>
      </pc:sldChg>
      <pc:sldChg chg="del">
        <pc:chgData name="C C" userId="58c016da926720ee" providerId="LiveId" clId="{ED196408-5721-44D1-9BFC-0BEE6E59FC91}" dt="2022-04-25T12:58:37.187" v="26" actId="47"/>
        <pc:sldMkLst>
          <pc:docMk/>
          <pc:sldMk cId="1287846668" sldId="392"/>
        </pc:sldMkLst>
      </pc:sldChg>
      <pc:sldChg chg="modSp mod">
        <pc:chgData name="C C" userId="58c016da926720ee" providerId="LiveId" clId="{ED196408-5721-44D1-9BFC-0BEE6E59FC91}" dt="2022-04-25T12:58:21.676" v="25" actId="20577"/>
        <pc:sldMkLst>
          <pc:docMk/>
          <pc:sldMk cId="3393580242" sldId="393"/>
        </pc:sldMkLst>
        <pc:spChg chg="mod">
          <ac:chgData name="C C" userId="58c016da926720ee" providerId="LiveId" clId="{ED196408-5721-44D1-9BFC-0BEE6E59FC91}" dt="2022-04-25T12:58:21.676" v="25" actId="20577"/>
          <ac:spMkLst>
            <pc:docMk/>
            <pc:sldMk cId="3393580242" sldId="393"/>
            <ac:spMk id="3" creationId="{00000000-0000-0000-0000-000000000000}"/>
          </ac:spMkLst>
        </pc:spChg>
      </pc:sldChg>
      <pc:sldChg chg="del">
        <pc:chgData name="C C" userId="58c016da926720ee" providerId="LiveId" clId="{ED196408-5721-44D1-9BFC-0BEE6E59FC91}" dt="2022-04-25T12:58:37.187" v="26" actId="47"/>
        <pc:sldMkLst>
          <pc:docMk/>
          <pc:sldMk cId="3152040423" sldId="400"/>
        </pc:sldMkLst>
      </pc:sldChg>
      <pc:sldChg chg="del">
        <pc:chgData name="C C" userId="58c016da926720ee" providerId="LiveId" clId="{ED196408-5721-44D1-9BFC-0BEE6E59FC91}" dt="2022-04-25T12:58:37.187" v="26" actId="47"/>
        <pc:sldMkLst>
          <pc:docMk/>
          <pc:sldMk cId="3269726516" sldId="415"/>
        </pc:sldMkLst>
      </pc:sldChg>
      <pc:sldChg chg="modSp mod">
        <pc:chgData name="C C" userId="58c016da926720ee" providerId="LiveId" clId="{ED196408-5721-44D1-9BFC-0BEE6E59FC91}" dt="2022-04-25T14:11:31.855" v="640" actId="20577"/>
        <pc:sldMkLst>
          <pc:docMk/>
          <pc:sldMk cId="1978773447" sldId="416"/>
        </pc:sldMkLst>
        <pc:spChg chg="mod">
          <ac:chgData name="C C" userId="58c016da926720ee" providerId="LiveId" clId="{ED196408-5721-44D1-9BFC-0BEE6E59FC91}" dt="2022-04-25T14:11:31.855" v="640" actId="20577"/>
          <ac:spMkLst>
            <pc:docMk/>
            <pc:sldMk cId="1978773447" sldId="416"/>
            <ac:spMk id="3" creationId="{5C07815A-E060-4191-9240-AD4D87886E72}"/>
          </ac:spMkLst>
        </pc:spChg>
      </pc:sldChg>
      <pc:sldChg chg="modSp new del mod">
        <pc:chgData name="C C" userId="58c016da926720ee" providerId="LiveId" clId="{ED196408-5721-44D1-9BFC-0BEE6E59FC91}" dt="2022-04-25T13:13:49.523" v="95" actId="680"/>
        <pc:sldMkLst>
          <pc:docMk/>
          <pc:sldMk cId="709480684" sldId="417"/>
        </pc:sldMkLst>
        <pc:spChg chg="mod">
          <ac:chgData name="C C" userId="58c016da926720ee" providerId="LiveId" clId="{ED196408-5721-44D1-9BFC-0BEE6E59FC91}" dt="2022-04-25T13:13:49.213" v="94"/>
          <ac:spMkLst>
            <pc:docMk/>
            <pc:sldMk cId="709480684" sldId="417"/>
            <ac:spMk id="3" creationId="{4FBF2B30-91D4-4BF1-B460-25730A51526C}"/>
          </ac:spMkLst>
        </pc:spChg>
      </pc:sldChg>
      <pc:sldChg chg="addSp delSp new del mod">
        <pc:chgData name="C C" userId="58c016da926720ee" providerId="LiveId" clId="{ED196408-5721-44D1-9BFC-0BEE6E59FC91}" dt="2022-04-25T13:14:56.624" v="101" actId="47"/>
        <pc:sldMkLst>
          <pc:docMk/>
          <pc:sldMk cId="2052548945" sldId="417"/>
        </pc:sldMkLst>
        <pc:spChg chg="add del">
          <ac:chgData name="C C" userId="58c016da926720ee" providerId="LiveId" clId="{ED196408-5721-44D1-9BFC-0BEE6E59FC91}" dt="2022-04-25T13:14:47.511" v="98" actId="22"/>
          <ac:spMkLst>
            <pc:docMk/>
            <pc:sldMk cId="2052548945" sldId="417"/>
            <ac:spMk id="6" creationId="{9AE092A8-4D34-4190-B3AC-4A35FE109578}"/>
          </ac:spMkLst>
        </pc:spChg>
      </pc:sldChg>
      <pc:sldChg chg="delSp new del mod">
        <pc:chgData name="C C" userId="58c016da926720ee" providerId="LiveId" clId="{ED196408-5721-44D1-9BFC-0BEE6E59FC91}" dt="2022-04-25T13:02:55.091" v="43" actId="47"/>
        <pc:sldMkLst>
          <pc:docMk/>
          <pc:sldMk cId="2543516792" sldId="417"/>
        </pc:sldMkLst>
        <pc:spChg chg="del">
          <ac:chgData name="C C" userId="58c016da926720ee" providerId="LiveId" clId="{ED196408-5721-44D1-9BFC-0BEE6E59FC91}" dt="2022-04-25T12:59:37.459" v="36" actId="478"/>
          <ac:spMkLst>
            <pc:docMk/>
            <pc:sldMk cId="2543516792" sldId="417"/>
            <ac:spMk id="4" creationId="{261AB087-3F9F-44BD-B5B9-41CF17A952CB}"/>
          </ac:spMkLst>
        </pc:spChg>
      </pc:sldChg>
      <pc:sldChg chg="addSp delSp modSp new mod">
        <pc:chgData name="C C" userId="58c016da926720ee" providerId="LiveId" clId="{ED196408-5721-44D1-9BFC-0BEE6E59FC91}" dt="2022-04-25T13:16:44.046" v="132" actId="207"/>
        <pc:sldMkLst>
          <pc:docMk/>
          <pc:sldMk cId="2676244053" sldId="417"/>
        </pc:sldMkLst>
        <pc:spChg chg="mod">
          <ac:chgData name="C C" userId="58c016da926720ee" providerId="LiveId" clId="{ED196408-5721-44D1-9BFC-0BEE6E59FC91}" dt="2022-04-25T13:16:38.785" v="131" actId="20577"/>
          <ac:spMkLst>
            <pc:docMk/>
            <pc:sldMk cId="2676244053" sldId="417"/>
            <ac:spMk id="2" creationId="{C1F23B80-DE84-44E8-B9DC-54DDA7454841}"/>
          </ac:spMkLst>
        </pc:spChg>
        <pc:spChg chg="add del">
          <ac:chgData name="C C" userId="58c016da926720ee" providerId="LiveId" clId="{ED196408-5721-44D1-9BFC-0BEE6E59FC91}" dt="2022-04-25T13:16:06.083" v="110"/>
          <ac:spMkLst>
            <pc:docMk/>
            <pc:sldMk cId="2676244053" sldId="417"/>
            <ac:spMk id="3" creationId="{D1B8CFEC-D3B2-4F36-ACAF-7FACC2AAC2CA}"/>
          </ac:spMkLst>
        </pc:spChg>
        <pc:spChg chg="add del">
          <ac:chgData name="C C" userId="58c016da926720ee" providerId="LiveId" clId="{ED196408-5721-44D1-9BFC-0BEE6E59FC91}" dt="2022-04-25T13:15:43.718" v="109"/>
          <ac:spMkLst>
            <pc:docMk/>
            <pc:sldMk cId="2676244053" sldId="417"/>
            <ac:spMk id="7" creationId="{46A02DA3-27E3-47ED-A499-19C3D0E0D8B1}"/>
          </ac:spMkLst>
        </pc:spChg>
        <pc:graphicFrameChg chg="add del mod">
          <ac:chgData name="C C" userId="58c016da926720ee" providerId="LiveId" clId="{ED196408-5721-44D1-9BFC-0BEE6E59FC91}" dt="2022-04-25T13:15:43.718" v="109"/>
          <ac:graphicFrameMkLst>
            <pc:docMk/>
            <pc:sldMk cId="2676244053" sldId="417"/>
            <ac:graphicFrameMk id="5" creationId="{7AA49072-888D-41F9-A6E7-4B76E8D57276}"/>
          </ac:graphicFrameMkLst>
        </pc:graphicFrameChg>
        <pc:graphicFrameChg chg="add del mod">
          <ac:chgData name="C C" userId="58c016da926720ee" providerId="LiveId" clId="{ED196408-5721-44D1-9BFC-0BEE6E59FC91}" dt="2022-04-25T13:15:43.718" v="109"/>
          <ac:graphicFrameMkLst>
            <pc:docMk/>
            <pc:sldMk cId="2676244053" sldId="417"/>
            <ac:graphicFrameMk id="6" creationId="{B9608F0A-020E-47AE-94E8-5E049C880DFA}"/>
          </ac:graphicFrameMkLst>
        </pc:graphicFrameChg>
        <pc:graphicFrameChg chg="add mod modGraphic">
          <ac:chgData name="C C" userId="58c016da926720ee" providerId="LiveId" clId="{ED196408-5721-44D1-9BFC-0BEE6E59FC91}" dt="2022-04-25T13:16:44.046" v="132" actId="207"/>
          <ac:graphicFrameMkLst>
            <pc:docMk/>
            <pc:sldMk cId="2676244053" sldId="417"/>
            <ac:graphicFrameMk id="8" creationId="{47D15C56-17D0-40E3-AD11-19B973AAAF2A}"/>
          </ac:graphicFrameMkLst>
        </pc:graphicFrameChg>
      </pc:sldChg>
      <pc:sldChg chg="new del">
        <pc:chgData name="C C" userId="58c016da926720ee" providerId="LiveId" clId="{ED196408-5721-44D1-9BFC-0BEE6E59FC91}" dt="2022-04-25T13:16:57.667" v="135" actId="47"/>
        <pc:sldMkLst>
          <pc:docMk/>
          <pc:sldMk cId="1441908716" sldId="418"/>
        </pc:sldMkLst>
      </pc:sldChg>
      <pc:sldChg chg="new add del">
        <pc:chgData name="C C" userId="58c016da926720ee" providerId="LiveId" clId="{ED196408-5721-44D1-9BFC-0BEE6E59FC91}" dt="2022-04-25T13:02:54.461" v="42" actId="47"/>
        <pc:sldMkLst>
          <pc:docMk/>
          <pc:sldMk cId="3516958168" sldId="418"/>
        </pc:sldMkLst>
      </pc:sldChg>
      <pc:sldChg chg="del">
        <pc:chgData name="C C" userId="58c016da926720ee" providerId="LiveId" clId="{ED196408-5721-44D1-9BFC-0BEE6E59FC91}" dt="2022-04-25T12:58:37.187" v="26" actId="47"/>
        <pc:sldMkLst>
          <pc:docMk/>
          <pc:sldMk cId="4079667306" sldId="418"/>
        </pc:sldMkLst>
      </pc:sldChg>
      <pc:sldChg chg="del">
        <pc:chgData name="C C" userId="58c016da926720ee" providerId="LiveId" clId="{ED196408-5721-44D1-9BFC-0BEE6E59FC91}" dt="2022-04-25T12:58:37.187" v="26" actId="47"/>
        <pc:sldMkLst>
          <pc:docMk/>
          <pc:sldMk cId="47962113" sldId="419"/>
        </pc:sldMkLst>
      </pc:sldChg>
      <pc:sldChg chg="modSp add mod">
        <pc:chgData name="C C" userId="58c016da926720ee" providerId="LiveId" clId="{ED196408-5721-44D1-9BFC-0BEE6E59FC91}" dt="2022-04-25T13:17:25.905" v="142" actId="1076"/>
        <pc:sldMkLst>
          <pc:docMk/>
          <pc:sldMk cId="471651577" sldId="419"/>
        </pc:sldMkLst>
        <pc:spChg chg="mod">
          <ac:chgData name="C C" userId="58c016da926720ee" providerId="LiveId" clId="{ED196408-5721-44D1-9BFC-0BEE6E59FC91}" dt="2022-04-25T13:17:01.090" v="137" actId="20577"/>
          <ac:spMkLst>
            <pc:docMk/>
            <pc:sldMk cId="471651577" sldId="419"/>
            <ac:spMk id="2" creationId="{C1F23B80-DE84-44E8-B9DC-54DDA7454841}"/>
          </ac:spMkLst>
        </pc:spChg>
        <pc:graphicFrameChg chg="mod modGraphic">
          <ac:chgData name="C C" userId="58c016da926720ee" providerId="LiveId" clId="{ED196408-5721-44D1-9BFC-0BEE6E59FC91}" dt="2022-04-25T13:17:25.905" v="142" actId="1076"/>
          <ac:graphicFrameMkLst>
            <pc:docMk/>
            <pc:sldMk cId="471651577" sldId="419"/>
            <ac:graphicFrameMk id="8" creationId="{47D15C56-17D0-40E3-AD11-19B973AAAF2A}"/>
          </ac:graphicFrameMkLst>
        </pc:graphicFrameChg>
      </pc:sldChg>
      <pc:sldChg chg="modSp new mod">
        <pc:chgData name="C C" userId="58c016da926720ee" providerId="LiveId" clId="{ED196408-5721-44D1-9BFC-0BEE6E59FC91}" dt="2022-04-25T14:01:19.896" v="454" actId="20577"/>
        <pc:sldMkLst>
          <pc:docMk/>
          <pc:sldMk cId="1045513571" sldId="420"/>
        </pc:sldMkLst>
        <pc:spChg chg="mod">
          <ac:chgData name="C C" userId="58c016da926720ee" providerId="LiveId" clId="{ED196408-5721-44D1-9BFC-0BEE6E59FC91}" dt="2022-04-25T14:01:19.896" v="454" actId="20577"/>
          <ac:spMkLst>
            <pc:docMk/>
            <pc:sldMk cId="1045513571" sldId="420"/>
            <ac:spMk id="2" creationId="{6B80625F-0935-4DE3-9B4B-B0797E624957}"/>
          </ac:spMkLst>
        </pc:spChg>
        <pc:spChg chg="mod">
          <ac:chgData name="C C" userId="58c016da926720ee" providerId="LiveId" clId="{ED196408-5721-44D1-9BFC-0BEE6E59FC91}" dt="2022-04-25T14:01:14.130" v="452" actId="6549"/>
          <ac:spMkLst>
            <pc:docMk/>
            <pc:sldMk cId="1045513571" sldId="420"/>
            <ac:spMk id="3" creationId="{015D30FB-55F1-481C-82EE-50AE0F29ACB7}"/>
          </ac:spMkLst>
        </pc:spChg>
      </pc:sldChg>
      <pc:sldChg chg="new del">
        <pc:chgData name="C C" userId="58c016da926720ee" providerId="LiveId" clId="{ED196408-5721-44D1-9BFC-0BEE6E59FC91}" dt="2022-04-25T14:00:04.269" v="327" actId="47"/>
        <pc:sldMkLst>
          <pc:docMk/>
          <pc:sldMk cId="1188912773" sldId="420"/>
        </pc:sldMkLst>
      </pc:sldChg>
      <pc:sldChg chg="del">
        <pc:chgData name="C C" userId="58c016da926720ee" providerId="LiveId" clId="{ED196408-5721-44D1-9BFC-0BEE6E59FC91}" dt="2022-04-25T12:58:37.187" v="26" actId="47"/>
        <pc:sldMkLst>
          <pc:docMk/>
          <pc:sldMk cId="1527864762" sldId="420"/>
        </pc:sldMkLst>
      </pc:sldChg>
    </pc:docChg>
  </pc:docChgLst>
  <pc:docChgLst>
    <pc:chgData name="C C" userId="58c016da926720ee" providerId="LiveId" clId="{449F1447-0186-4448-9653-8B66C741979E}"/>
    <pc:docChg chg="undo redo custSel addSld delSld modSld sldOrd">
      <pc:chgData name="C C" userId="58c016da926720ee" providerId="LiveId" clId="{449F1447-0186-4448-9653-8B66C741979E}" dt="2023-04-16T12:26:14.014" v="2813" actId="20577"/>
      <pc:docMkLst>
        <pc:docMk/>
      </pc:docMkLst>
      <pc:sldChg chg="modSp mod">
        <pc:chgData name="C C" userId="58c016da926720ee" providerId="LiveId" clId="{449F1447-0186-4448-9653-8B66C741979E}" dt="2023-04-16T12:21:05.353" v="2792" actId="20577"/>
        <pc:sldMkLst>
          <pc:docMk/>
          <pc:sldMk cId="3533300035" sldId="257"/>
        </pc:sldMkLst>
        <pc:spChg chg="mod">
          <ac:chgData name="C C" userId="58c016da926720ee" providerId="LiveId" clId="{449F1447-0186-4448-9653-8B66C741979E}" dt="2023-04-16T12:21:05.353" v="2792" actId="20577"/>
          <ac:spMkLst>
            <pc:docMk/>
            <pc:sldMk cId="3533300035" sldId="257"/>
            <ac:spMk id="5" creationId="{5B5A2214-0261-4489-8A63-55817E9128D8}"/>
          </ac:spMkLst>
        </pc:spChg>
      </pc:sldChg>
      <pc:sldChg chg="modSp mod">
        <pc:chgData name="C C" userId="58c016da926720ee" providerId="LiveId" clId="{449F1447-0186-4448-9653-8B66C741979E}" dt="2023-04-16T11:06:59.224" v="350" actId="404"/>
        <pc:sldMkLst>
          <pc:docMk/>
          <pc:sldMk cId="3082542229" sldId="258"/>
        </pc:sldMkLst>
        <pc:spChg chg="mod">
          <ac:chgData name="C C" userId="58c016da926720ee" providerId="LiveId" clId="{449F1447-0186-4448-9653-8B66C741979E}" dt="2023-04-16T11:06:59.224" v="350" actId="404"/>
          <ac:spMkLst>
            <pc:docMk/>
            <pc:sldMk cId="3082542229" sldId="258"/>
            <ac:spMk id="3" creationId="{891F5AB0-64E9-418E-8438-4B8D36DA6B34}"/>
          </ac:spMkLst>
        </pc:spChg>
      </pc:sldChg>
      <pc:sldChg chg="modSp mod">
        <pc:chgData name="C C" userId="58c016da926720ee" providerId="LiveId" clId="{449F1447-0186-4448-9653-8B66C741979E}" dt="2023-04-16T11:30:19.706" v="1835" actId="20577"/>
        <pc:sldMkLst>
          <pc:docMk/>
          <pc:sldMk cId="4222777969" sldId="259"/>
        </pc:sldMkLst>
        <pc:spChg chg="mod">
          <ac:chgData name="C C" userId="58c016da926720ee" providerId="LiveId" clId="{449F1447-0186-4448-9653-8B66C741979E}" dt="2023-04-16T11:30:19.706" v="1835" actId="20577"/>
          <ac:spMkLst>
            <pc:docMk/>
            <pc:sldMk cId="4222777969" sldId="259"/>
            <ac:spMk id="9" creationId="{2469321F-1E79-4B55-B71D-CF2C75FCE3A8}"/>
          </ac:spMkLst>
        </pc:spChg>
      </pc:sldChg>
      <pc:sldChg chg="modSp mod">
        <pc:chgData name="C C" userId="58c016da926720ee" providerId="LiveId" clId="{449F1447-0186-4448-9653-8B66C741979E}" dt="2023-04-16T11:06:38.677" v="329" actId="20577"/>
        <pc:sldMkLst>
          <pc:docMk/>
          <pc:sldMk cId="2218351494" sldId="260"/>
        </pc:sldMkLst>
        <pc:spChg chg="mod">
          <ac:chgData name="C C" userId="58c016da926720ee" providerId="LiveId" clId="{449F1447-0186-4448-9653-8B66C741979E}" dt="2023-04-16T11:06:38.677" v="329" actId="20577"/>
          <ac:spMkLst>
            <pc:docMk/>
            <pc:sldMk cId="2218351494" sldId="260"/>
            <ac:spMk id="4" creationId="{5585803D-BFD7-4834-A426-825443949D8F}"/>
          </ac:spMkLst>
        </pc:spChg>
      </pc:sldChg>
      <pc:sldChg chg="del">
        <pc:chgData name="C C" userId="58c016da926720ee" providerId="LiveId" clId="{449F1447-0186-4448-9653-8B66C741979E}" dt="2023-04-16T11:59:33.808" v="2452" actId="47"/>
        <pc:sldMkLst>
          <pc:docMk/>
          <pc:sldMk cId="3515141526" sldId="262"/>
        </pc:sldMkLst>
      </pc:sldChg>
      <pc:sldChg chg="del">
        <pc:chgData name="C C" userId="58c016da926720ee" providerId="LiveId" clId="{449F1447-0186-4448-9653-8B66C741979E}" dt="2023-04-16T11:59:33.808" v="2452" actId="47"/>
        <pc:sldMkLst>
          <pc:docMk/>
          <pc:sldMk cId="4111408764" sldId="279"/>
        </pc:sldMkLst>
      </pc:sldChg>
      <pc:sldChg chg="del">
        <pc:chgData name="C C" userId="58c016da926720ee" providerId="LiveId" clId="{449F1447-0186-4448-9653-8B66C741979E}" dt="2023-04-16T11:59:33.808" v="2452" actId="47"/>
        <pc:sldMkLst>
          <pc:docMk/>
          <pc:sldMk cId="2106003604" sldId="281"/>
        </pc:sldMkLst>
      </pc:sldChg>
      <pc:sldChg chg="modSp mod">
        <pc:chgData name="C C" userId="58c016da926720ee" providerId="LiveId" clId="{449F1447-0186-4448-9653-8B66C741979E}" dt="2023-04-16T11:03:11.084" v="5" actId="20577"/>
        <pc:sldMkLst>
          <pc:docMk/>
          <pc:sldMk cId="0" sldId="389"/>
        </pc:sldMkLst>
        <pc:spChg chg="mod">
          <ac:chgData name="C C" userId="58c016da926720ee" providerId="LiveId" clId="{449F1447-0186-4448-9653-8B66C741979E}" dt="2023-04-16T11:03:11.084" v="5" actId="20577"/>
          <ac:spMkLst>
            <pc:docMk/>
            <pc:sldMk cId="0" sldId="389"/>
            <ac:spMk id="4098" creationId="{00000000-0000-0000-0000-000000000000}"/>
          </ac:spMkLst>
        </pc:spChg>
      </pc:sldChg>
      <pc:sldChg chg="modSp mod">
        <pc:chgData name="C C" userId="58c016da926720ee" providerId="LiveId" clId="{449F1447-0186-4448-9653-8B66C741979E}" dt="2023-04-16T11:29:27.868" v="1803" actId="6549"/>
        <pc:sldMkLst>
          <pc:docMk/>
          <pc:sldMk cId="1978773447" sldId="416"/>
        </pc:sldMkLst>
        <pc:spChg chg="mod">
          <ac:chgData name="C C" userId="58c016da926720ee" providerId="LiveId" clId="{449F1447-0186-4448-9653-8B66C741979E}" dt="2023-04-16T11:29:27.868" v="1803" actId="6549"/>
          <ac:spMkLst>
            <pc:docMk/>
            <pc:sldMk cId="1978773447" sldId="416"/>
            <ac:spMk id="3" creationId="{5C07815A-E060-4191-9240-AD4D87886E72}"/>
          </ac:spMkLst>
        </pc:spChg>
      </pc:sldChg>
      <pc:sldChg chg="modSp mod">
        <pc:chgData name="C C" userId="58c016da926720ee" providerId="LiveId" clId="{449F1447-0186-4448-9653-8B66C741979E}" dt="2023-04-16T11:29:43.597" v="1805" actId="1076"/>
        <pc:sldMkLst>
          <pc:docMk/>
          <pc:sldMk cId="2213778089" sldId="422"/>
        </pc:sldMkLst>
        <pc:spChg chg="mod">
          <ac:chgData name="C C" userId="58c016da926720ee" providerId="LiveId" clId="{449F1447-0186-4448-9653-8B66C741979E}" dt="2023-04-16T11:29:38.155" v="1804" actId="14100"/>
          <ac:spMkLst>
            <pc:docMk/>
            <pc:sldMk cId="2213778089" sldId="422"/>
            <ac:spMk id="3" creationId="{00000000-0000-0000-0000-000000000000}"/>
          </ac:spMkLst>
        </pc:spChg>
        <pc:picChg chg="mod">
          <ac:chgData name="C C" userId="58c016da926720ee" providerId="LiveId" clId="{449F1447-0186-4448-9653-8B66C741979E}" dt="2023-04-16T11:29:43.597" v="1805" actId="1076"/>
          <ac:picMkLst>
            <pc:docMk/>
            <pc:sldMk cId="2213778089" sldId="422"/>
            <ac:picMk id="5" creationId="{00000000-0000-0000-0000-000000000000}"/>
          </ac:picMkLst>
        </pc:picChg>
      </pc:sldChg>
      <pc:sldChg chg="modSp mod">
        <pc:chgData name="C C" userId="58c016da926720ee" providerId="LiveId" clId="{449F1447-0186-4448-9653-8B66C741979E}" dt="2023-04-16T12:04:48.885" v="2528" actId="20577"/>
        <pc:sldMkLst>
          <pc:docMk/>
          <pc:sldMk cId="3602810509" sldId="423"/>
        </pc:sldMkLst>
        <pc:spChg chg="mod">
          <ac:chgData name="C C" userId="58c016da926720ee" providerId="LiveId" clId="{449F1447-0186-4448-9653-8B66C741979E}" dt="2023-04-16T12:04:48.885" v="2528" actId="20577"/>
          <ac:spMkLst>
            <pc:docMk/>
            <pc:sldMk cId="3602810509" sldId="423"/>
            <ac:spMk id="9" creationId="{2469321F-1E79-4B55-B71D-CF2C75FCE3A8}"/>
          </ac:spMkLst>
        </pc:spChg>
      </pc:sldChg>
      <pc:sldChg chg="addSp delSp modSp mod modClrScheme chgLayout">
        <pc:chgData name="C C" userId="58c016da926720ee" providerId="LiveId" clId="{449F1447-0186-4448-9653-8B66C741979E}" dt="2023-04-16T11:12:03.035" v="801" actId="20577"/>
        <pc:sldMkLst>
          <pc:docMk/>
          <pc:sldMk cId="3063877158" sldId="426"/>
        </pc:sldMkLst>
        <pc:spChg chg="mod ord">
          <ac:chgData name="C C" userId="58c016da926720ee" providerId="LiveId" clId="{449F1447-0186-4448-9653-8B66C741979E}" dt="2023-04-16T11:08:10.995" v="379" actId="20577"/>
          <ac:spMkLst>
            <pc:docMk/>
            <pc:sldMk cId="3063877158" sldId="426"/>
            <ac:spMk id="2" creationId="{28D8CF59-78B5-44DC-9CC8-474CD726117E}"/>
          </ac:spMkLst>
        </pc:spChg>
        <pc:spChg chg="mod ord">
          <ac:chgData name="C C" userId="58c016da926720ee" providerId="LiveId" clId="{449F1447-0186-4448-9653-8B66C741979E}" dt="2023-04-16T11:07:55.979" v="359" actId="700"/>
          <ac:spMkLst>
            <pc:docMk/>
            <pc:sldMk cId="3063877158" sldId="426"/>
            <ac:spMk id="3" creationId="{891F5AB0-64E9-418E-8438-4B8D36DA6B34}"/>
          </ac:spMkLst>
        </pc:spChg>
        <pc:spChg chg="mod ord">
          <ac:chgData name="C C" userId="58c016da926720ee" providerId="LiveId" clId="{449F1447-0186-4448-9653-8B66C741979E}" dt="2023-04-16T11:12:03.035" v="801" actId="20577"/>
          <ac:spMkLst>
            <pc:docMk/>
            <pc:sldMk cId="3063877158" sldId="426"/>
            <ac:spMk id="9" creationId="{7F2819F0-72EF-B956-6CD6-4712DC692FD2}"/>
          </ac:spMkLst>
        </pc:spChg>
        <pc:picChg chg="add mod">
          <ac:chgData name="C C" userId="58c016da926720ee" providerId="LiveId" clId="{449F1447-0186-4448-9653-8B66C741979E}" dt="2023-04-16T11:11:56.414" v="780" actId="1076"/>
          <ac:picMkLst>
            <pc:docMk/>
            <pc:sldMk cId="3063877158" sldId="426"/>
            <ac:picMk id="5" creationId="{12EDFCF5-A142-C3FE-64F5-B80D228567D8}"/>
          </ac:picMkLst>
        </pc:picChg>
        <pc:picChg chg="del">
          <ac:chgData name="C C" userId="58c016da926720ee" providerId="LiveId" clId="{449F1447-0186-4448-9653-8B66C741979E}" dt="2023-04-16T11:07:18.411" v="351" actId="478"/>
          <ac:picMkLst>
            <pc:docMk/>
            <pc:sldMk cId="3063877158" sldId="426"/>
            <ac:picMk id="12" creationId="{A6D73B38-D4E4-478F-0258-9610D526C843}"/>
          </ac:picMkLst>
        </pc:picChg>
      </pc:sldChg>
      <pc:sldChg chg="addSp delSp modSp new mod">
        <pc:chgData name="C C" userId="58c016da926720ee" providerId="LiveId" clId="{449F1447-0186-4448-9653-8B66C741979E}" dt="2023-04-16T11:28:33.597" v="1801" actId="1076"/>
        <pc:sldMkLst>
          <pc:docMk/>
          <pc:sldMk cId="511155460" sldId="427"/>
        </pc:sldMkLst>
        <pc:spChg chg="mod">
          <ac:chgData name="C C" userId="58c016da926720ee" providerId="LiveId" clId="{449F1447-0186-4448-9653-8B66C741979E}" dt="2023-04-16T11:12:43.983" v="886" actId="790"/>
          <ac:spMkLst>
            <pc:docMk/>
            <pc:sldMk cId="511155460" sldId="427"/>
            <ac:spMk id="2" creationId="{088667D8-33F2-5B6A-2440-41CDC33114A2}"/>
          </ac:spMkLst>
        </pc:spChg>
        <pc:spChg chg="del">
          <ac:chgData name="C C" userId="58c016da926720ee" providerId="LiveId" clId="{449F1447-0186-4448-9653-8B66C741979E}" dt="2023-04-16T11:17:08.603" v="1347" actId="478"/>
          <ac:spMkLst>
            <pc:docMk/>
            <pc:sldMk cId="511155460" sldId="427"/>
            <ac:spMk id="3" creationId="{9D8C2ECF-E2C0-1D94-E274-C970A7FADA20}"/>
          </ac:spMkLst>
        </pc:spChg>
        <pc:spChg chg="mod">
          <ac:chgData name="C C" userId="58c016da926720ee" providerId="LiveId" clId="{449F1447-0186-4448-9653-8B66C741979E}" dt="2023-04-16T11:28:20.234" v="1798" actId="404"/>
          <ac:spMkLst>
            <pc:docMk/>
            <pc:sldMk cId="511155460" sldId="427"/>
            <ac:spMk id="4" creationId="{B26DB6D7-E355-ABB3-8886-A00A262E64C1}"/>
          </ac:spMkLst>
        </pc:spChg>
        <pc:picChg chg="add mod">
          <ac:chgData name="C C" userId="58c016da926720ee" providerId="LiveId" clId="{449F1447-0186-4448-9653-8B66C741979E}" dt="2023-04-16T11:28:33.597" v="1801" actId="1076"/>
          <ac:picMkLst>
            <pc:docMk/>
            <pc:sldMk cId="511155460" sldId="427"/>
            <ac:picMk id="3074" creationId="{4F60B175-FEBE-D7B4-D502-07C9B01EC0C6}"/>
          </ac:picMkLst>
        </pc:picChg>
      </pc:sldChg>
      <pc:sldChg chg="addSp delSp modSp new mod modClrScheme chgLayout modNotesTx">
        <pc:chgData name="C C" userId="58c016da926720ee" providerId="LiveId" clId="{449F1447-0186-4448-9653-8B66C741979E}" dt="2023-04-16T11:54:20.150" v="1912" actId="207"/>
        <pc:sldMkLst>
          <pc:docMk/>
          <pc:sldMk cId="1927442796" sldId="428"/>
        </pc:sldMkLst>
        <pc:spChg chg="del mod ord">
          <ac:chgData name="C C" userId="58c016da926720ee" providerId="LiveId" clId="{449F1447-0186-4448-9653-8B66C741979E}" dt="2023-04-16T11:13:14.426" v="888" actId="700"/>
          <ac:spMkLst>
            <pc:docMk/>
            <pc:sldMk cId="1927442796" sldId="428"/>
            <ac:spMk id="2" creationId="{8EF17C13-523E-CE80-9476-4DFA4AA36124}"/>
          </ac:spMkLst>
        </pc:spChg>
        <pc:spChg chg="del mod ord">
          <ac:chgData name="C C" userId="58c016da926720ee" providerId="LiveId" clId="{449F1447-0186-4448-9653-8B66C741979E}" dt="2023-04-16T11:13:14.426" v="888" actId="700"/>
          <ac:spMkLst>
            <pc:docMk/>
            <pc:sldMk cId="1927442796" sldId="428"/>
            <ac:spMk id="3" creationId="{1943F801-12D1-35EC-EEC7-ECE69F28A92B}"/>
          </ac:spMkLst>
        </pc:spChg>
        <pc:spChg chg="add mod ord">
          <ac:chgData name="C C" userId="58c016da926720ee" providerId="LiveId" clId="{449F1447-0186-4448-9653-8B66C741979E}" dt="2023-04-16T11:50:58.474" v="1892" actId="20577"/>
          <ac:spMkLst>
            <pc:docMk/>
            <pc:sldMk cId="1927442796" sldId="428"/>
            <ac:spMk id="4" creationId="{C3791FE8-D0F5-8241-98E7-02FBF0668CDF}"/>
          </ac:spMkLst>
        </pc:spChg>
        <pc:spChg chg="add del mod ord">
          <ac:chgData name="C C" userId="58c016da926720ee" providerId="LiveId" clId="{449F1447-0186-4448-9653-8B66C741979E}" dt="2023-04-16T11:51:00.765" v="1893" actId="22"/>
          <ac:spMkLst>
            <pc:docMk/>
            <pc:sldMk cId="1927442796" sldId="428"/>
            <ac:spMk id="5" creationId="{A7D25EA4-96EC-37BB-A0FA-103A5DACAA66}"/>
          </ac:spMkLst>
        </pc:spChg>
        <pc:spChg chg="add del mod">
          <ac:chgData name="C C" userId="58c016da926720ee" providerId="LiveId" clId="{449F1447-0186-4448-9653-8B66C741979E}" dt="2023-04-16T11:52:50.552" v="1898"/>
          <ac:spMkLst>
            <pc:docMk/>
            <pc:sldMk cId="1927442796" sldId="428"/>
            <ac:spMk id="9" creationId="{FDDB7DBA-F5B9-E96B-F071-3BD32623D5EE}"/>
          </ac:spMkLst>
        </pc:spChg>
        <pc:graphicFrameChg chg="add mod modGraphic">
          <ac:chgData name="C C" userId="58c016da926720ee" providerId="LiveId" clId="{449F1447-0186-4448-9653-8B66C741979E}" dt="2023-04-16T11:54:20.150" v="1912" actId="207"/>
          <ac:graphicFrameMkLst>
            <pc:docMk/>
            <pc:sldMk cId="1927442796" sldId="428"/>
            <ac:graphicFrameMk id="10" creationId="{2661669B-29A0-44FC-2E66-1F0464C98C38}"/>
          </ac:graphicFrameMkLst>
        </pc:graphicFrameChg>
        <pc:picChg chg="add del mod ord">
          <ac:chgData name="C C" userId="58c016da926720ee" providerId="LiveId" clId="{449F1447-0186-4448-9653-8B66C741979E}" dt="2023-04-16T11:52:49.539" v="1897" actId="478"/>
          <ac:picMkLst>
            <pc:docMk/>
            <pc:sldMk cId="1927442796" sldId="428"/>
            <ac:picMk id="7" creationId="{16882E4A-14F4-7146-CADF-A286322942E2}"/>
          </ac:picMkLst>
        </pc:picChg>
      </pc:sldChg>
      <pc:sldChg chg="addSp delSp modSp add mod ord modClrScheme chgLayout">
        <pc:chgData name="C C" userId="58c016da926720ee" providerId="LiveId" clId="{449F1447-0186-4448-9653-8B66C741979E}" dt="2023-04-16T11:34:33.121" v="1873" actId="26606"/>
        <pc:sldMkLst>
          <pc:docMk/>
          <pc:sldMk cId="3232343749" sldId="429"/>
        </pc:sldMkLst>
        <pc:spChg chg="add del mod ord">
          <ac:chgData name="C C" userId="58c016da926720ee" providerId="LiveId" clId="{449F1447-0186-4448-9653-8B66C741979E}" dt="2023-04-16T11:33:15.604" v="1859" actId="22"/>
          <ac:spMkLst>
            <pc:docMk/>
            <pc:sldMk cId="3232343749" sldId="429"/>
            <ac:spMk id="2" creationId="{070C49B3-487F-E8EA-ADD6-CCAB621777DC}"/>
          </ac:spMkLst>
        </pc:spChg>
        <pc:spChg chg="add del mod ord">
          <ac:chgData name="C C" userId="58c016da926720ee" providerId="LiveId" clId="{449F1447-0186-4448-9653-8B66C741979E}" dt="2023-04-16T11:32:33.194" v="1856" actId="22"/>
          <ac:spMkLst>
            <pc:docMk/>
            <pc:sldMk cId="3232343749" sldId="429"/>
            <ac:spMk id="3" creationId="{14C5FC6B-654F-EDC9-69B8-B11B00534C88}"/>
          </ac:spMkLst>
        </pc:spChg>
        <pc:spChg chg="mod ord">
          <ac:chgData name="C C" userId="58c016da926720ee" providerId="LiveId" clId="{449F1447-0186-4448-9653-8B66C741979E}" dt="2023-04-16T11:34:33.121" v="1873" actId="26606"/>
          <ac:spMkLst>
            <pc:docMk/>
            <pc:sldMk cId="3232343749" sldId="429"/>
            <ac:spMk id="4" creationId="{C3791FE8-D0F5-8241-98E7-02FBF0668CDF}"/>
          </ac:spMkLst>
        </pc:spChg>
        <pc:spChg chg="del mod ord">
          <ac:chgData name="C C" userId="58c016da926720ee" providerId="LiveId" clId="{449F1447-0186-4448-9653-8B66C741979E}" dt="2023-04-16T11:31:08.566" v="1849" actId="700"/>
          <ac:spMkLst>
            <pc:docMk/>
            <pc:sldMk cId="3232343749" sldId="429"/>
            <ac:spMk id="5" creationId="{A7D25EA4-96EC-37BB-A0FA-103A5DACAA66}"/>
          </ac:spMkLst>
        </pc:spChg>
        <pc:picChg chg="add mod">
          <ac:chgData name="C C" userId="58c016da926720ee" providerId="LiveId" clId="{449F1447-0186-4448-9653-8B66C741979E}" dt="2023-04-16T11:34:33.121" v="1873" actId="26606"/>
          <ac:picMkLst>
            <pc:docMk/>
            <pc:sldMk cId="3232343749" sldId="429"/>
            <ac:picMk id="7" creationId="{983272E3-F56D-D782-BDEE-AF104398F82B}"/>
          </ac:picMkLst>
        </pc:picChg>
        <pc:picChg chg="add mod ord">
          <ac:chgData name="C C" userId="58c016da926720ee" providerId="LiveId" clId="{449F1447-0186-4448-9653-8B66C741979E}" dt="2023-04-16T11:34:33.121" v="1873" actId="26606"/>
          <ac:picMkLst>
            <pc:docMk/>
            <pc:sldMk cId="3232343749" sldId="429"/>
            <ac:picMk id="9" creationId="{7BFB861B-77D9-243D-684B-8C29C85AF03D}"/>
          </ac:picMkLst>
        </pc:picChg>
        <pc:picChg chg="add mod ord">
          <ac:chgData name="C C" userId="58c016da926720ee" providerId="LiveId" clId="{449F1447-0186-4448-9653-8B66C741979E}" dt="2023-04-16T11:34:33.121" v="1873" actId="26606"/>
          <ac:picMkLst>
            <pc:docMk/>
            <pc:sldMk cId="3232343749" sldId="429"/>
            <ac:picMk id="11" creationId="{47E2F514-5BF5-EA5C-7E3F-CA275A4ED60C}"/>
          </ac:picMkLst>
        </pc:picChg>
        <pc:picChg chg="add mod ord">
          <ac:chgData name="C C" userId="58c016da926720ee" providerId="LiveId" clId="{449F1447-0186-4448-9653-8B66C741979E}" dt="2023-04-16T11:34:33.121" v="1873" actId="26606"/>
          <ac:picMkLst>
            <pc:docMk/>
            <pc:sldMk cId="3232343749" sldId="429"/>
            <ac:picMk id="13" creationId="{3CA74795-C13A-4109-A095-00438DCD8DED}"/>
          </ac:picMkLst>
        </pc:picChg>
        <pc:picChg chg="add mod">
          <ac:chgData name="C C" userId="58c016da926720ee" providerId="LiveId" clId="{449F1447-0186-4448-9653-8B66C741979E}" dt="2023-04-16T11:34:33.121" v="1873" actId="26606"/>
          <ac:picMkLst>
            <pc:docMk/>
            <pc:sldMk cId="3232343749" sldId="429"/>
            <ac:picMk id="4098" creationId="{ABD5C905-2492-4F33-9FD7-FB792A9AEA86}"/>
          </ac:picMkLst>
        </pc:picChg>
      </pc:sldChg>
      <pc:sldChg chg="addSp delSp modSp new mod">
        <pc:chgData name="C C" userId="58c016da926720ee" providerId="LiveId" clId="{449F1447-0186-4448-9653-8B66C741979E}" dt="2023-04-16T11:24:53.159" v="1768" actId="6549"/>
        <pc:sldMkLst>
          <pc:docMk/>
          <pc:sldMk cId="1921988514" sldId="430"/>
        </pc:sldMkLst>
        <pc:spChg chg="mod">
          <ac:chgData name="C C" userId="58c016da926720ee" providerId="LiveId" clId="{449F1447-0186-4448-9653-8B66C741979E}" dt="2023-04-16T11:18:36.303" v="1389" actId="20577"/>
          <ac:spMkLst>
            <pc:docMk/>
            <pc:sldMk cId="1921988514" sldId="430"/>
            <ac:spMk id="2" creationId="{F802971B-EDFC-3287-1AE1-2CE2A46602D7}"/>
          </ac:spMkLst>
        </pc:spChg>
        <pc:spChg chg="add del">
          <ac:chgData name="C C" userId="58c016da926720ee" providerId="LiveId" clId="{449F1447-0186-4448-9653-8B66C741979E}" dt="2023-04-16T11:18:19.620" v="1376"/>
          <ac:spMkLst>
            <pc:docMk/>
            <pc:sldMk cId="1921988514" sldId="430"/>
            <ac:spMk id="3" creationId="{66C02110-49DB-8FD5-F70F-0605B824C73C}"/>
          </ac:spMkLst>
        </pc:spChg>
        <pc:spChg chg="mod">
          <ac:chgData name="C C" userId="58c016da926720ee" providerId="LiveId" clId="{449F1447-0186-4448-9653-8B66C741979E}" dt="2023-04-16T11:24:53.159" v="1768" actId="6549"/>
          <ac:spMkLst>
            <pc:docMk/>
            <pc:sldMk cId="1921988514" sldId="430"/>
            <ac:spMk id="4" creationId="{7FB823E5-7408-F1ED-00E2-1202E9F613FC}"/>
          </ac:spMkLst>
        </pc:spChg>
        <pc:spChg chg="add del mod">
          <ac:chgData name="C C" userId="58c016da926720ee" providerId="LiveId" clId="{449F1447-0186-4448-9653-8B66C741979E}" dt="2023-04-16T11:18:19.613" v="1375"/>
          <ac:spMkLst>
            <pc:docMk/>
            <pc:sldMk cId="1921988514" sldId="430"/>
            <ac:spMk id="5" creationId="{AF3754F2-9501-2B13-5C46-FF628B63691C}"/>
          </ac:spMkLst>
        </pc:spChg>
        <pc:picChg chg="add mod modCrop">
          <ac:chgData name="C C" userId="58c016da926720ee" providerId="LiveId" clId="{449F1447-0186-4448-9653-8B66C741979E}" dt="2023-04-16T11:18:33.795" v="1380" actId="1076"/>
          <ac:picMkLst>
            <pc:docMk/>
            <pc:sldMk cId="1921988514" sldId="430"/>
            <ac:picMk id="6" creationId="{27CFC7F5-8487-F6F2-B6C0-320140943904}"/>
          </ac:picMkLst>
        </pc:picChg>
      </pc:sldChg>
      <pc:sldChg chg="addSp delSp modSp new mod modClrScheme chgLayout">
        <pc:chgData name="C C" userId="58c016da926720ee" providerId="LiveId" clId="{449F1447-0186-4448-9653-8B66C741979E}" dt="2023-04-16T11:58:16.754" v="2451" actId="1076"/>
        <pc:sldMkLst>
          <pc:docMk/>
          <pc:sldMk cId="3685116901" sldId="431"/>
        </pc:sldMkLst>
        <pc:spChg chg="mod ord">
          <ac:chgData name="C C" userId="58c016da926720ee" providerId="LiveId" clId="{449F1447-0186-4448-9653-8B66C741979E}" dt="2023-04-16T11:54:48.814" v="1913" actId="700"/>
          <ac:spMkLst>
            <pc:docMk/>
            <pc:sldMk cId="3685116901" sldId="431"/>
            <ac:spMk id="2" creationId="{065A35D8-57AA-CDA9-A148-1D0360C152FC}"/>
          </ac:spMkLst>
        </pc:spChg>
        <pc:spChg chg="del mod ord">
          <ac:chgData name="C C" userId="58c016da926720ee" providerId="LiveId" clId="{449F1447-0186-4448-9653-8B66C741979E}" dt="2023-04-16T11:21:06.130" v="1420" actId="700"/>
          <ac:spMkLst>
            <pc:docMk/>
            <pc:sldMk cId="3685116901" sldId="431"/>
            <ac:spMk id="3" creationId="{1E19432A-3FBF-F85B-54E6-FD02008F65DA}"/>
          </ac:spMkLst>
        </pc:spChg>
        <pc:spChg chg="add del mod ord">
          <ac:chgData name="C C" userId="58c016da926720ee" providerId="LiveId" clId="{449F1447-0186-4448-9653-8B66C741979E}" dt="2023-04-16T11:54:48.814" v="1913" actId="700"/>
          <ac:spMkLst>
            <pc:docMk/>
            <pc:sldMk cId="3685116901" sldId="431"/>
            <ac:spMk id="4" creationId="{8415312E-211A-9DCA-1671-E29D34AD703F}"/>
          </ac:spMkLst>
        </pc:spChg>
        <pc:spChg chg="add del mod ord">
          <ac:chgData name="C C" userId="58c016da926720ee" providerId="LiveId" clId="{449F1447-0186-4448-9653-8B66C741979E}" dt="2023-04-16T11:21:17.751" v="1425"/>
          <ac:spMkLst>
            <pc:docMk/>
            <pc:sldMk cId="3685116901" sldId="431"/>
            <ac:spMk id="5" creationId="{3E1867BC-3EAC-1440-FACC-1D15C9454D4C}"/>
          </ac:spMkLst>
        </pc:spChg>
        <pc:spChg chg="add mod">
          <ac:chgData name="C C" userId="58c016da926720ee" providerId="LiveId" clId="{449F1447-0186-4448-9653-8B66C741979E}" dt="2023-04-16T11:58:11.546" v="2450" actId="14100"/>
          <ac:spMkLst>
            <pc:docMk/>
            <pc:sldMk cId="3685116901" sldId="431"/>
            <ac:spMk id="6" creationId="{95F4E0DF-ACA6-3CF4-21CD-EDE0FA5FD40B}"/>
          </ac:spMkLst>
        </pc:spChg>
        <pc:spChg chg="add del mod">
          <ac:chgData name="C C" userId="58c016da926720ee" providerId="LiveId" clId="{449F1447-0186-4448-9653-8B66C741979E}" dt="2023-04-16T11:21:12.684" v="1423" actId="26606"/>
          <ac:spMkLst>
            <pc:docMk/>
            <pc:sldMk cId="3685116901" sldId="431"/>
            <ac:spMk id="2055" creationId="{53CDD704-A39D-CBD2-41FE-52A12A5100A5}"/>
          </ac:spMkLst>
        </pc:spChg>
        <pc:picChg chg="add del mod">
          <ac:chgData name="C C" userId="58c016da926720ee" providerId="LiveId" clId="{449F1447-0186-4448-9653-8B66C741979E}" dt="2023-04-16T11:21:16.829" v="1424"/>
          <ac:picMkLst>
            <pc:docMk/>
            <pc:sldMk cId="3685116901" sldId="431"/>
            <ac:picMk id="2050" creationId="{2CE713AE-1908-C646-FB3F-715DB66E5045}"/>
          </ac:picMkLst>
        </pc:picChg>
        <pc:picChg chg="add mod ord">
          <ac:chgData name="C C" userId="58c016da926720ee" providerId="LiveId" clId="{449F1447-0186-4448-9653-8B66C741979E}" dt="2023-04-16T11:58:16.754" v="2451" actId="1076"/>
          <ac:picMkLst>
            <pc:docMk/>
            <pc:sldMk cId="3685116901" sldId="431"/>
            <ac:picMk id="2052" creationId="{D250CA85-30AA-F75B-9A83-6B5E9B787F55}"/>
          </ac:picMkLst>
        </pc:picChg>
      </pc:sldChg>
      <pc:sldChg chg="addSp delSp modSp new mod chgLayout">
        <pc:chgData name="C C" userId="58c016da926720ee" providerId="LiveId" clId="{449F1447-0186-4448-9653-8B66C741979E}" dt="2023-04-16T12:26:14.014" v="2813" actId="20577"/>
        <pc:sldMkLst>
          <pc:docMk/>
          <pc:sldMk cId="2185134763" sldId="432"/>
        </pc:sldMkLst>
        <pc:spChg chg="del">
          <ac:chgData name="C C" userId="58c016da926720ee" providerId="LiveId" clId="{449F1447-0186-4448-9653-8B66C741979E}" dt="2023-04-16T11:30:31.972" v="1837" actId="700"/>
          <ac:spMkLst>
            <pc:docMk/>
            <pc:sldMk cId="2185134763" sldId="432"/>
            <ac:spMk id="2" creationId="{EECF895C-60B0-0D05-B354-5DF421BAA42A}"/>
          </ac:spMkLst>
        </pc:spChg>
        <pc:spChg chg="del">
          <ac:chgData name="C C" userId="58c016da926720ee" providerId="LiveId" clId="{449F1447-0186-4448-9653-8B66C741979E}" dt="2023-04-16T11:30:31.972" v="1837" actId="700"/>
          <ac:spMkLst>
            <pc:docMk/>
            <pc:sldMk cId="2185134763" sldId="432"/>
            <ac:spMk id="3" creationId="{542A9E74-DDF8-8798-2040-53AA9EA401A0}"/>
          </ac:spMkLst>
        </pc:spChg>
        <pc:spChg chg="del">
          <ac:chgData name="C C" userId="58c016da926720ee" providerId="LiveId" clId="{449F1447-0186-4448-9653-8B66C741979E}" dt="2023-04-16T11:30:31.972" v="1837" actId="700"/>
          <ac:spMkLst>
            <pc:docMk/>
            <pc:sldMk cId="2185134763" sldId="432"/>
            <ac:spMk id="4" creationId="{2D79E528-8F1F-94C1-B9C5-ADE75737D1CB}"/>
          </ac:spMkLst>
        </pc:spChg>
        <pc:spChg chg="add mod ord">
          <ac:chgData name="C C" userId="58c016da926720ee" providerId="LiveId" clId="{449F1447-0186-4448-9653-8B66C741979E}" dt="2023-04-16T12:24:17.255" v="2795" actId="26606"/>
          <ac:spMkLst>
            <pc:docMk/>
            <pc:sldMk cId="2185134763" sldId="432"/>
            <ac:spMk id="5" creationId="{9D0E2A62-DCD0-2694-3C7F-B906CBAAA292}"/>
          </ac:spMkLst>
        </pc:spChg>
        <pc:spChg chg="add del mod ord">
          <ac:chgData name="C C" userId="58c016da926720ee" providerId="LiveId" clId="{449F1447-0186-4448-9653-8B66C741979E}" dt="2023-04-16T12:24:13.536" v="2793"/>
          <ac:spMkLst>
            <pc:docMk/>
            <pc:sldMk cId="2185134763" sldId="432"/>
            <ac:spMk id="6" creationId="{432D79F1-00F6-C8EA-23C9-14DF28B51BAA}"/>
          </ac:spMkLst>
        </pc:spChg>
        <pc:spChg chg="add mod ord">
          <ac:chgData name="C C" userId="58c016da926720ee" providerId="LiveId" clId="{449F1447-0186-4448-9653-8B66C741979E}" dt="2023-04-16T12:26:14.014" v="2813" actId="20577"/>
          <ac:spMkLst>
            <pc:docMk/>
            <pc:sldMk cId="2185134763" sldId="432"/>
            <ac:spMk id="7" creationId="{377D8112-3069-867E-9727-1DF15942FE51}"/>
          </ac:spMkLst>
        </pc:spChg>
        <pc:spChg chg="add del mod">
          <ac:chgData name="C C" userId="58c016da926720ee" providerId="LiveId" clId="{449F1447-0186-4448-9653-8B66C741979E}" dt="2023-04-16T12:26:05.177" v="2797"/>
          <ac:spMkLst>
            <pc:docMk/>
            <pc:sldMk cId="2185134763" sldId="432"/>
            <ac:spMk id="9" creationId="{26A08120-2E19-4509-2909-0344FC3ECA28}"/>
          </ac:spMkLst>
        </pc:spChg>
        <pc:picChg chg="add del mod">
          <ac:chgData name="C C" userId="58c016da926720ee" providerId="LiveId" clId="{449F1447-0186-4448-9653-8B66C741979E}" dt="2023-04-16T12:24:20.167" v="2796" actId="478"/>
          <ac:picMkLst>
            <pc:docMk/>
            <pc:sldMk cId="2185134763" sldId="432"/>
            <ac:picMk id="6146" creationId="{0CC56BC5-6C11-F6FD-E0D5-05E5191BAA58}"/>
          </ac:picMkLst>
        </pc:picChg>
        <pc:picChg chg="add mod">
          <ac:chgData name="C C" userId="58c016da926720ee" providerId="LiveId" clId="{449F1447-0186-4448-9653-8B66C741979E}" dt="2023-04-16T12:26:05.177" v="2797"/>
          <ac:picMkLst>
            <pc:docMk/>
            <pc:sldMk cId="2185134763" sldId="432"/>
            <ac:picMk id="6148" creationId="{8D9F3A94-2BD9-1ACC-E66D-7C042AFB6E68}"/>
          </ac:picMkLst>
        </pc:picChg>
      </pc:sldChg>
      <pc:sldChg chg="modSp add mod">
        <pc:chgData name="C C" userId="58c016da926720ee" providerId="LiveId" clId="{449F1447-0186-4448-9653-8B66C741979E}" dt="2023-04-16T12:08:00.181" v="2571" actId="20577"/>
        <pc:sldMkLst>
          <pc:docMk/>
          <pc:sldMk cId="1498667235" sldId="433"/>
        </pc:sldMkLst>
        <pc:spChg chg="mod">
          <ac:chgData name="C C" userId="58c016da926720ee" providerId="LiveId" clId="{449F1447-0186-4448-9653-8B66C741979E}" dt="2023-04-16T12:08:00.181" v="2571" actId="20577"/>
          <ac:spMkLst>
            <pc:docMk/>
            <pc:sldMk cId="1498667235" sldId="433"/>
            <ac:spMk id="5" creationId="{5B5A2214-0261-4489-8A63-55817E9128D8}"/>
          </ac:spMkLst>
        </pc:spChg>
      </pc:sldChg>
      <pc:sldChg chg="add">
        <pc:chgData name="C C" userId="58c016da926720ee" providerId="LiveId" clId="{449F1447-0186-4448-9653-8B66C741979E}" dt="2023-04-16T12:04:37.058" v="2513"/>
        <pc:sldMkLst>
          <pc:docMk/>
          <pc:sldMk cId="495757687" sldId="434"/>
        </pc:sldMkLst>
      </pc:sldChg>
      <pc:sldChg chg="add">
        <pc:chgData name="C C" userId="58c016da926720ee" providerId="LiveId" clId="{449F1447-0186-4448-9653-8B66C741979E}" dt="2023-04-16T12:04:37.058" v="2513"/>
        <pc:sldMkLst>
          <pc:docMk/>
          <pc:sldMk cId="1365709552" sldId="446"/>
        </pc:sldMkLst>
      </pc:sldChg>
      <pc:sldChg chg="add">
        <pc:chgData name="C C" userId="58c016da926720ee" providerId="LiveId" clId="{449F1447-0186-4448-9653-8B66C741979E}" dt="2023-04-16T12:04:37.058" v="2513"/>
        <pc:sldMkLst>
          <pc:docMk/>
          <pc:sldMk cId="2838108961" sldId="447"/>
        </pc:sldMkLst>
      </pc:sldChg>
      <pc:sldChg chg="add">
        <pc:chgData name="C C" userId="58c016da926720ee" providerId="LiveId" clId="{449F1447-0186-4448-9653-8B66C741979E}" dt="2023-04-16T12:04:37.058" v="2513"/>
        <pc:sldMkLst>
          <pc:docMk/>
          <pc:sldMk cId="1253149665" sldId="448"/>
        </pc:sldMkLst>
      </pc:sldChg>
      <pc:sldChg chg="add del">
        <pc:chgData name="C C" userId="58c016da926720ee" providerId="LiveId" clId="{449F1447-0186-4448-9653-8B66C741979E}" dt="2023-04-16T12:06:03.883" v="2529" actId="2696"/>
        <pc:sldMkLst>
          <pc:docMk/>
          <pc:sldMk cId="3465460934" sldId="449"/>
        </pc:sldMkLst>
      </pc:sldChg>
      <pc:sldChg chg="add del">
        <pc:chgData name="C C" userId="58c016da926720ee" providerId="LiveId" clId="{449F1447-0186-4448-9653-8B66C741979E}" dt="2023-04-16T12:06:03.883" v="2529" actId="2696"/>
        <pc:sldMkLst>
          <pc:docMk/>
          <pc:sldMk cId="908423605" sldId="450"/>
        </pc:sldMkLst>
      </pc:sldChg>
      <pc:sldChg chg="add del">
        <pc:chgData name="C C" userId="58c016da926720ee" providerId="LiveId" clId="{449F1447-0186-4448-9653-8B66C741979E}" dt="2023-04-16T12:06:03.883" v="2529" actId="2696"/>
        <pc:sldMkLst>
          <pc:docMk/>
          <pc:sldMk cId="270408393" sldId="452"/>
        </pc:sldMkLst>
      </pc:sldChg>
      <pc:sldChg chg="add del">
        <pc:chgData name="C C" userId="58c016da926720ee" providerId="LiveId" clId="{449F1447-0186-4448-9653-8B66C741979E}" dt="2023-04-16T12:06:03.883" v="2529" actId="2696"/>
        <pc:sldMkLst>
          <pc:docMk/>
          <pc:sldMk cId="189674459" sldId="453"/>
        </pc:sldMkLst>
      </pc:sldChg>
      <pc:sldChg chg="add del">
        <pc:chgData name="C C" userId="58c016da926720ee" providerId="LiveId" clId="{449F1447-0186-4448-9653-8B66C741979E}" dt="2023-04-16T12:06:03.883" v="2529" actId="2696"/>
        <pc:sldMkLst>
          <pc:docMk/>
          <pc:sldMk cId="3160594356" sldId="454"/>
        </pc:sldMkLst>
      </pc:sldChg>
      <pc:sldChg chg="add del">
        <pc:chgData name="C C" userId="58c016da926720ee" providerId="LiveId" clId="{449F1447-0186-4448-9653-8B66C741979E}" dt="2023-04-16T12:06:03.883" v="2529" actId="2696"/>
        <pc:sldMkLst>
          <pc:docMk/>
          <pc:sldMk cId="3004020038" sldId="455"/>
        </pc:sldMkLst>
      </pc:sldChg>
      <pc:sldChg chg="add del">
        <pc:chgData name="C C" userId="58c016da926720ee" providerId="LiveId" clId="{449F1447-0186-4448-9653-8B66C741979E}" dt="2023-04-16T12:06:03.883" v="2529" actId="2696"/>
        <pc:sldMkLst>
          <pc:docMk/>
          <pc:sldMk cId="3729452954" sldId="456"/>
        </pc:sldMkLst>
      </pc:sldChg>
      <pc:sldChg chg="add del">
        <pc:chgData name="C C" userId="58c016da926720ee" providerId="LiveId" clId="{449F1447-0186-4448-9653-8B66C741979E}" dt="2023-04-16T12:06:03.883" v="2529" actId="2696"/>
        <pc:sldMkLst>
          <pc:docMk/>
          <pc:sldMk cId="947635647" sldId="457"/>
        </pc:sldMkLst>
      </pc:sldChg>
      <pc:sldChg chg="add">
        <pc:chgData name="C C" userId="58c016da926720ee" providerId="LiveId" clId="{449F1447-0186-4448-9653-8B66C741979E}" dt="2023-04-16T12:04:37.058" v="2513"/>
        <pc:sldMkLst>
          <pc:docMk/>
          <pc:sldMk cId="1192410071" sldId="458"/>
        </pc:sldMkLst>
      </pc:sldChg>
      <pc:sldChg chg="add">
        <pc:chgData name="C C" userId="58c016da926720ee" providerId="LiveId" clId="{449F1447-0186-4448-9653-8B66C741979E}" dt="2023-04-16T12:04:37.058" v="2513"/>
        <pc:sldMkLst>
          <pc:docMk/>
          <pc:sldMk cId="2881567653" sldId="459"/>
        </pc:sldMkLst>
      </pc:sldChg>
      <pc:sldChg chg="add">
        <pc:chgData name="C C" userId="58c016da926720ee" providerId="LiveId" clId="{449F1447-0186-4448-9653-8B66C741979E}" dt="2023-04-16T12:04:37.058" v="2513"/>
        <pc:sldMkLst>
          <pc:docMk/>
          <pc:sldMk cId="1219905300" sldId="460"/>
        </pc:sldMkLst>
      </pc:sldChg>
      <pc:sldChg chg="add">
        <pc:chgData name="C C" userId="58c016da926720ee" providerId="LiveId" clId="{449F1447-0186-4448-9653-8B66C741979E}" dt="2023-04-16T12:04:37.058" v="2513"/>
        <pc:sldMkLst>
          <pc:docMk/>
          <pc:sldMk cId="2194350180" sldId="461"/>
        </pc:sldMkLst>
      </pc:sldChg>
      <pc:sldChg chg="add">
        <pc:chgData name="C C" userId="58c016da926720ee" providerId="LiveId" clId="{449F1447-0186-4448-9653-8B66C741979E}" dt="2023-04-16T12:04:37.058" v="2513"/>
        <pc:sldMkLst>
          <pc:docMk/>
          <pc:sldMk cId="2097830633" sldId="462"/>
        </pc:sldMkLst>
      </pc:sldChg>
      <pc:sldChg chg="add">
        <pc:chgData name="C C" userId="58c016da926720ee" providerId="LiveId" clId="{449F1447-0186-4448-9653-8B66C741979E}" dt="2023-04-16T12:04:37.058" v="2513"/>
        <pc:sldMkLst>
          <pc:docMk/>
          <pc:sldMk cId="3231524145" sldId="463"/>
        </pc:sldMkLst>
      </pc:sldChg>
      <pc:sldChg chg="addSp delSp modSp new del mod modClrScheme chgLayout">
        <pc:chgData name="C C" userId="58c016da926720ee" providerId="LiveId" clId="{449F1447-0186-4448-9653-8B66C741979E}" dt="2023-04-16T12:16:45.774" v="2769" actId="47"/>
        <pc:sldMkLst>
          <pc:docMk/>
          <pc:sldMk cId="2082383789" sldId="464"/>
        </pc:sldMkLst>
        <pc:spChg chg="mod ord">
          <ac:chgData name="C C" userId="58c016da926720ee" providerId="LiveId" clId="{449F1447-0186-4448-9653-8B66C741979E}" dt="2023-04-16T12:16:38.489" v="2766" actId="700"/>
          <ac:spMkLst>
            <pc:docMk/>
            <pc:sldMk cId="2082383789" sldId="464"/>
            <ac:spMk id="2" creationId="{6CAD1251-D886-C560-5187-28CD7487656C}"/>
          </ac:spMkLst>
        </pc:spChg>
        <pc:spChg chg="del mod ord">
          <ac:chgData name="C C" userId="58c016da926720ee" providerId="LiveId" clId="{449F1447-0186-4448-9653-8B66C741979E}" dt="2023-04-16T12:16:38.489" v="2766" actId="700"/>
          <ac:spMkLst>
            <pc:docMk/>
            <pc:sldMk cId="2082383789" sldId="464"/>
            <ac:spMk id="3" creationId="{BE994A20-C5CD-1F06-2FA7-6D387A02B345}"/>
          </ac:spMkLst>
        </pc:spChg>
        <pc:spChg chg="del">
          <ac:chgData name="C C" userId="58c016da926720ee" providerId="LiveId" clId="{449F1447-0186-4448-9653-8B66C741979E}" dt="2023-04-16T12:16:38.489" v="2766" actId="700"/>
          <ac:spMkLst>
            <pc:docMk/>
            <pc:sldMk cId="2082383789" sldId="464"/>
            <ac:spMk id="4" creationId="{BF52A8C0-8C66-98AB-D0DC-968566CEB1F8}"/>
          </ac:spMkLst>
        </pc:spChg>
        <pc:spChg chg="add del mod ord">
          <ac:chgData name="C C" userId="58c016da926720ee" providerId="LiveId" clId="{449F1447-0186-4448-9653-8B66C741979E}" dt="2023-04-16T12:16:39.660" v="2767" actId="22"/>
          <ac:spMkLst>
            <pc:docMk/>
            <pc:sldMk cId="2082383789" sldId="464"/>
            <ac:spMk id="5" creationId="{A04AE089-BFAF-5919-55B2-2BF4F2AA05DD}"/>
          </ac:spMkLst>
        </pc:spChg>
        <pc:picChg chg="add mod ord">
          <ac:chgData name="C C" userId="58c016da926720ee" providerId="LiveId" clId="{449F1447-0186-4448-9653-8B66C741979E}" dt="2023-04-16T12:16:43.543" v="2768" actId="1076"/>
          <ac:picMkLst>
            <pc:docMk/>
            <pc:sldMk cId="2082383789" sldId="464"/>
            <ac:picMk id="7" creationId="{8EE43FFA-8A5D-D4B0-6EB0-522639BAE56E}"/>
          </ac:picMkLst>
        </pc:picChg>
      </pc:sldChg>
    </pc:docChg>
  </pc:docChgLst>
  <pc:docChgLst>
    <pc:chgData name="C C" userId="58c016da926720ee" providerId="LiveId" clId="{DD51DD77-7AA8-4393-A345-B77EC8633E9C}"/>
    <pc:docChg chg="undo custSel addSld delSld modSld">
      <pc:chgData name="C C" userId="58c016da926720ee" providerId="LiveId" clId="{DD51DD77-7AA8-4393-A345-B77EC8633E9C}" dt="2019-10-14T07:11:14.851" v="319" actId="113"/>
      <pc:docMkLst>
        <pc:docMk/>
      </pc:docMkLst>
      <pc:sldChg chg="modSp">
        <pc:chgData name="C C" userId="58c016da926720ee" providerId="LiveId" clId="{DD51DD77-7AA8-4393-A345-B77EC8633E9C}" dt="2019-10-13T10:09:25.679" v="83" actId="20577"/>
        <pc:sldMkLst>
          <pc:docMk/>
          <pc:sldMk cId="304734020" sldId="390"/>
        </pc:sldMkLst>
        <pc:spChg chg="mod">
          <ac:chgData name="C C" userId="58c016da926720ee" providerId="LiveId" clId="{DD51DD77-7AA8-4393-A345-B77EC8633E9C}" dt="2019-10-13T10:09:25.679" v="83" actId="20577"/>
          <ac:spMkLst>
            <pc:docMk/>
            <pc:sldMk cId="304734020" sldId="390"/>
            <ac:spMk id="3" creationId="{00000000-0000-0000-0000-000000000000}"/>
          </ac:spMkLst>
        </pc:spChg>
      </pc:sldChg>
      <pc:sldChg chg="modSp">
        <pc:chgData name="C C" userId="58c016da926720ee" providerId="LiveId" clId="{DD51DD77-7AA8-4393-A345-B77EC8633E9C}" dt="2019-10-13T10:27:36.716" v="318" actId="20577"/>
        <pc:sldMkLst>
          <pc:docMk/>
          <pc:sldMk cId="1287846668" sldId="392"/>
        </pc:sldMkLst>
        <pc:spChg chg="mod">
          <ac:chgData name="C C" userId="58c016da926720ee" providerId="LiveId" clId="{DD51DD77-7AA8-4393-A345-B77EC8633E9C}" dt="2019-10-13T10:27:36.716" v="318" actId="20577"/>
          <ac:spMkLst>
            <pc:docMk/>
            <pc:sldMk cId="1287846668" sldId="392"/>
            <ac:spMk id="2" creationId="{00000000-0000-0000-0000-000000000000}"/>
          </ac:spMkLst>
        </pc:spChg>
        <pc:spChg chg="mod">
          <ac:chgData name="C C" userId="58c016da926720ee" providerId="LiveId" clId="{DD51DD77-7AA8-4393-A345-B77EC8633E9C}" dt="2019-10-13T10:27:29.252" v="300" actId="20577"/>
          <ac:spMkLst>
            <pc:docMk/>
            <pc:sldMk cId="1287846668" sldId="392"/>
            <ac:spMk id="3" creationId="{00000000-0000-0000-0000-000000000000}"/>
          </ac:spMkLst>
        </pc:spChg>
      </pc:sldChg>
      <pc:sldChg chg="modSp">
        <pc:chgData name="C C" userId="58c016da926720ee" providerId="LiveId" clId="{DD51DD77-7AA8-4393-A345-B77EC8633E9C}" dt="2019-10-13T10:08:21.792" v="27" actId="20577"/>
        <pc:sldMkLst>
          <pc:docMk/>
          <pc:sldMk cId="3393580242" sldId="393"/>
        </pc:sldMkLst>
        <pc:spChg chg="mod">
          <ac:chgData name="C C" userId="58c016da926720ee" providerId="LiveId" clId="{DD51DD77-7AA8-4393-A345-B77EC8633E9C}" dt="2019-10-13T10:08:21.792" v="27" actId="20577"/>
          <ac:spMkLst>
            <pc:docMk/>
            <pc:sldMk cId="3393580242" sldId="393"/>
            <ac:spMk id="3" creationId="{00000000-0000-0000-0000-000000000000}"/>
          </ac:spMkLst>
        </pc:spChg>
      </pc:sldChg>
      <pc:sldChg chg="add del">
        <pc:chgData name="C C" userId="58c016da926720ee" providerId="LiveId" clId="{DD51DD77-7AA8-4393-A345-B77EC8633E9C}" dt="2019-10-13T10:10:38.918" v="89" actId="47"/>
        <pc:sldMkLst>
          <pc:docMk/>
          <pc:sldMk cId="1115520323" sldId="403"/>
        </pc:sldMkLst>
      </pc:sldChg>
      <pc:sldChg chg="modSp">
        <pc:chgData name="C C" userId="58c016da926720ee" providerId="LiveId" clId="{DD51DD77-7AA8-4393-A345-B77EC8633E9C}" dt="2019-10-14T07:11:14.851" v="319" actId="113"/>
        <pc:sldMkLst>
          <pc:docMk/>
          <pc:sldMk cId="1636883444" sldId="404"/>
        </pc:sldMkLst>
        <pc:spChg chg="mod">
          <ac:chgData name="C C" userId="58c016da926720ee" providerId="LiveId" clId="{DD51DD77-7AA8-4393-A345-B77EC8633E9C}" dt="2019-10-14T07:11:14.851" v="319" actId="113"/>
          <ac:spMkLst>
            <pc:docMk/>
            <pc:sldMk cId="1636883444" sldId="404"/>
            <ac:spMk id="3" creationId="{B948DE76-596C-446E-82C4-899435388667}"/>
          </ac:spMkLst>
        </pc:spChg>
      </pc:sldChg>
      <pc:sldChg chg="modNotesTx">
        <pc:chgData name="C C" userId="58c016da926720ee" providerId="LiveId" clId="{DD51DD77-7AA8-4393-A345-B77EC8633E9C}" dt="2019-10-13T10:13:09.974" v="161" actId="20577"/>
        <pc:sldMkLst>
          <pc:docMk/>
          <pc:sldMk cId="3586707164" sldId="407"/>
        </pc:sldMkLst>
      </pc:sldChg>
      <pc:sldChg chg="modNotesTx">
        <pc:chgData name="C C" userId="58c016da926720ee" providerId="LiveId" clId="{DD51DD77-7AA8-4393-A345-B77EC8633E9C}" dt="2019-10-13T10:13:13.798" v="170" actId="20577"/>
        <pc:sldMkLst>
          <pc:docMk/>
          <pc:sldMk cId="85523823" sldId="408"/>
        </pc:sldMkLst>
      </pc:sldChg>
      <pc:sldChg chg="modSp">
        <pc:chgData name="C C" userId="58c016da926720ee" providerId="LiveId" clId="{DD51DD77-7AA8-4393-A345-B77EC8633E9C}" dt="2019-10-13T10:14:21.280" v="172" actId="20577"/>
        <pc:sldMkLst>
          <pc:docMk/>
          <pc:sldMk cId="980577144" sldId="410"/>
        </pc:sldMkLst>
        <pc:spChg chg="mod">
          <ac:chgData name="C C" userId="58c016da926720ee" providerId="LiveId" clId="{DD51DD77-7AA8-4393-A345-B77EC8633E9C}" dt="2019-10-13T10:14:21.280" v="172" actId="20577"/>
          <ac:spMkLst>
            <pc:docMk/>
            <pc:sldMk cId="980577144" sldId="410"/>
            <ac:spMk id="3" creationId="{3DED0BEE-DDD6-492C-82B4-958109413DC6}"/>
          </ac:spMkLst>
        </pc:spChg>
      </pc:sldChg>
      <pc:sldChg chg="delSp">
        <pc:chgData name="C C" userId="58c016da926720ee" providerId="LiveId" clId="{DD51DD77-7AA8-4393-A345-B77EC8633E9C}" dt="2019-10-13T10:08:37.572" v="28" actId="478"/>
        <pc:sldMkLst>
          <pc:docMk/>
          <pc:sldMk cId="4079667306" sldId="418"/>
        </pc:sldMkLst>
        <pc:spChg chg="del">
          <ac:chgData name="C C" userId="58c016da926720ee" providerId="LiveId" clId="{DD51DD77-7AA8-4393-A345-B77EC8633E9C}" dt="2019-10-13T10:08:37.572" v="28" actId="478"/>
          <ac:spMkLst>
            <pc:docMk/>
            <pc:sldMk cId="4079667306" sldId="418"/>
            <ac:spMk id="4" creationId="{A6F30CF2-F5D8-4346-9717-60C0D1AE6061}"/>
          </ac:spMkLst>
        </pc:spChg>
      </pc:sldChg>
      <pc:sldChg chg="delSp">
        <pc:chgData name="C C" userId="58c016da926720ee" providerId="LiveId" clId="{DD51DD77-7AA8-4393-A345-B77EC8633E9C}" dt="2019-10-13T10:09:39.771" v="84" actId="478"/>
        <pc:sldMkLst>
          <pc:docMk/>
          <pc:sldMk cId="1527864762" sldId="420"/>
        </pc:sldMkLst>
        <pc:spChg chg="del">
          <ac:chgData name="C C" userId="58c016da926720ee" providerId="LiveId" clId="{DD51DD77-7AA8-4393-A345-B77EC8633E9C}" dt="2019-10-13T10:09:39.771" v="84" actId="478"/>
          <ac:spMkLst>
            <pc:docMk/>
            <pc:sldMk cId="1527864762" sldId="420"/>
            <ac:spMk id="4" creationId="{EA62019E-2821-4495-9098-D06ABCC0E994}"/>
          </ac:spMkLst>
        </pc:spChg>
      </pc:sldChg>
      <pc:sldChg chg="delSp modSp add del">
        <pc:chgData name="C C" userId="58c016da926720ee" providerId="LiveId" clId="{DD51DD77-7AA8-4393-A345-B77EC8633E9C}" dt="2019-10-13T10:27:20.859" v="274" actId="47"/>
        <pc:sldMkLst>
          <pc:docMk/>
          <pc:sldMk cId="1975518134" sldId="421"/>
        </pc:sldMkLst>
        <pc:spChg chg="mod">
          <ac:chgData name="C C" userId="58c016da926720ee" providerId="LiveId" clId="{DD51DD77-7AA8-4393-A345-B77EC8633E9C}" dt="2019-10-13T10:26:46.622" v="183" actId="20577"/>
          <ac:spMkLst>
            <pc:docMk/>
            <pc:sldMk cId="1975518134" sldId="421"/>
            <ac:spMk id="2" creationId="{6669C8AE-9977-4546-8DA0-20FA5DC8DE40}"/>
          </ac:spMkLst>
        </pc:spChg>
        <pc:spChg chg="mod">
          <ac:chgData name="C C" userId="58c016da926720ee" providerId="LiveId" clId="{DD51DD77-7AA8-4393-A345-B77EC8633E9C}" dt="2019-10-13T10:27:15.038" v="273" actId="20577"/>
          <ac:spMkLst>
            <pc:docMk/>
            <pc:sldMk cId="1975518134" sldId="421"/>
            <ac:spMk id="3" creationId="{522DBA19-6C99-4BDD-8572-FDDB2DA1FC25}"/>
          </ac:spMkLst>
        </pc:spChg>
        <pc:spChg chg="del">
          <ac:chgData name="C C" userId="58c016da926720ee" providerId="LiveId" clId="{DD51DD77-7AA8-4393-A345-B77EC8633E9C}" dt="2019-10-13T10:26:42.477" v="174" actId="478"/>
          <ac:spMkLst>
            <pc:docMk/>
            <pc:sldMk cId="1975518134" sldId="421"/>
            <ac:spMk id="4" creationId="{1055A49B-FCE3-459C-ADE7-C49F278DE87B}"/>
          </ac:spMkLst>
        </pc:spChg>
      </pc:sldChg>
    </pc:docChg>
  </pc:docChgLst>
  <pc:docChgLst>
    <pc:chgData name="C C" userId="58c016da926720ee" providerId="LiveId" clId="{412A764F-28C4-4C2E-A1C5-420868BF8768}"/>
    <pc:docChg chg="undo custSel addSld delSld modSld sldOrd">
      <pc:chgData name="C C" userId="58c016da926720ee" providerId="LiveId" clId="{412A764F-28C4-4C2E-A1C5-420868BF8768}" dt="2023-06-12T08:14:43.939" v="2120" actId="18131"/>
      <pc:docMkLst>
        <pc:docMk/>
      </pc:docMkLst>
      <pc:sldChg chg="modSp mod">
        <pc:chgData name="C C" userId="58c016da926720ee" providerId="LiveId" clId="{412A764F-28C4-4C2E-A1C5-420868BF8768}" dt="2023-06-12T07:33:50.974" v="121" actId="20577"/>
        <pc:sldMkLst>
          <pc:docMk/>
          <pc:sldMk cId="3533300035" sldId="257"/>
        </pc:sldMkLst>
        <pc:spChg chg="mod">
          <ac:chgData name="C C" userId="58c016da926720ee" providerId="LiveId" clId="{412A764F-28C4-4C2E-A1C5-420868BF8768}" dt="2023-06-12T07:33:50.974" v="121" actId="20577"/>
          <ac:spMkLst>
            <pc:docMk/>
            <pc:sldMk cId="3533300035" sldId="257"/>
            <ac:spMk id="5" creationId="{5B5A2214-0261-4489-8A63-55817E9128D8}"/>
          </ac:spMkLst>
        </pc:spChg>
      </pc:sldChg>
      <pc:sldChg chg="del">
        <pc:chgData name="C C" userId="58c016da926720ee" providerId="LiveId" clId="{412A764F-28C4-4C2E-A1C5-420868BF8768}" dt="2023-06-12T07:33:01.711" v="94" actId="47"/>
        <pc:sldMkLst>
          <pc:docMk/>
          <pc:sldMk cId="1927398817" sldId="293"/>
        </pc:sldMkLst>
      </pc:sldChg>
      <pc:sldChg chg="modSp mod">
        <pc:chgData name="C C" userId="58c016da926720ee" providerId="LiveId" clId="{412A764F-28C4-4C2E-A1C5-420868BF8768}" dt="2023-06-12T07:11:27.926" v="16" actId="20577"/>
        <pc:sldMkLst>
          <pc:docMk/>
          <pc:sldMk cId="0" sldId="389"/>
        </pc:sldMkLst>
        <pc:spChg chg="mod">
          <ac:chgData name="C C" userId="58c016da926720ee" providerId="LiveId" clId="{412A764F-28C4-4C2E-A1C5-420868BF8768}" dt="2023-06-12T07:11:27.926" v="16" actId="20577"/>
          <ac:spMkLst>
            <pc:docMk/>
            <pc:sldMk cId="0" sldId="389"/>
            <ac:spMk id="4099" creationId="{00000000-0000-0000-0000-000000000000}"/>
          </ac:spMkLst>
        </pc:spChg>
      </pc:sldChg>
      <pc:sldChg chg="del">
        <pc:chgData name="C C" userId="58c016da926720ee" providerId="LiveId" clId="{412A764F-28C4-4C2E-A1C5-420868BF8768}" dt="2023-06-12T07:41:24.407" v="852" actId="47"/>
        <pc:sldMkLst>
          <pc:docMk/>
          <pc:sldMk cId="1251571257" sldId="413"/>
        </pc:sldMkLst>
      </pc:sldChg>
      <pc:sldChg chg="del">
        <pc:chgData name="C C" userId="58c016da926720ee" providerId="LiveId" clId="{412A764F-28C4-4C2E-A1C5-420868BF8768}" dt="2023-06-12T07:41:24.407" v="852" actId="47"/>
        <pc:sldMkLst>
          <pc:docMk/>
          <pc:sldMk cId="3368892430" sldId="420"/>
        </pc:sldMkLst>
      </pc:sldChg>
      <pc:sldChg chg="del">
        <pc:chgData name="C C" userId="58c016da926720ee" providerId="LiveId" clId="{412A764F-28C4-4C2E-A1C5-420868BF8768}" dt="2023-06-12T07:12:13.507" v="17" actId="47"/>
        <pc:sldMkLst>
          <pc:docMk/>
          <pc:sldMk cId="3731950994" sldId="421"/>
        </pc:sldMkLst>
      </pc:sldChg>
      <pc:sldChg chg="modSp mod ord">
        <pc:chgData name="C C" userId="58c016da926720ee" providerId="LiveId" clId="{412A764F-28C4-4C2E-A1C5-420868BF8768}" dt="2023-06-12T07:33:54.165" v="123" actId="20577"/>
        <pc:sldMkLst>
          <pc:docMk/>
          <pc:sldMk cId="396695668" sldId="422"/>
        </pc:sldMkLst>
        <pc:spChg chg="mod">
          <ac:chgData name="C C" userId="58c016da926720ee" providerId="LiveId" clId="{412A764F-28C4-4C2E-A1C5-420868BF8768}" dt="2023-06-12T07:33:54.165" v="123" actId="20577"/>
          <ac:spMkLst>
            <pc:docMk/>
            <pc:sldMk cId="396695668" sldId="422"/>
            <ac:spMk id="8" creationId="{A67B6EC6-3A28-49C4-AE78-D2532997B2E4}"/>
          </ac:spMkLst>
        </pc:spChg>
      </pc:sldChg>
      <pc:sldChg chg="del">
        <pc:chgData name="C C" userId="58c016da926720ee" providerId="LiveId" clId="{412A764F-28C4-4C2E-A1C5-420868BF8768}" dt="2023-06-12T07:41:24.407" v="852" actId="47"/>
        <pc:sldMkLst>
          <pc:docMk/>
          <pc:sldMk cId="2514166850" sldId="424"/>
        </pc:sldMkLst>
      </pc:sldChg>
      <pc:sldChg chg="modSp mod">
        <pc:chgData name="C C" userId="58c016da926720ee" providerId="LiveId" clId="{412A764F-28C4-4C2E-A1C5-420868BF8768}" dt="2023-06-12T07:33:56.389" v="125" actId="20577"/>
        <pc:sldMkLst>
          <pc:docMk/>
          <pc:sldMk cId="3630040494" sldId="425"/>
        </pc:sldMkLst>
        <pc:spChg chg="mod">
          <ac:chgData name="C C" userId="58c016da926720ee" providerId="LiveId" clId="{412A764F-28C4-4C2E-A1C5-420868BF8768}" dt="2023-06-12T07:33:56.389" v="125" actId="20577"/>
          <ac:spMkLst>
            <pc:docMk/>
            <pc:sldMk cId="3630040494" sldId="425"/>
            <ac:spMk id="8" creationId="{A67B6EC6-3A28-49C4-AE78-D2532997B2E4}"/>
          </ac:spMkLst>
        </pc:spChg>
      </pc:sldChg>
      <pc:sldChg chg="del">
        <pc:chgData name="C C" userId="58c016da926720ee" providerId="LiveId" clId="{412A764F-28C4-4C2E-A1C5-420868BF8768}" dt="2023-06-12T07:41:24.407" v="852" actId="47"/>
        <pc:sldMkLst>
          <pc:docMk/>
          <pc:sldMk cId="2298235628" sldId="426"/>
        </pc:sldMkLst>
      </pc:sldChg>
      <pc:sldChg chg="del">
        <pc:chgData name="C C" userId="58c016da926720ee" providerId="LiveId" clId="{412A764F-28C4-4C2E-A1C5-420868BF8768}" dt="2023-06-12T07:41:24.407" v="852" actId="47"/>
        <pc:sldMkLst>
          <pc:docMk/>
          <pc:sldMk cId="797049732" sldId="430"/>
        </pc:sldMkLst>
      </pc:sldChg>
      <pc:sldChg chg="del">
        <pc:chgData name="C C" userId="58c016da926720ee" providerId="LiveId" clId="{412A764F-28C4-4C2E-A1C5-420868BF8768}" dt="2023-06-12T07:41:24.407" v="852" actId="47"/>
        <pc:sldMkLst>
          <pc:docMk/>
          <pc:sldMk cId="2831671173" sldId="432"/>
        </pc:sldMkLst>
      </pc:sldChg>
      <pc:sldChg chg="del">
        <pc:chgData name="C C" userId="58c016da926720ee" providerId="LiveId" clId="{412A764F-28C4-4C2E-A1C5-420868BF8768}" dt="2023-06-12T07:41:24.407" v="852" actId="47"/>
        <pc:sldMkLst>
          <pc:docMk/>
          <pc:sldMk cId="3491008430" sldId="435"/>
        </pc:sldMkLst>
      </pc:sldChg>
      <pc:sldChg chg="del">
        <pc:chgData name="C C" userId="58c016da926720ee" providerId="LiveId" clId="{412A764F-28C4-4C2E-A1C5-420868BF8768}" dt="2023-06-12T07:41:24.407" v="852" actId="47"/>
        <pc:sldMkLst>
          <pc:docMk/>
          <pc:sldMk cId="2467176430" sldId="436"/>
        </pc:sldMkLst>
      </pc:sldChg>
      <pc:sldChg chg="del">
        <pc:chgData name="C C" userId="58c016da926720ee" providerId="LiveId" clId="{412A764F-28C4-4C2E-A1C5-420868BF8768}" dt="2023-06-12T07:41:24.407" v="852" actId="47"/>
        <pc:sldMkLst>
          <pc:docMk/>
          <pc:sldMk cId="3533162104" sldId="437"/>
        </pc:sldMkLst>
      </pc:sldChg>
      <pc:sldChg chg="del">
        <pc:chgData name="C C" userId="58c016da926720ee" providerId="LiveId" clId="{412A764F-28C4-4C2E-A1C5-420868BF8768}" dt="2023-06-12T07:41:24.407" v="852" actId="47"/>
        <pc:sldMkLst>
          <pc:docMk/>
          <pc:sldMk cId="3145185638" sldId="439"/>
        </pc:sldMkLst>
      </pc:sldChg>
      <pc:sldChg chg="del">
        <pc:chgData name="C C" userId="58c016da926720ee" providerId="LiveId" clId="{412A764F-28C4-4C2E-A1C5-420868BF8768}" dt="2023-06-12T07:12:13.507" v="17" actId="47"/>
        <pc:sldMkLst>
          <pc:docMk/>
          <pc:sldMk cId="3282804382" sldId="465"/>
        </pc:sldMkLst>
      </pc:sldChg>
      <pc:sldChg chg="del">
        <pc:chgData name="C C" userId="58c016da926720ee" providerId="LiveId" clId="{412A764F-28C4-4C2E-A1C5-420868BF8768}" dt="2023-06-12T07:33:01.711" v="94" actId="47"/>
        <pc:sldMkLst>
          <pc:docMk/>
          <pc:sldMk cId="4110573080" sldId="469"/>
        </pc:sldMkLst>
      </pc:sldChg>
      <pc:sldChg chg="del">
        <pc:chgData name="C C" userId="58c016da926720ee" providerId="LiveId" clId="{412A764F-28C4-4C2E-A1C5-420868BF8768}" dt="2023-06-12T07:33:01.711" v="94" actId="47"/>
        <pc:sldMkLst>
          <pc:docMk/>
          <pc:sldMk cId="3755197044" sldId="471"/>
        </pc:sldMkLst>
      </pc:sldChg>
      <pc:sldChg chg="del">
        <pc:chgData name="C C" userId="58c016da926720ee" providerId="LiveId" clId="{412A764F-28C4-4C2E-A1C5-420868BF8768}" dt="2023-06-12T07:33:01.711" v="94" actId="47"/>
        <pc:sldMkLst>
          <pc:docMk/>
          <pc:sldMk cId="1216932999" sldId="472"/>
        </pc:sldMkLst>
      </pc:sldChg>
      <pc:sldChg chg="modSp add del modAnim">
        <pc:chgData name="C C" userId="58c016da926720ee" providerId="LiveId" clId="{412A764F-28C4-4C2E-A1C5-420868BF8768}" dt="2023-06-12T07:41:13.805" v="848" actId="313"/>
        <pc:sldMkLst>
          <pc:docMk/>
          <pc:sldMk cId="3082964134" sldId="473"/>
        </pc:sldMkLst>
        <pc:spChg chg="mod">
          <ac:chgData name="C C" userId="58c016da926720ee" providerId="LiveId" clId="{412A764F-28C4-4C2E-A1C5-420868BF8768}" dt="2023-06-12T07:41:13.805" v="848" actId="313"/>
          <ac:spMkLst>
            <pc:docMk/>
            <pc:sldMk cId="3082964134" sldId="473"/>
            <ac:spMk id="3" creationId="{9BA1B7B7-155E-BB74-73CD-A12F575692E6}"/>
          </ac:spMkLst>
        </pc:spChg>
      </pc:sldChg>
      <pc:sldChg chg="del">
        <pc:chgData name="C C" userId="58c016da926720ee" providerId="LiveId" clId="{412A764F-28C4-4C2E-A1C5-420868BF8768}" dt="2023-06-12T07:33:01.711" v="94" actId="47"/>
        <pc:sldMkLst>
          <pc:docMk/>
          <pc:sldMk cId="625433498" sldId="474"/>
        </pc:sldMkLst>
      </pc:sldChg>
      <pc:sldChg chg="del">
        <pc:chgData name="C C" userId="58c016da926720ee" providerId="LiveId" clId="{412A764F-28C4-4C2E-A1C5-420868BF8768}" dt="2023-06-12T07:33:01.711" v="94" actId="47"/>
        <pc:sldMkLst>
          <pc:docMk/>
          <pc:sldMk cId="3594605170" sldId="478"/>
        </pc:sldMkLst>
      </pc:sldChg>
      <pc:sldChg chg="del">
        <pc:chgData name="C C" userId="58c016da926720ee" providerId="LiveId" clId="{412A764F-28C4-4C2E-A1C5-420868BF8768}" dt="2023-06-12T07:33:01.711" v="94" actId="47"/>
        <pc:sldMkLst>
          <pc:docMk/>
          <pc:sldMk cId="3052443984" sldId="479"/>
        </pc:sldMkLst>
      </pc:sldChg>
      <pc:sldChg chg="del">
        <pc:chgData name="C C" userId="58c016da926720ee" providerId="LiveId" clId="{412A764F-28C4-4C2E-A1C5-420868BF8768}" dt="2023-06-12T07:33:01.711" v="94" actId="47"/>
        <pc:sldMkLst>
          <pc:docMk/>
          <pc:sldMk cId="2812357993" sldId="480"/>
        </pc:sldMkLst>
      </pc:sldChg>
      <pc:sldChg chg="del">
        <pc:chgData name="C C" userId="58c016da926720ee" providerId="LiveId" clId="{412A764F-28C4-4C2E-A1C5-420868BF8768}" dt="2023-06-12T07:41:24.407" v="852" actId="47"/>
        <pc:sldMkLst>
          <pc:docMk/>
          <pc:sldMk cId="1188064462" sldId="481"/>
        </pc:sldMkLst>
      </pc:sldChg>
      <pc:sldChg chg="del">
        <pc:chgData name="C C" userId="58c016da926720ee" providerId="LiveId" clId="{412A764F-28C4-4C2E-A1C5-420868BF8768}" dt="2023-06-12T07:36:41.425" v="220" actId="47"/>
        <pc:sldMkLst>
          <pc:docMk/>
          <pc:sldMk cId="2485744472" sldId="482"/>
        </pc:sldMkLst>
      </pc:sldChg>
      <pc:sldChg chg="del">
        <pc:chgData name="C C" userId="58c016da926720ee" providerId="LiveId" clId="{412A764F-28C4-4C2E-A1C5-420868BF8768}" dt="2023-06-12T07:33:01.711" v="94" actId="47"/>
        <pc:sldMkLst>
          <pc:docMk/>
          <pc:sldMk cId="772525310" sldId="483"/>
        </pc:sldMkLst>
      </pc:sldChg>
      <pc:sldChg chg="del">
        <pc:chgData name="C C" userId="58c016da926720ee" providerId="LiveId" clId="{412A764F-28C4-4C2E-A1C5-420868BF8768}" dt="2023-06-12T07:33:01.711" v="94" actId="47"/>
        <pc:sldMkLst>
          <pc:docMk/>
          <pc:sldMk cId="2533813969" sldId="484"/>
        </pc:sldMkLst>
      </pc:sldChg>
      <pc:sldChg chg="del">
        <pc:chgData name="C C" userId="58c016da926720ee" providerId="LiveId" clId="{412A764F-28C4-4C2E-A1C5-420868BF8768}" dt="2023-06-12T07:33:01.711" v="94" actId="47"/>
        <pc:sldMkLst>
          <pc:docMk/>
          <pc:sldMk cId="1604608101" sldId="485"/>
        </pc:sldMkLst>
      </pc:sldChg>
      <pc:sldChg chg="del">
        <pc:chgData name="C C" userId="58c016da926720ee" providerId="LiveId" clId="{412A764F-28C4-4C2E-A1C5-420868BF8768}" dt="2023-06-12T07:33:01.711" v="94" actId="47"/>
        <pc:sldMkLst>
          <pc:docMk/>
          <pc:sldMk cId="1644485636" sldId="486"/>
        </pc:sldMkLst>
      </pc:sldChg>
      <pc:sldChg chg="del">
        <pc:chgData name="C C" userId="58c016da926720ee" providerId="LiveId" clId="{412A764F-28C4-4C2E-A1C5-420868BF8768}" dt="2023-06-12T07:33:01.711" v="94" actId="47"/>
        <pc:sldMkLst>
          <pc:docMk/>
          <pc:sldMk cId="845111357" sldId="487"/>
        </pc:sldMkLst>
      </pc:sldChg>
      <pc:sldChg chg="del">
        <pc:chgData name="C C" userId="58c016da926720ee" providerId="LiveId" clId="{412A764F-28C4-4C2E-A1C5-420868BF8768}" dt="2023-06-12T07:41:24.407" v="852" actId="47"/>
        <pc:sldMkLst>
          <pc:docMk/>
          <pc:sldMk cId="1445019944" sldId="491"/>
        </pc:sldMkLst>
      </pc:sldChg>
      <pc:sldChg chg="modSp mod ord">
        <pc:chgData name="C C" userId="58c016da926720ee" providerId="LiveId" clId="{412A764F-28C4-4C2E-A1C5-420868BF8768}" dt="2023-06-12T07:43:25.214" v="1184" actId="20577"/>
        <pc:sldMkLst>
          <pc:docMk/>
          <pc:sldMk cId="2649410933" sldId="492"/>
        </pc:sldMkLst>
        <pc:spChg chg="mod">
          <ac:chgData name="C C" userId="58c016da926720ee" providerId="LiveId" clId="{412A764F-28C4-4C2E-A1C5-420868BF8768}" dt="2023-06-12T07:43:25.214" v="1184" actId="20577"/>
          <ac:spMkLst>
            <pc:docMk/>
            <pc:sldMk cId="2649410933" sldId="492"/>
            <ac:spMk id="3" creationId="{1A426CF5-F676-DDF2-1709-88F4A2DFAD24}"/>
          </ac:spMkLst>
        </pc:spChg>
      </pc:sldChg>
      <pc:sldChg chg="addSp delSp modSp new mod modClrScheme chgLayout">
        <pc:chgData name="C C" userId="58c016da926720ee" providerId="LiveId" clId="{412A764F-28C4-4C2E-A1C5-420868BF8768}" dt="2023-06-12T07:38:17.894" v="422" actId="313"/>
        <pc:sldMkLst>
          <pc:docMk/>
          <pc:sldMk cId="176797687" sldId="493"/>
        </pc:sldMkLst>
        <pc:spChg chg="del mod ord">
          <ac:chgData name="C C" userId="58c016da926720ee" providerId="LiveId" clId="{412A764F-28C4-4C2E-A1C5-420868BF8768}" dt="2023-06-12T07:34:14.326" v="127" actId="700"/>
          <ac:spMkLst>
            <pc:docMk/>
            <pc:sldMk cId="176797687" sldId="493"/>
            <ac:spMk id="2" creationId="{A6151ED4-48BE-BA0B-B394-0E6A0E27B7BC}"/>
          </ac:spMkLst>
        </pc:spChg>
        <pc:spChg chg="del mod ord">
          <ac:chgData name="C C" userId="58c016da926720ee" providerId="LiveId" clId="{412A764F-28C4-4C2E-A1C5-420868BF8768}" dt="2023-06-12T07:34:14.326" v="127" actId="700"/>
          <ac:spMkLst>
            <pc:docMk/>
            <pc:sldMk cId="176797687" sldId="493"/>
            <ac:spMk id="3" creationId="{B8346039-D335-10A0-4D03-39D08A68E720}"/>
          </ac:spMkLst>
        </pc:spChg>
        <pc:spChg chg="add mod ord">
          <ac:chgData name="C C" userId="58c016da926720ee" providerId="LiveId" clId="{412A764F-28C4-4C2E-A1C5-420868BF8768}" dt="2023-06-12T07:34:46.756" v="219" actId="790"/>
          <ac:spMkLst>
            <pc:docMk/>
            <pc:sldMk cId="176797687" sldId="493"/>
            <ac:spMk id="4" creationId="{D83F1F18-176D-E419-23C3-CA81C6C06CA6}"/>
          </ac:spMkLst>
        </pc:spChg>
        <pc:spChg chg="add mod ord">
          <ac:chgData name="C C" userId="58c016da926720ee" providerId="LiveId" clId="{412A764F-28C4-4C2E-A1C5-420868BF8768}" dt="2023-06-12T07:38:17.894" v="422" actId="313"/>
          <ac:spMkLst>
            <pc:docMk/>
            <pc:sldMk cId="176797687" sldId="493"/>
            <ac:spMk id="5" creationId="{D7D5B895-9237-4B95-3EAB-EF2242B70576}"/>
          </ac:spMkLst>
        </pc:spChg>
      </pc:sldChg>
      <pc:sldChg chg="add ord">
        <pc:chgData name="C C" userId="58c016da926720ee" providerId="LiveId" clId="{412A764F-28C4-4C2E-A1C5-420868BF8768}" dt="2023-06-12T07:41:18.359" v="851"/>
        <pc:sldMkLst>
          <pc:docMk/>
          <pc:sldMk cId="2728747536" sldId="494"/>
        </pc:sldMkLst>
      </pc:sldChg>
      <pc:sldChg chg="new del">
        <pc:chgData name="C C" userId="58c016da926720ee" providerId="LiveId" clId="{412A764F-28C4-4C2E-A1C5-420868BF8768}" dt="2023-06-12T07:41:15.707" v="849" actId="47"/>
        <pc:sldMkLst>
          <pc:docMk/>
          <pc:sldMk cId="1986108653" sldId="495"/>
        </pc:sldMkLst>
      </pc:sldChg>
      <pc:sldChg chg="addSp delSp modSp new mod chgLayout">
        <pc:chgData name="C C" userId="58c016da926720ee" providerId="LiveId" clId="{412A764F-28C4-4C2E-A1C5-420868BF8768}" dt="2023-06-12T07:52:15.368" v="1429"/>
        <pc:sldMkLst>
          <pc:docMk/>
          <pc:sldMk cId="2706494564" sldId="495"/>
        </pc:sldMkLst>
        <pc:spChg chg="del">
          <ac:chgData name="C C" userId="58c016da926720ee" providerId="LiveId" clId="{412A764F-28C4-4C2E-A1C5-420868BF8768}" dt="2023-06-12T07:46:51.641" v="1186" actId="700"/>
          <ac:spMkLst>
            <pc:docMk/>
            <pc:sldMk cId="2706494564" sldId="495"/>
            <ac:spMk id="2" creationId="{C3335B1B-CDC2-9A13-4FA0-26EEDF0C6EF2}"/>
          </ac:spMkLst>
        </pc:spChg>
        <pc:spChg chg="del">
          <ac:chgData name="C C" userId="58c016da926720ee" providerId="LiveId" clId="{412A764F-28C4-4C2E-A1C5-420868BF8768}" dt="2023-06-12T07:46:51.641" v="1186" actId="700"/>
          <ac:spMkLst>
            <pc:docMk/>
            <pc:sldMk cId="2706494564" sldId="495"/>
            <ac:spMk id="3" creationId="{A5273F39-1ED1-1493-AFC4-4FDD3D405CAD}"/>
          </ac:spMkLst>
        </pc:spChg>
        <pc:spChg chg="add mod ord">
          <ac:chgData name="C C" userId="58c016da926720ee" providerId="LiveId" clId="{412A764F-28C4-4C2E-A1C5-420868BF8768}" dt="2023-06-12T07:47:37.557" v="1246" actId="20577"/>
          <ac:spMkLst>
            <pc:docMk/>
            <pc:sldMk cId="2706494564" sldId="495"/>
            <ac:spMk id="4" creationId="{C7932F3A-C864-1970-57E3-CEB0E0BE5100}"/>
          </ac:spMkLst>
        </pc:spChg>
        <pc:spChg chg="add mod ord">
          <ac:chgData name="C C" userId="58c016da926720ee" providerId="LiveId" clId="{412A764F-28C4-4C2E-A1C5-420868BF8768}" dt="2023-06-12T07:52:15.368" v="1429"/>
          <ac:spMkLst>
            <pc:docMk/>
            <pc:sldMk cId="2706494564" sldId="495"/>
            <ac:spMk id="5" creationId="{5BFFB637-6059-B4E3-5853-BB93832AE469}"/>
          </ac:spMkLst>
        </pc:spChg>
      </pc:sldChg>
      <pc:sldChg chg="addSp delSp modSp add mod">
        <pc:chgData name="C C" userId="58c016da926720ee" providerId="LiveId" clId="{412A764F-28C4-4C2E-A1C5-420868BF8768}" dt="2023-06-12T07:48:15.580" v="1257" actId="1076"/>
        <pc:sldMkLst>
          <pc:docMk/>
          <pc:sldMk cId="1248834234" sldId="496"/>
        </pc:sldMkLst>
        <pc:spChg chg="del mod">
          <ac:chgData name="C C" userId="58c016da926720ee" providerId="LiveId" clId="{412A764F-28C4-4C2E-A1C5-420868BF8768}" dt="2023-06-12T07:48:08.227" v="1253"/>
          <ac:spMkLst>
            <pc:docMk/>
            <pc:sldMk cId="1248834234" sldId="496"/>
            <ac:spMk id="5" creationId="{5BFFB637-6059-B4E3-5853-BB93832AE469}"/>
          </ac:spMkLst>
        </pc:spChg>
        <pc:picChg chg="add mod">
          <ac:chgData name="C C" userId="58c016da926720ee" providerId="LiveId" clId="{412A764F-28C4-4C2E-A1C5-420868BF8768}" dt="2023-06-12T07:48:15.580" v="1257" actId="1076"/>
          <ac:picMkLst>
            <pc:docMk/>
            <pc:sldMk cId="1248834234" sldId="496"/>
            <ac:picMk id="1026" creationId="{8A830320-81B5-6DAC-6B9E-EDD8F7D8EA0C}"/>
          </ac:picMkLst>
        </pc:picChg>
      </pc:sldChg>
      <pc:sldChg chg="modSp new mod">
        <pc:chgData name="C C" userId="58c016da926720ee" providerId="LiveId" clId="{412A764F-28C4-4C2E-A1C5-420868BF8768}" dt="2023-06-12T07:56:21.486" v="1455"/>
        <pc:sldMkLst>
          <pc:docMk/>
          <pc:sldMk cId="2438236042" sldId="497"/>
        </pc:sldMkLst>
        <pc:spChg chg="mod">
          <ac:chgData name="C C" userId="58c016da926720ee" providerId="LiveId" clId="{412A764F-28C4-4C2E-A1C5-420868BF8768}" dt="2023-06-12T07:56:21.486" v="1455"/>
          <ac:spMkLst>
            <pc:docMk/>
            <pc:sldMk cId="2438236042" sldId="497"/>
            <ac:spMk id="2" creationId="{7133BBA4-6FD6-D66A-70C4-2C8535A0658B}"/>
          </ac:spMkLst>
        </pc:spChg>
        <pc:spChg chg="mod">
          <ac:chgData name="C C" userId="58c016da926720ee" providerId="LiveId" clId="{412A764F-28C4-4C2E-A1C5-420868BF8768}" dt="2023-06-12T07:52:29.630" v="1431" actId="404"/>
          <ac:spMkLst>
            <pc:docMk/>
            <pc:sldMk cId="2438236042" sldId="497"/>
            <ac:spMk id="3" creationId="{2972D5C9-8EFB-2537-3D39-67FD528A7616}"/>
          </ac:spMkLst>
        </pc:spChg>
      </pc:sldChg>
      <pc:sldChg chg="modSp new mod">
        <pc:chgData name="C C" userId="58c016da926720ee" providerId="LiveId" clId="{412A764F-28C4-4C2E-A1C5-420868BF8768}" dt="2023-06-12T08:05:14.467" v="1771"/>
        <pc:sldMkLst>
          <pc:docMk/>
          <pc:sldMk cId="4059599654" sldId="498"/>
        </pc:sldMkLst>
        <pc:spChg chg="mod">
          <ac:chgData name="C C" userId="58c016da926720ee" providerId="LiveId" clId="{412A764F-28C4-4C2E-A1C5-420868BF8768}" dt="2023-06-12T08:05:14.467" v="1771"/>
          <ac:spMkLst>
            <pc:docMk/>
            <pc:sldMk cId="4059599654" sldId="498"/>
            <ac:spMk id="2" creationId="{47EDB725-FAFC-250D-8F41-C63A5C928122}"/>
          </ac:spMkLst>
        </pc:spChg>
        <pc:spChg chg="mod">
          <ac:chgData name="C C" userId="58c016da926720ee" providerId="LiveId" clId="{412A764F-28C4-4C2E-A1C5-420868BF8768}" dt="2023-06-12T07:56:16.869" v="1454" actId="113"/>
          <ac:spMkLst>
            <pc:docMk/>
            <pc:sldMk cId="4059599654" sldId="498"/>
            <ac:spMk id="3" creationId="{84C45EF2-B603-7B40-CF16-6A5A70219B0A}"/>
          </ac:spMkLst>
        </pc:spChg>
      </pc:sldChg>
      <pc:sldChg chg="addSp delSp modSp new mod modClrScheme chgLayout">
        <pc:chgData name="C C" userId="58c016da926720ee" providerId="LiveId" clId="{412A764F-28C4-4C2E-A1C5-420868BF8768}" dt="2023-06-12T08:04:52.511" v="1770" actId="20577"/>
        <pc:sldMkLst>
          <pc:docMk/>
          <pc:sldMk cId="2580712908" sldId="499"/>
        </pc:sldMkLst>
        <pc:spChg chg="del mod ord">
          <ac:chgData name="C C" userId="58c016da926720ee" providerId="LiveId" clId="{412A764F-28C4-4C2E-A1C5-420868BF8768}" dt="2023-06-12T08:00:18.715" v="1457" actId="700"/>
          <ac:spMkLst>
            <pc:docMk/>
            <pc:sldMk cId="2580712908" sldId="499"/>
            <ac:spMk id="2" creationId="{DE9F8144-3803-379A-B752-5CB164EAF26B}"/>
          </ac:spMkLst>
        </pc:spChg>
        <pc:spChg chg="del mod ord">
          <ac:chgData name="C C" userId="58c016da926720ee" providerId="LiveId" clId="{412A764F-28C4-4C2E-A1C5-420868BF8768}" dt="2023-06-12T08:00:18.715" v="1457" actId="700"/>
          <ac:spMkLst>
            <pc:docMk/>
            <pc:sldMk cId="2580712908" sldId="499"/>
            <ac:spMk id="3" creationId="{44B5EBB2-4620-0C63-24C2-E94D002E2E40}"/>
          </ac:spMkLst>
        </pc:spChg>
        <pc:spChg chg="add mod ord">
          <ac:chgData name="C C" userId="58c016da926720ee" providerId="LiveId" clId="{412A764F-28C4-4C2E-A1C5-420868BF8768}" dt="2023-06-12T08:02:03.021" v="1721" actId="20577"/>
          <ac:spMkLst>
            <pc:docMk/>
            <pc:sldMk cId="2580712908" sldId="499"/>
            <ac:spMk id="4" creationId="{3188677B-9C84-493D-808D-73A4927DABA6}"/>
          </ac:spMkLst>
        </pc:spChg>
        <pc:spChg chg="add del mod ord">
          <ac:chgData name="C C" userId="58c016da926720ee" providerId="LiveId" clId="{412A764F-28C4-4C2E-A1C5-420868BF8768}" dt="2023-06-12T08:00:19.785" v="1458" actId="22"/>
          <ac:spMkLst>
            <pc:docMk/>
            <pc:sldMk cId="2580712908" sldId="499"/>
            <ac:spMk id="5" creationId="{91F0E697-AC57-9F0E-3C32-170704A57489}"/>
          </ac:spMkLst>
        </pc:spChg>
        <pc:spChg chg="add mod ord">
          <ac:chgData name="C C" userId="58c016da926720ee" providerId="LiveId" clId="{412A764F-28C4-4C2E-A1C5-420868BF8768}" dt="2023-06-12T08:04:52.511" v="1770" actId="20577"/>
          <ac:spMkLst>
            <pc:docMk/>
            <pc:sldMk cId="2580712908" sldId="499"/>
            <ac:spMk id="6" creationId="{2DB76136-0B9E-7896-7DCE-202C9EE40A68}"/>
          </ac:spMkLst>
        </pc:spChg>
        <pc:picChg chg="add mod ord">
          <ac:chgData name="C C" userId="58c016da926720ee" providerId="LiveId" clId="{412A764F-28C4-4C2E-A1C5-420868BF8768}" dt="2023-06-12T08:00:19.785" v="1458" actId="22"/>
          <ac:picMkLst>
            <pc:docMk/>
            <pc:sldMk cId="2580712908" sldId="499"/>
            <ac:picMk id="8" creationId="{284CCBEF-6A15-E932-7C7A-3434BF2C561E}"/>
          </ac:picMkLst>
        </pc:picChg>
      </pc:sldChg>
      <pc:sldChg chg="addSp delSp modSp add mod ord modClrScheme chgLayout">
        <pc:chgData name="C C" userId="58c016da926720ee" providerId="LiveId" clId="{412A764F-28C4-4C2E-A1C5-420868BF8768}" dt="2023-06-12T08:02:56.070" v="1743" actId="6549"/>
        <pc:sldMkLst>
          <pc:docMk/>
          <pc:sldMk cId="4067644624" sldId="500"/>
        </pc:sldMkLst>
        <pc:spChg chg="add del mod ord">
          <ac:chgData name="C C" userId="58c016da926720ee" providerId="LiveId" clId="{412A764F-28C4-4C2E-A1C5-420868BF8768}" dt="2023-06-12T08:02:22.648" v="1727" actId="700"/>
          <ac:spMkLst>
            <pc:docMk/>
            <pc:sldMk cId="4067644624" sldId="500"/>
            <ac:spMk id="3" creationId="{29FC5B05-0115-6850-B9E8-3E789D03B116}"/>
          </ac:spMkLst>
        </pc:spChg>
        <pc:spChg chg="mod ord">
          <ac:chgData name="C C" userId="58c016da926720ee" providerId="LiveId" clId="{412A764F-28C4-4C2E-A1C5-420868BF8768}" dt="2023-06-12T08:02:22.648" v="1727" actId="700"/>
          <ac:spMkLst>
            <pc:docMk/>
            <pc:sldMk cId="4067644624" sldId="500"/>
            <ac:spMk id="4" creationId="{3188677B-9C84-493D-808D-73A4927DABA6}"/>
          </ac:spMkLst>
        </pc:spChg>
        <pc:spChg chg="mod ord">
          <ac:chgData name="C C" userId="58c016da926720ee" providerId="LiveId" clId="{412A764F-28C4-4C2E-A1C5-420868BF8768}" dt="2023-06-12T08:02:56.070" v="1743" actId="6549"/>
          <ac:spMkLst>
            <pc:docMk/>
            <pc:sldMk cId="4067644624" sldId="500"/>
            <ac:spMk id="6" creationId="{2DB76136-0B9E-7896-7DCE-202C9EE40A68}"/>
          </ac:spMkLst>
        </pc:spChg>
        <pc:picChg chg="del">
          <ac:chgData name="C C" userId="58c016da926720ee" providerId="LiveId" clId="{412A764F-28C4-4C2E-A1C5-420868BF8768}" dt="2023-06-12T08:02:19.168" v="1726" actId="478"/>
          <ac:picMkLst>
            <pc:docMk/>
            <pc:sldMk cId="4067644624" sldId="500"/>
            <ac:picMk id="8" creationId="{284CCBEF-6A15-E932-7C7A-3434BF2C561E}"/>
          </ac:picMkLst>
        </pc:picChg>
      </pc:sldChg>
      <pc:sldChg chg="addSp delSp modSp new mod modClrScheme chgLayout">
        <pc:chgData name="C C" userId="58c016da926720ee" providerId="LiveId" clId="{412A764F-28C4-4C2E-A1C5-420868BF8768}" dt="2023-06-12T08:03:38.938" v="1748" actId="1076"/>
        <pc:sldMkLst>
          <pc:docMk/>
          <pc:sldMk cId="850593007" sldId="501"/>
        </pc:sldMkLst>
        <pc:spChg chg="del mod ord">
          <ac:chgData name="C C" userId="58c016da926720ee" providerId="LiveId" clId="{412A764F-28C4-4C2E-A1C5-420868BF8768}" dt="2023-06-12T08:03:29.119" v="1745" actId="700"/>
          <ac:spMkLst>
            <pc:docMk/>
            <pc:sldMk cId="850593007" sldId="501"/>
            <ac:spMk id="2" creationId="{DC410937-F8A3-2F25-1595-1C16B303E4E9}"/>
          </ac:spMkLst>
        </pc:spChg>
        <pc:spChg chg="del mod ord">
          <ac:chgData name="C C" userId="58c016da926720ee" providerId="LiveId" clId="{412A764F-28C4-4C2E-A1C5-420868BF8768}" dt="2023-06-12T08:03:29.119" v="1745" actId="700"/>
          <ac:spMkLst>
            <pc:docMk/>
            <pc:sldMk cId="850593007" sldId="501"/>
            <ac:spMk id="3" creationId="{AA01123A-FC08-7EAD-9DC2-DA094F131A9A}"/>
          </ac:spMkLst>
        </pc:spChg>
        <pc:spChg chg="del">
          <ac:chgData name="C C" userId="58c016da926720ee" providerId="LiveId" clId="{412A764F-28C4-4C2E-A1C5-420868BF8768}" dt="2023-06-12T08:03:29.119" v="1745" actId="700"/>
          <ac:spMkLst>
            <pc:docMk/>
            <pc:sldMk cId="850593007" sldId="501"/>
            <ac:spMk id="4" creationId="{E4355285-5DCD-CE4A-452D-FDFA9E289FE7}"/>
          </ac:spMkLst>
        </pc:spChg>
        <pc:spChg chg="add mod ord">
          <ac:chgData name="C C" userId="58c016da926720ee" providerId="LiveId" clId="{412A764F-28C4-4C2E-A1C5-420868BF8768}" dt="2023-06-12T08:03:34.884" v="1747"/>
          <ac:spMkLst>
            <pc:docMk/>
            <pc:sldMk cId="850593007" sldId="501"/>
            <ac:spMk id="5" creationId="{4C64DFA5-BBD8-2583-E53B-A606EA8F36E6}"/>
          </ac:spMkLst>
        </pc:spChg>
        <pc:spChg chg="add del mod ord">
          <ac:chgData name="C C" userId="58c016da926720ee" providerId="LiveId" clId="{412A764F-28C4-4C2E-A1C5-420868BF8768}" dt="2023-06-12T08:03:30.284" v="1746" actId="22"/>
          <ac:spMkLst>
            <pc:docMk/>
            <pc:sldMk cId="850593007" sldId="501"/>
            <ac:spMk id="6" creationId="{4BB207CA-4EFF-9258-BDBE-6615BAEE9721}"/>
          </ac:spMkLst>
        </pc:spChg>
        <pc:picChg chg="add mod ord">
          <ac:chgData name="C C" userId="58c016da926720ee" providerId="LiveId" clId="{412A764F-28C4-4C2E-A1C5-420868BF8768}" dt="2023-06-12T08:03:38.938" v="1748" actId="1076"/>
          <ac:picMkLst>
            <pc:docMk/>
            <pc:sldMk cId="850593007" sldId="501"/>
            <ac:picMk id="8" creationId="{FCCD957F-56DF-236D-41BC-AD5478798D83}"/>
          </ac:picMkLst>
        </pc:picChg>
      </pc:sldChg>
      <pc:sldChg chg="new del">
        <pc:chgData name="C C" userId="58c016da926720ee" providerId="LiveId" clId="{412A764F-28C4-4C2E-A1C5-420868BF8768}" dt="2023-06-12T08:03:45.574" v="1751" actId="47"/>
        <pc:sldMkLst>
          <pc:docMk/>
          <pc:sldMk cId="4239575544" sldId="502"/>
        </pc:sldMkLst>
      </pc:sldChg>
      <pc:sldChg chg="addSp delSp modSp add mod">
        <pc:chgData name="C C" userId="58c016da926720ee" providerId="LiveId" clId="{412A764F-28C4-4C2E-A1C5-420868BF8768}" dt="2023-06-12T08:04:08.796" v="1754" actId="1076"/>
        <pc:sldMkLst>
          <pc:docMk/>
          <pc:sldMk cId="3144219398" sldId="503"/>
        </pc:sldMkLst>
        <pc:spChg chg="add del mod">
          <ac:chgData name="C C" userId="58c016da926720ee" providerId="LiveId" clId="{412A764F-28C4-4C2E-A1C5-420868BF8768}" dt="2023-06-12T08:04:05.632" v="1753" actId="22"/>
          <ac:spMkLst>
            <pc:docMk/>
            <pc:sldMk cId="3144219398" sldId="503"/>
            <ac:spMk id="3" creationId="{EB8D025F-A5D3-8A56-DED8-72A9D21C34FD}"/>
          </ac:spMkLst>
        </pc:spChg>
        <pc:picChg chg="add mod ord">
          <ac:chgData name="C C" userId="58c016da926720ee" providerId="LiveId" clId="{412A764F-28C4-4C2E-A1C5-420868BF8768}" dt="2023-06-12T08:04:08.796" v="1754" actId="1076"/>
          <ac:picMkLst>
            <pc:docMk/>
            <pc:sldMk cId="3144219398" sldId="503"/>
            <ac:picMk id="6" creationId="{983D4DB6-DA38-EFED-7074-94806A07BFC9}"/>
          </ac:picMkLst>
        </pc:picChg>
        <pc:picChg chg="del">
          <ac:chgData name="C C" userId="58c016da926720ee" providerId="LiveId" clId="{412A764F-28C4-4C2E-A1C5-420868BF8768}" dt="2023-06-12T08:03:49.080" v="1752" actId="478"/>
          <ac:picMkLst>
            <pc:docMk/>
            <pc:sldMk cId="3144219398" sldId="503"/>
            <ac:picMk id="8" creationId="{FCCD957F-56DF-236D-41BC-AD5478798D83}"/>
          </ac:picMkLst>
        </pc:picChg>
      </pc:sldChg>
      <pc:sldChg chg="addSp delSp modSp add mod">
        <pc:chgData name="C C" userId="58c016da926720ee" providerId="LiveId" clId="{412A764F-28C4-4C2E-A1C5-420868BF8768}" dt="2023-06-12T08:04:31.586" v="1757" actId="22"/>
        <pc:sldMkLst>
          <pc:docMk/>
          <pc:sldMk cId="518422164" sldId="504"/>
        </pc:sldMkLst>
        <pc:spChg chg="add del mod">
          <ac:chgData name="C C" userId="58c016da926720ee" providerId="LiveId" clId="{412A764F-28C4-4C2E-A1C5-420868BF8768}" dt="2023-06-12T08:04:31.586" v="1757" actId="22"/>
          <ac:spMkLst>
            <pc:docMk/>
            <pc:sldMk cId="518422164" sldId="504"/>
            <ac:spMk id="3" creationId="{A53421DA-BE43-ED58-ECF8-10D8390C6816}"/>
          </ac:spMkLst>
        </pc:spChg>
        <pc:picChg chg="del">
          <ac:chgData name="C C" userId="58c016da926720ee" providerId="LiveId" clId="{412A764F-28C4-4C2E-A1C5-420868BF8768}" dt="2023-06-12T08:04:22.736" v="1756" actId="478"/>
          <ac:picMkLst>
            <pc:docMk/>
            <pc:sldMk cId="518422164" sldId="504"/>
            <ac:picMk id="6" creationId="{983D4DB6-DA38-EFED-7074-94806A07BFC9}"/>
          </ac:picMkLst>
        </pc:picChg>
        <pc:picChg chg="add mod ord">
          <ac:chgData name="C C" userId="58c016da926720ee" providerId="LiveId" clId="{412A764F-28C4-4C2E-A1C5-420868BF8768}" dt="2023-06-12T08:04:31.586" v="1757" actId="22"/>
          <ac:picMkLst>
            <pc:docMk/>
            <pc:sldMk cId="518422164" sldId="504"/>
            <ac:picMk id="7" creationId="{C97A7192-7E59-89D6-5CD6-B357B21BE530}"/>
          </ac:picMkLst>
        </pc:picChg>
      </pc:sldChg>
      <pc:sldChg chg="addSp delSp modSp new mod modClrScheme chgLayout">
        <pc:chgData name="C C" userId="58c016da926720ee" providerId="LiveId" clId="{412A764F-28C4-4C2E-A1C5-420868BF8768}" dt="2023-06-12T08:07:04.113" v="2035" actId="122"/>
        <pc:sldMkLst>
          <pc:docMk/>
          <pc:sldMk cId="198545226" sldId="505"/>
        </pc:sldMkLst>
        <pc:spChg chg="del mod ord">
          <ac:chgData name="C C" userId="58c016da926720ee" providerId="LiveId" clId="{412A764F-28C4-4C2E-A1C5-420868BF8768}" dt="2023-06-12T08:05:33.571" v="1773" actId="700"/>
          <ac:spMkLst>
            <pc:docMk/>
            <pc:sldMk cId="198545226" sldId="505"/>
            <ac:spMk id="2" creationId="{19CD6C75-4937-122C-5E32-EBF5C0E89348}"/>
          </ac:spMkLst>
        </pc:spChg>
        <pc:spChg chg="del mod ord">
          <ac:chgData name="C C" userId="58c016da926720ee" providerId="LiveId" clId="{412A764F-28C4-4C2E-A1C5-420868BF8768}" dt="2023-06-12T08:05:33.571" v="1773" actId="700"/>
          <ac:spMkLst>
            <pc:docMk/>
            <pc:sldMk cId="198545226" sldId="505"/>
            <ac:spMk id="3" creationId="{AC7A1A39-182A-12D5-AC36-9D3B0AAB8E03}"/>
          </ac:spMkLst>
        </pc:spChg>
        <pc:spChg chg="add mod ord">
          <ac:chgData name="C C" userId="58c016da926720ee" providerId="LiveId" clId="{412A764F-28C4-4C2E-A1C5-420868BF8768}" dt="2023-06-12T08:06:14.828" v="1942" actId="20577"/>
          <ac:spMkLst>
            <pc:docMk/>
            <pc:sldMk cId="198545226" sldId="505"/>
            <ac:spMk id="4" creationId="{67D8E5CB-84EA-1DB1-EED3-8A8CDE7F98C0}"/>
          </ac:spMkLst>
        </pc:spChg>
        <pc:spChg chg="add mod ord">
          <ac:chgData name="C C" userId="58c016da926720ee" providerId="LiveId" clId="{412A764F-28C4-4C2E-A1C5-420868BF8768}" dt="2023-06-12T08:07:04.113" v="2035" actId="122"/>
          <ac:spMkLst>
            <pc:docMk/>
            <pc:sldMk cId="198545226" sldId="505"/>
            <ac:spMk id="5" creationId="{690A7647-A1E4-07AB-AE68-340615905655}"/>
          </ac:spMkLst>
        </pc:spChg>
      </pc:sldChg>
      <pc:sldChg chg="new del">
        <pc:chgData name="C C" userId="58c016da926720ee" providerId="LiveId" clId="{412A764F-28C4-4C2E-A1C5-420868BF8768}" dt="2023-06-12T08:04:44.511" v="1759" actId="47"/>
        <pc:sldMkLst>
          <pc:docMk/>
          <pc:sldMk cId="208220048" sldId="505"/>
        </pc:sldMkLst>
      </pc:sldChg>
      <pc:sldChg chg="modSp add mod ord">
        <pc:chgData name="C C" userId="58c016da926720ee" providerId="LiveId" clId="{412A764F-28C4-4C2E-A1C5-420868BF8768}" dt="2023-06-12T08:06:38.542" v="1992" actId="20577"/>
        <pc:sldMkLst>
          <pc:docMk/>
          <pc:sldMk cId="909522852" sldId="506"/>
        </pc:sldMkLst>
        <pc:spChg chg="mod">
          <ac:chgData name="C C" userId="58c016da926720ee" providerId="LiveId" clId="{412A764F-28C4-4C2E-A1C5-420868BF8768}" dt="2023-06-12T08:06:23.476" v="1947" actId="20577"/>
          <ac:spMkLst>
            <pc:docMk/>
            <pc:sldMk cId="909522852" sldId="506"/>
            <ac:spMk id="4" creationId="{67D8E5CB-84EA-1DB1-EED3-8A8CDE7F98C0}"/>
          </ac:spMkLst>
        </pc:spChg>
        <pc:spChg chg="mod">
          <ac:chgData name="C C" userId="58c016da926720ee" providerId="LiveId" clId="{412A764F-28C4-4C2E-A1C5-420868BF8768}" dt="2023-06-12T08:06:38.542" v="1992" actId="20577"/>
          <ac:spMkLst>
            <pc:docMk/>
            <pc:sldMk cId="909522852" sldId="506"/>
            <ac:spMk id="5" creationId="{690A7647-A1E4-07AB-AE68-340615905655}"/>
          </ac:spMkLst>
        </pc:spChg>
      </pc:sldChg>
      <pc:sldChg chg="addSp delSp modSp new mod">
        <pc:chgData name="C C" userId="58c016da926720ee" providerId="LiveId" clId="{412A764F-28C4-4C2E-A1C5-420868BF8768}" dt="2023-06-12T08:10:01.045" v="2094" actId="403"/>
        <pc:sldMkLst>
          <pc:docMk/>
          <pc:sldMk cId="770695811" sldId="507"/>
        </pc:sldMkLst>
        <pc:spChg chg="mod">
          <ac:chgData name="C C" userId="58c016da926720ee" providerId="LiveId" clId="{412A764F-28C4-4C2E-A1C5-420868BF8768}" dt="2023-06-12T08:07:46.634" v="2067" actId="790"/>
          <ac:spMkLst>
            <pc:docMk/>
            <pc:sldMk cId="770695811" sldId="507"/>
            <ac:spMk id="2" creationId="{39580254-1AA9-C21B-DF0B-2FB03DF0D79D}"/>
          </ac:spMkLst>
        </pc:spChg>
        <pc:spChg chg="mod">
          <ac:chgData name="C C" userId="58c016da926720ee" providerId="LiveId" clId="{412A764F-28C4-4C2E-A1C5-420868BF8768}" dt="2023-06-12T08:10:01.045" v="2094" actId="403"/>
          <ac:spMkLst>
            <pc:docMk/>
            <pc:sldMk cId="770695811" sldId="507"/>
            <ac:spMk id="3" creationId="{9B2B07B1-F8B4-78AB-8192-7AA55A874CB7}"/>
          </ac:spMkLst>
        </pc:spChg>
        <pc:spChg chg="add del">
          <ac:chgData name="C C" userId="58c016da926720ee" providerId="LiveId" clId="{412A764F-28C4-4C2E-A1C5-420868BF8768}" dt="2023-06-12T08:09:21.921" v="2078"/>
          <ac:spMkLst>
            <pc:docMk/>
            <pc:sldMk cId="770695811" sldId="507"/>
            <ac:spMk id="4" creationId="{7B6C07D3-4FD8-3692-288F-591A455914A2}"/>
          </ac:spMkLst>
        </pc:spChg>
        <pc:spChg chg="add del">
          <ac:chgData name="C C" userId="58c016da926720ee" providerId="LiveId" clId="{412A764F-28C4-4C2E-A1C5-420868BF8768}" dt="2023-06-12T08:09:24.287" v="2080"/>
          <ac:spMkLst>
            <pc:docMk/>
            <pc:sldMk cId="770695811" sldId="507"/>
            <ac:spMk id="5" creationId="{90779E23-A026-7643-E5C4-88510E634587}"/>
          </ac:spMkLst>
        </pc:spChg>
        <pc:spChg chg="add del">
          <ac:chgData name="C C" userId="58c016da926720ee" providerId="LiveId" clId="{412A764F-28C4-4C2E-A1C5-420868BF8768}" dt="2023-06-12T08:09:29.584" v="2082"/>
          <ac:spMkLst>
            <pc:docMk/>
            <pc:sldMk cId="770695811" sldId="507"/>
            <ac:spMk id="6" creationId="{0DEF8D18-165A-01E3-E529-9279CDEE8A58}"/>
          </ac:spMkLst>
        </pc:spChg>
      </pc:sldChg>
      <pc:sldChg chg="addSp delSp modSp new">
        <pc:chgData name="C C" userId="58c016da926720ee" providerId="LiveId" clId="{412A764F-28C4-4C2E-A1C5-420868BF8768}" dt="2023-06-12T08:14:43.939" v="2120" actId="18131"/>
        <pc:sldMkLst>
          <pc:docMk/>
          <pc:sldMk cId="564824370" sldId="508"/>
        </pc:sldMkLst>
        <pc:spChg chg="del">
          <ac:chgData name="C C" userId="58c016da926720ee" providerId="LiveId" clId="{412A764F-28C4-4C2E-A1C5-420868BF8768}" dt="2023-06-12T08:12:46.461" v="2098"/>
          <ac:spMkLst>
            <pc:docMk/>
            <pc:sldMk cId="564824370" sldId="508"/>
            <ac:spMk id="3" creationId="{DDF94E75-7D1D-2FED-7EA5-39544972A753}"/>
          </ac:spMkLst>
        </pc:spChg>
        <pc:picChg chg="add del mod">
          <ac:chgData name="C C" userId="58c016da926720ee" providerId="LiveId" clId="{412A764F-28C4-4C2E-A1C5-420868BF8768}" dt="2023-06-12T08:13:02.923" v="2104" actId="21"/>
          <ac:picMkLst>
            <pc:docMk/>
            <pc:sldMk cId="564824370" sldId="508"/>
            <ac:picMk id="4" creationId="{A94922D3-4E36-9327-3C22-CD7518A81134}"/>
          </ac:picMkLst>
        </pc:picChg>
        <pc:picChg chg="add mod">
          <ac:chgData name="C C" userId="58c016da926720ee" providerId="LiveId" clId="{412A764F-28C4-4C2E-A1C5-420868BF8768}" dt="2023-06-12T08:14:43.939" v="2120" actId="18131"/>
          <ac:picMkLst>
            <pc:docMk/>
            <pc:sldMk cId="564824370" sldId="508"/>
            <ac:picMk id="5" creationId="{848FAAD7-9ACA-8EF2-528A-D59C6E460AC6}"/>
          </ac:picMkLst>
        </pc:picChg>
        <pc:picChg chg="add mod">
          <ac:chgData name="C C" userId="58c016da926720ee" providerId="LiveId" clId="{412A764F-28C4-4C2E-A1C5-420868BF8768}" dt="2023-06-12T08:13:39.464" v="2113" actId="1076"/>
          <ac:picMkLst>
            <pc:docMk/>
            <pc:sldMk cId="564824370" sldId="508"/>
            <ac:picMk id="4098" creationId="{54DF7795-4CF7-EFFE-1F96-834B3F6784E8}"/>
          </ac:picMkLst>
        </pc:picChg>
      </pc:sldChg>
      <pc:sldChg chg="addSp delSp modSp new">
        <pc:chgData name="C C" userId="58c016da926720ee" providerId="LiveId" clId="{412A764F-28C4-4C2E-A1C5-420868BF8768}" dt="2023-06-12T08:10:32.047" v="2097"/>
        <pc:sldMkLst>
          <pc:docMk/>
          <pc:sldMk cId="1098235671" sldId="509"/>
        </pc:sldMkLst>
        <pc:spChg chg="del">
          <ac:chgData name="C C" userId="58c016da926720ee" providerId="LiveId" clId="{412A764F-28C4-4C2E-A1C5-420868BF8768}" dt="2023-06-12T08:10:32.047" v="2097"/>
          <ac:spMkLst>
            <pc:docMk/>
            <pc:sldMk cId="1098235671" sldId="509"/>
            <ac:spMk id="3" creationId="{35E72528-75F3-9B57-9F82-3366BBF018BD}"/>
          </ac:spMkLst>
        </pc:spChg>
        <pc:picChg chg="add mod">
          <ac:chgData name="C C" userId="58c016da926720ee" providerId="LiveId" clId="{412A764F-28C4-4C2E-A1C5-420868BF8768}" dt="2023-06-12T08:10:32.047" v="2097"/>
          <ac:picMkLst>
            <pc:docMk/>
            <pc:sldMk cId="1098235671" sldId="509"/>
            <ac:picMk id="3074" creationId="{FC41560B-CE8A-03D4-F1CD-A8D7C4A49590}"/>
          </ac:picMkLst>
        </pc:picChg>
      </pc:sldChg>
      <pc:sldMasterChg chg="delSldLayout">
        <pc:chgData name="C C" userId="58c016da926720ee" providerId="LiveId" clId="{412A764F-28C4-4C2E-A1C5-420868BF8768}" dt="2023-06-12T07:33:01.711" v="94" actId="47"/>
        <pc:sldMasterMkLst>
          <pc:docMk/>
          <pc:sldMasterMk cId="1544436725" sldId="2147483702"/>
        </pc:sldMasterMkLst>
        <pc:sldLayoutChg chg="del">
          <pc:chgData name="C C" userId="58c016da926720ee" providerId="LiveId" clId="{412A764F-28C4-4C2E-A1C5-420868BF8768}" dt="2023-06-12T07:33:01.711" v="94" actId="47"/>
          <pc:sldLayoutMkLst>
            <pc:docMk/>
            <pc:sldMasterMk cId="1544436725" sldId="2147483702"/>
            <pc:sldLayoutMk cId="242277844" sldId="2147483716"/>
          </pc:sldLayoutMkLst>
        </pc:sldLayoutChg>
      </pc:sldMasterChg>
    </pc:docChg>
  </pc:docChgLst>
  <pc:docChgLst>
    <pc:chgData name="C C" userId="58c016da926720ee" providerId="LiveId" clId="{6D3D00F4-B207-4726-950D-66517C1F6057}"/>
    <pc:docChg chg="undo custSel addSld delSld modSld sldOrd">
      <pc:chgData name="C C" userId="58c016da926720ee" providerId="LiveId" clId="{6D3D00F4-B207-4726-950D-66517C1F6057}" dt="2023-04-14T10:20:44.244" v="832" actId="1076"/>
      <pc:docMkLst>
        <pc:docMk/>
      </pc:docMkLst>
      <pc:sldChg chg="modSp add del mod">
        <pc:chgData name="C C" userId="58c016da926720ee" providerId="LiveId" clId="{6D3D00F4-B207-4726-950D-66517C1F6057}" dt="2023-04-14T09:18:18.443" v="389" actId="20577"/>
        <pc:sldMkLst>
          <pc:docMk/>
          <pc:sldMk cId="3533300035" sldId="257"/>
        </pc:sldMkLst>
        <pc:spChg chg="mod">
          <ac:chgData name="C C" userId="58c016da926720ee" providerId="LiveId" clId="{6D3D00F4-B207-4726-950D-66517C1F6057}" dt="2023-04-14T09:18:18.443" v="389" actId="20577"/>
          <ac:spMkLst>
            <pc:docMk/>
            <pc:sldMk cId="3533300035" sldId="257"/>
            <ac:spMk id="5" creationId="{5B5A2214-0261-4489-8A63-55817E9128D8}"/>
          </ac:spMkLst>
        </pc:spChg>
      </pc:sldChg>
      <pc:sldChg chg="add del">
        <pc:chgData name="C C" userId="58c016da926720ee" providerId="LiveId" clId="{6D3D00F4-B207-4726-950D-66517C1F6057}" dt="2023-04-14T07:51:11.451" v="92"/>
        <pc:sldMkLst>
          <pc:docMk/>
          <pc:sldMk cId="3082542229" sldId="258"/>
        </pc:sldMkLst>
      </pc:sldChg>
      <pc:sldChg chg="modSp add del mod">
        <pc:chgData name="C C" userId="58c016da926720ee" providerId="LiveId" clId="{6D3D00F4-B207-4726-950D-66517C1F6057}" dt="2023-04-14T09:17:18.794" v="294" actId="20577"/>
        <pc:sldMkLst>
          <pc:docMk/>
          <pc:sldMk cId="4222777969" sldId="259"/>
        </pc:sldMkLst>
        <pc:spChg chg="mod">
          <ac:chgData name="C C" userId="58c016da926720ee" providerId="LiveId" clId="{6D3D00F4-B207-4726-950D-66517C1F6057}" dt="2023-04-14T09:17:18.794" v="294" actId="20577"/>
          <ac:spMkLst>
            <pc:docMk/>
            <pc:sldMk cId="4222777969" sldId="259"/>
            <ac:spMk id="8" creationId="{A67B6EC6-3A28-49C4-AE78-D2532997B2E4}"/>
          </ac:spMkLst>
        </pc:spChg>
      </pc:sldChg>
      <pc:sldChg chg="add del">
        <pc:chgData name="C C" userId="58c016da926720ee" providerId="LiveId" clId="{6D3D00F4-B207-4726-950D-66517C1F6057}" dt="2023-04-14T07:51:11.451" v="92"/>
        <pc:sldMkLst>
          <pc:docMk/>
          <pc:sldMk cId="2218351494" sldId="260"/>
        </pc:sldMkLst>
      </pc:sldChg>
      <pc:sldChg chg="add del">
        <pc:chgData name="C C" userId="58c016da926720ee" providerId="LiveId" clId="{6D3D00F4-B207-4726-950D-66517C1F6057}" dt="2023-04-14T08:17:22.265" v="162" actId="47"/>
        <pc:sldMkLst>
          <pc:docMk/>
          <pc:sldMk cId="70233881" sldId="261"/>
        </pc:sldMkLst>
      </pc:sldChg>
      <pc:sldChg chg="delSp modSp add del mod ord">
        <pc:chgData name="C C" userId="58c016da926720ee" providerId="LiveId" clId="{6D3D00F4-B207-4726-950D-66517C1F6057}" dt="2023-04-14T10:20:05.962" v="830" actId="20577"/>
        <pc:sldMkLst>
          <pc:docMk/>
          <pc:sldMk cId="3515141526" sldId="262"/>
        </pc:sldMkLst>
        <pc:spChg chg="mod">
          <ac:chgData name="C C" userId="58c016da926720ee" providerId="LiveId" clId="{6D3D00F4-B207-4726-950D-66517C1F6057}" dt="2023-04-14T10:20:05.962" v="830" actId="20577"/>
          <ac:spMkLst>
            <pc:docMk/>
            <pc:sldMk cId="3515141526" sldId="262"/>
            <ac:spMk id="4" creationId="{86A2E680-02BC-4CA4-99E1-2CAFF4C48520}"/>
          </ac:spMkLst>
        </pc:spChg>
        <pc:spChg chg="del mod">
          <ac:chgData name="C C" userId="58c016da926720ee" providerId="LiveId" clId="{6D3D00F4-B207-4726-950D-66517C1F6057}" dt="2023-04-14T10:19:59.905" v="827" actId="478"/>
          <ac:spMkLst>
            <pc:docMk/>
            <pc:sldMk cId="3515141526" sldId="262"/>
            <ac:spMk id="5" creationId="{DBA7B89F-38B8-431E-E7B4-FE69D218D397}"/>
          </ac:spMkLst>
        </pc:spChg>
      </pc:sldChg>
      <pc:sldChg chg="add del">
        <pc:chgData name="C C" userId="58c016da926720ee" providerId="LiveId" clId="{6D3D00F4-B207-4726-950D-66517C1F6057}" dt="2023-04-14T08:17:22.265" v="162" actId="47"/>
        <pc:sldMkLst>
          <pc:docMk/>
          <pc:sldMk cId="2132247859" sldId="264"/>
        </pc:sldMkLst>
      </pc:sldChg>
      <pc:sldChg chg="add del">
        <pc:chgData name="C C" userId="58c016da926720ee" providerId="LiveId" clId="{6D3D00F4-B207-4726-950D-66517C1F6057}" dt="2023-04-14T08:17:22.265" v="162" actId="47"/>
        <pc:sldMkLst>
          <pc:docMk/>
          <pc:sldMk cId="2229895472" sldId="265"/>
        </pc:sldMkLst>
      </pc:sldChg>
      <pc:sldChg chg="add del">
        <pc:chgData name="C C" userId="58c016da926720ee" providerId="LiveId" clId="{6D3D00F4-B207-4726-950D-66517C1F6057}" dt="2023-04-14T08:17:22.265" v="162" actId="47"/>
        <pc:sldMkLst>
          <pc:docMk/>
          <pc:sldMk cId="3836818623" sldId="266"/>
        </pc:sldMkLst>
      </pc:sldChg>
      <pc:sldChg chg="add del">
        <pc:chgData name="C C" userId="58c016da926720ee" providerId="LiveId" clId="{6D3D00F4-B207-4726-950D-66517C1F6057}" dt="2023-04-14T08:17:22.265" v="162" actId="47"/>
        <pc:sldMkLst>
          <pc:docMk/>
          <pc:sldMk cId="180312415" sldId="267"/>
        </pc:sldMkLst>
      </pc:sldChg>
      <pc:sldChg chg="add del">
        <pc:chgData name="C C" userId="58c016da926720ee" providerId="LiveId" clId="{6D3D00F4-B207-4726-950D-66517C1F6057}" dt="2023-04-14T08:17:22.265" v="162" actId="47"/>
        <pc:sldMkLst>
          <pc:docMk/>
          <pc:sldMk cId="2151120392" sldId="268"/>
        </pc:sldMkLst>
      </pc:sldChg>
      <pc:sldChg chg="add del">
        <pc:chgData name="C C" userId="58c016da926720ee" providerId="LiveId" clId="{6D3D00F4-B207-4726-950D-66517C1F6057}" dt="2023-04-14T08:17:22.265" v="162" actId="47"/>
        <pc:sldMkLst>
          <pc:docMk/>
          <pc:sldMk cId="2752675133" sldId="269"/>
        </pc:sldMkLst>
      </pc:sldChg>
      <pc:sldChg chg="add del">
        <pc:chgData name="C C" userId="58c016da926720ee" providerId="LiveId" clId="{6D3D00F4-B207-4726-950D-66517C1F6057}" dt="2023-04-14T08:17:22.265" v="162" actId="47"/>
        <pc:sldMkLst>
          <pc:docMk/>
          <pc:sldMk cId="1838751345" sldId="270"/>
        </pc:sldMkLst>
      </pc:sldChg>
      <pc:sldChg chg="add del">
        <pc:chgData name="C C" userId="58c016da926720ee" providerId="LiveId" clId="{6D3D00F4-B207-4726-950D-66517C1F6057}" dt="2023-04-14T08:17:22.265" v="162" actId="47"/>
        <pc:sldMkLst>
          <pc:docMk/>
          <pc:sldMk cId="1279711180" sldId="271"/>
        </pc:sldMkLst>
      </pc:sldChg>
      <pc:sldChg chg="add del">
        <pc:chgData name="C C" userId="58c016da926720ee" providerId="LiveId" clId="{6D3D00F4-B207-4726-950D-66517C1F6057}" dt="2023-04-14T08:17:22.265" v="162" actId="47"/>
        <pc:sldMkLst>
          <pc:docMk/>
          <pc:sldMk cId="359164088" sldId="272"/>
        </pc:sldMkLst>
      </pc:sldChg>
      <pc:sldChg chg="add del">
        <pc:chgData name="C C" userId="58c016da926720ee" providerId="LiveId" clId="{6D3D00F4-B207-4726-950D-66517C1F6057}" dt="2023-04-14T08:17:22.265" v="162" actId="47"/>
        <pc:sldMkLst>
          <pc:docMk/>
          <pc:sldMk cId="2444371041" sldId="273"/>
        </pc:sldMkLst>
      </pc:sldChg>
      <pc:sldChg chg="add del">
        <pc:chgData name="C C" userId="58c016da926720ee" providerId="LiveId" clId="{6D3D00F4-B207-4726-950D-66517C1F6057}" dt="2023-04-14T08:18:08.257" v="164" actId="47"/>
        <pc:sldMkLst>
          <pc:docMk/>
          <pc:sldMk cId="2584648678" sldId="275"/>
        </pc:sldMkLst>
      </pc:sldChg>
      <pc:sldChg chg="add del">
        <pc:chgData name="C C" userId="58c016da926720ee" providerId="LiveId" clId="{6D3D00F4-B207-4726-950D-66517C1F6057}" dt="2023-04-14T08:18:08.257" v="164" actId="47"/>
        <pc:sldMkLst>
          <pc:docMk/>
          <pc:sldMk cId="2073477038" sldId="277"/>
        </pc:sldMkLst>
      </pc:sldChg>
      <pc:sldChg chg="add del">
        <pc:chgData name="C C" userId="58c016da926720ee" providerId="LiveId" clId="{6D3D00F4-B207-4726-950D-66517C1F6057}" dt="2023-04-14T08:18:08.257" v="164" actId="47"/>
        <pc:sldMkLst>
          <pc:docMk/>
          <pc:sldMk cId="911192258" sldId="278"/>
        </pc:sldMkLst>
      </pc:sldChg>
      <pc:sldChg chg="addSp modSp add del">
        <pc:chgData name="C C" userId="58c016da926720ee" providerId="LiveId" clId="{6D3D00F4-B207-4726-950D-66517C1F6057}" dt="2023-04-14T10:20:44.244" v="832" actId="1076"/>
        <pc:sldMkLst>
          <pc:docMk/>
          <pc:sldMk cId="4111408764" sldId="279"/>
        </pc:sldMkLst>
        <pc:picChg chg="add mod">
          <ac:chgData name="C C" userId="58c016da926720ee" providerId="LiveId" clId="{6D3D00F4-B207-4726-950D-66517C1F6057}" dt="2023-04-14T10:20:44.244" v="832" actId="1076"/>
          <ac:picMkLst>
            <pc:docMk/>
            <pc:sldMk cId="4111408764" sldId="279"/>
            <ac:picMk id="1026" creationId="{D19A1C98-F07B-3A34-7975-FBDA3DBE8DF5}"/>
          </ac:picMkLst>
        </pc:picChg>
      </pc:sldChg>
      <pc:sldChg chg="add del">
        <pc:chgData name="C C" userId="58c016da926720ee" providerId="LiveId" clId="{6D3D00F4-B207-4726-950D-66517C1F6057}" dt="2023-04-14T08:18:18.955" v="182" actId="47"/>
        <pc:sldMkLst>
          <pc:docMk/>
          <pc:sldMk cId="3225576366" sldId="280"/>
        </pc:sldMkLst>
      </pc:sldChg>
      <pc:sldChg chg="modSp add del mod ord">
        <pc:chgData name="C C" userId="58c016da926720ee" providerId="LiveId" clId="{6D3D00F4-B207-4726-950D-66517C1F6057}" dt="2023-04-14T08:23:12.744" v="291" actId="20577"/>
        <pc:sldMkLst>
          <pc:docMk/>
          <pc:sldMk cId="2106003604" sldId="281"/>
        </pc:sldMkLst>
        <pc:graphicFrameChg chg="mod modGraphic">
          <ac:chgData name="C C" userId="58c016da926720ee" providerId="LiveId" clId="{6D3D00F4-B207-4726-950D-66517C1F6057}" dt="2023-04-14T08:23:12.744" v="291" actId="20577"/>
          <ac:graphicFrameMkLst>
            <pc:docMk/>
            <pc:sldMk cId="2106003604" sldId="281"/>
            <ac:graphicFrameMk id="5" creationId="{699C6084-5148-4AC2-A172-C137D767035C}"/>
          </ac:graphicFrameMkLst>
        </pc:graphicFrameChg>
      </pc:sldChg>
      <pc:sldChg chg="add del">
        <pc:chgData name="C C" userId="58c016da926720ee" providerId="LiveId" clId="{6D3D00F4-B207-4726-950D-66517C1F6057}" dt="2023-04-14T08:17:22.265" v="162" actId="47"/>
        <pc:sldMkLst>
          <pc:docMk/>
          <pc:sldMk cId="167197884" sldId="282"/>
        </pc:sldMkLst>
      </pc:sldChg>
      <pc:sldChg chg="add del">
        <pc:chgData name="C C" userId="58c016da926720ee" providerId="LiveId" clId="{6D3D00F4-B207-4726-950D-66517C1F6057}" dt="2023-04-14T08:18:08.257" v="164" actId="47"/>
        <pc:sldMkLst>
          <pc:docMk/>
          <pc:sldMk cId="3891049118" sldId="285"/>
        </pc:sldMkLst>
      </pc:sldChg>
      <pc:sldChg chg="del">
        <pc:chgData name="C C" userId="58c016da926720ee" providerId="LiveId" clId="{6D3D00F4-B207-4726-950D-66517C1F6057}" dt="2023-04-14T08:17:56.672" v="163" actId="47"/>
        <pc:sldMkLst>
          <pc:docMk/>
          <pc:sldMk cId="1252420289" sldId="318"/>
        </pc:sldMkLst>
      </pc:sldChg>
      <pc:sldChg chg="del">
        <pc:chgData name="C C" userId="58c016da926720ee" providerId="LiveId" clId="{6D3D00F4-B207-4726-950D-66517C1F6057}" dt="2023-04-14T08:17:56.672" v="163" actId="47"/>
        <pc:sldMkLst>
          <pc:docMk/>
          <pc:sldMk cId="1290554776" sldId="319"/>
        </pc:sldMkLst>
      </pc:sldChg>
      <pc:sldChg chg="del">
        <pc:chgData name="C C" userId="58c016da926720ee" providerId="LiveId" clId="{6D3D00F4-B207-4726-950D-66517C1F6057}" dt="2023-04-14T08:17:56.672" v="163" actId="47"/>
        <pc:sldMkLst>
          <pc:docMk/>
          <pc:sldMk cId="212848021" sldId="322"/>
        </pc:sldMkLst>
      </pc:sldChg>
      <pc:sldChg chg="del">
        <pc:chgData name="C C" userId="58c016da926720ee" providerId="LiveId" clId="{6D3D00F4-B207-4726-950D-66517C1F6057}" dt="2023-04-14T08:17:56.672" v="163" actId="47"/>
        <pc:sldMkLst>
          <pc:docMk/>
          <pc:sldMk cId="905704548" sldId="324"/>
        </pc:sldMkLst>
      </pc:sldChg>
      <pc:sldChg chg="del">
        <pc:chgData name="C C" userId="58c016da926720ee" providerId="LiveId" clId="{6D3D00F4-B207-4726-950D-66517C1F6057}" dt="2023-04-14T08:17:56.672" v="163" actId="47"/>
        <pc:sldMkLst>
          <pc:docMk/>
          <pc:sldMk cId="2603871003" sldId="325"/>
        </pc:sldMkLst>
      </pc:sldChg>
      <pc:sldChg chg="del">
        <pc:chgData name="C C" userId="58c016da926720ee" providerId="LiveId" clId="{6D3D00F4-B207-4726-950D-66517C1F6057}" dt="2023-04-14T08:17:56.672" v="163" actId="47"/>
        <pc:sldMkLst>
          <pc:docMk/>
          <pc:sldMk cId="1166599625" sldId="326"/>
        </pc:sldMkLst>
      </pc:sldChg>
      <pc:sldChg chg="modSp del mod ord">
        <pc:chgData name="C C" userId="58c016da926720ee" providerId="LiveId" clId="{6D3D00F4-B207-4726-950D-66517C1F6057}" dt="2023-04-14T07:52:22.640" v="149" actId="47"/>
        <pc:sldMkLst>
          <pc:docMk/>
          <pc:sldMk cId="3393580242" sldId="393"/>
        </pc:sldMkLst>
        <pc:spChg chg="mod">
          <ac:chgData name="C C" userId="58c016da926720ee" providerId="LiveId" clId="{6D3D00F4-B207-4726-950D-66517C1F6057}" dt="2023-04-14T07:36:55.611" v="33" actId="20577"/>
          <ac:spMkLst>
            <pc:docMk/>
            <pc:sldMk cId="3393580242" sldId="393"/>
            <ac:spMk id="3" creationId="{00000000-0000-0000-0000-000000000000}"/>
          </ac:spMkLst>
        </pc:spChg>
      </pc:sldChg>
      <pc:sldChg chg="modSp add del mod">
        <pc:chgData name="C C" userId="58c016da926720ee" providerId="LiveId" clId="{6D3D00F4-B207-4726-950D-66517C1F6057}" dt="2023-04-14T07:52:12.563" v="145"/>
        <pc:sldMkLst>
          <pc:docMk/>
          <pc:sldMk cId="937996676" sldId="401"/>
        </pc:sldMkLst>
        <pc:spChg chg="mod">
          <ac:chgData name="C C" userId="58c016da926720ee" providerId="LiveId" clId="{6D3D00F4-B207-4726-950D-66517C1F6057}" dt="2023-04-14T07:37:25.250" v="89" actId="313"/>
          <ac:spMkLst>
            <pc:docMk/>
            <pc:sldMk cId="937996676" sldId="401"/>
            <ac:spMk id="3" creationId="{1F105AE2-F173-4F10-B415-4027EAE2F22D}"/>
          </ac:spMkLst>
        </pc:spChg>
      </pc:sldChg>
      <pc:sldChg chg="add del">
        <pc:chgData name="C C" userId="58c016da926720ee" providerId="LiveId" clId="{6D3D00F4-B207-4726-950D-66517C1F6057}" dt="2023-04-14T07:52:12.563" v="145"/>
        <pc:sldMkLst>
          <pc:docMk/>
          <pc:sldMk cId="1978773447" sldId="416"/>
        </pc:sldMkLst>
      </pc:sldChg>
      <pc:sldChg chg="modSp add del mod">
        <pc:chgData name="C C" userId="58c016da926720ee" providerId="LiveId" clId="{6D3D00F4-B207-4726-950D-66517C1F6057}" dt="2023-04-14T08:18:51.618" v="192" actId="47"/>
        <pc:sldMkLst>
          <pc:docMk/>
          <pc:sldMk cId="2676244053" sldId="417"/>
        </pc:sldMkLst>
        <pc:graphicFrameChg chg="modGraphic">
          <ac:chgData name="C C" userId="58c016da926720ee" providerId="LiveId" clId="{6D3D00F4-B207-4726-950D-66517C1F6057}" dt="2023-04-14T08:18:45.360" v="191" actId="20577"/>
          <ac:graphicFrameMkLst>
            <pc:docMk/>
            <pc:sldMk cId="2676244053" sldId="417"/>
            <ac:graphicFrameMk id="8" creationId="{47D15C56-17D0-40E3-AD11-19B973AAAF2A}"/>
          </ac:graphicFrameMkLst>
        </pc:graphicFrameChg>
      </pc:sldChg>
      <pc:sldChg chg="add del">
        <pc:chgData name="C C" userId="58c016da926720ee" providerId="LiveId" clId="{6D3D00F4-B207-4726-950D-66517C1F6057}" dt="2023-04-14T08:18:51.618" v="192" actId="47"/>
        <pc:sldMkLst>
          <pc:docMk/>
          <pc:sldMk cId="471651577" sldId="419"/>
        </pc:sldMkLst>
      </pc:sldChg>
      <pc:sldChg chg="del">
        <pc:chgData name="C C" userId="58c016da926720ee" providerId="LiveId" clId="{6D3D00F4-B207-4726-950D-66517C1F6057}" dt="2023-04-14T08:17:56.672" v="163" actId="47"/>
        <pc:sldMkLst>
          <pc:docMk/>
          <pc:sldMk cId="1045513571" sldId="420"/>
        </pc:sldMkLst>
      </pc:sldChg>
      <pc:sldChg chg="modSp add mod ord">
        <pc:chgData name="C C" userId="58c016da926720ee" providerId="LiveId" clId="{6D3D00F4-B207-4726-950D-66517C1F6057}" dt="2023-04-14T07:51:48.153" v="139" actId="20577"/>
        <pc:sldMkLst>
          <pc:docMk/>
          <pc:sldMk cId="3731950994" sldId="421"/>
        </pc:sldMkLst>
        <pc:spChg chg="mod">
          <ac:chgData name="C C" userId="58c016da926720ee" providerId="LiveId" clId="{6D3D00F4-B207-4726-950D-66517C1F6057}" dt="2023-04-14T07:51:45.529" v="128" actId="20577"/>
          <ac:spMkLst>
            <pc:docMk/>
            <pc:sldMk cId="3731950994" sldId="421"/>
            <ac:spMk id="8" creationId="{A67B6EC6-3A28-49C4-AE78-D2532997B2E4}"/>
          </ac:spMkLst>
        </pc:spChg>
        <pc:spChg chg="mod">
          <ac:chgData name="C C" userId="58c016da926720ee" providerId="LiveId" clId="{6D3D00F4-B207-4726-950D-66517C1F6057}" dt="2023-04-14T07:51:48.153" v="139" actId="20577"/>
          <ac:spMkLst>
            <pc:docMk/>
            <pc:sldMk cId="3731950994" sldId="421"/>
            <ac:spMk id="9" creationId="{2469321F-1E79-4B55-B71D-CF2C75FCE3A8}"/>
          </ac:spMkLst>
        </pc:spChg>
      </pc:sldChg>
      <pc:sldChg chg="add del">
        <pc:chgData name="C C" userId="58c016da926720ee" providerId="LiveId" clId="{6D3D00F4-B207-4726-950D-66517C1F6057}" dt="2023-04-14T07:52:21.201" v="147"/>
        <pc:sldMkLst>
          <pc:docMk/>
          <pc:sldMk cId="664883739" sldId="422"/>
        </pc:sldMkLst>
      </pc:sldChg>
      <pc:sldChg chg="add">
        <pc:chgData name="C C" userId="58c016da926720ee" providerId="LiveId" clId="{6D3D00F4-B207-4726-950D-66517C1F6057}" dt="2023-04-14T07:52:21.225" v="148"/>
        <pc:sldMkLst>
          <pc:docMk/>
          <pc:sldMk cId="2213778089" sldId="422"/>
        </pc:sldMkLst>
      </pc:sldChg>
      <pc:sldChg chg="modSp add mod">
        <pc:chgData name="C C" userId="58c016da926720ee" providerId="LiveId" clId="{6D3D00F4-B207-4726-950D-66517C1F6057}" dt="2023-04-14T09:17:21.558" v="296" actId="20577"/>
        <pc:sldMkLst>
          <pc:docMk/>
          <pc:sldMk cId="3602810509" sldId="423"/>
        </pc:sldMkLst>
        <pc:spChg chg="mod">
          <ac:chgData name="C C" userId="58c016da926720ee" providerId="LiveId" clId="{6D3D00F4-B207-4726-950D-66517C1F6057}" dt="2023-04-14T09:17:21.558" v="296" actId="20577"/>
          <ac:spMkLst>
            <pc:docMk/>
            <pc:sldMk cId="3602810509" sldId="423"/>
            <ac:spMk id="8" creationId="{A67B6EC6-3A28-49C4-AE78-D2532997B2E4}"/>
          </ac:spMkLst>
        </pc:spChg>
        <pc:spChg chg="mod">
          <ac:chgData name="C C" userId="58c016da926720ee" providerId="LiveId" clId="{6D3D00F4-B207-4726-950D-66517C1F6057}" dt="2023-04-14T08:19:04.939" v="223" actId="313"/>
          <ac:spMkLst>
            <pc:docMk/>
            <pc:sldMk cId="3602810509" sldId="423"/>
            <ac:spMk id="9" creationId="{2469321F-1E79-4B55-B71D-CF2C75FCE3A8}"/>
          </ac:spMkLst>
        </pc:spChg>
      </pc:sldChg>
      <pc:sldChg chg="modSp add mod">
        <pc:chgData name="C C" userId="58c016da926720ee" providerId="LiveId" clId="{6D3D00F4-B207-4726-950D-66517C1F6057}" dt="2023-04-14T09:18:26.358" v="406" actId="20577"/>
        <pc:sldMkLst>
          <pc:docMk/>
          <pc:sldMk cId="2860231614" sldId="424"/>
        </pc:sldMkLst>
        <pc:spChg chg="mod">
          <ac:chgData name="C C" userId="58c016da926720ee" providerId="LiveId" clId="{6D3D00F4-B207-4726-950D-66517C1F6057}" dt="2023-04-14T09:17:30.046" v="301" actId="20577"/>
          <ac:spMkLst>
            <pc:docMk/>
            <pc:sldMk cId="2860231614" sldId="424"/>
            <ac:spMk id="8" creationId="{A67B6EC6-3A28-49C4-AE78-D2532997B2E4}"/>
          </ac:spMkLst>
        </pc:spChg>
        <pc:spChg chg="mod">
          <ac:chgData name="C C" userId="58c016da926720ee" providerId="LiveId" clId="{6D3D00F4-B207-4726-950D-66517C1F6057}" dt="2023-04-14T09:18:26.358" v="406" actId="20577"/>
          <ac:spMkLst>
            <pc:docMk/>
            <pc:sldMk cId="2860231614" sldId="424"/>
            <ac:spMk id="9" creationId="{2469321F-1E79-4B55-B71D-CF2C75FCE3A8}"/>
          </ac:spMkLst>
        </pc:spChg>
      </pc:sldChg>
      <pc:sldChg chg="new del">
        <pc:chgData name="C C" userId="58c016da926720ee" providerId="LiveId" clId="{6D3D00F4-B207-4726-950D-66517C1F6057}" dt="2023-04-14T09:18:37.609" v="409" actId="47"/>
        <pc:sldMkLst>
          <pc:docMk/>
          <pc:sldMk cId="4172653605" sldId="425"/>
        </pc:sldMkLst>
      </pc:sldChg>
      <pc:sldChg chg="addSp delSp modSp add mod">
        <pc:chgData name="C C" userId="58c016da926720ee" providerId="LiveId" clId="{6D3D00F4-B207-4726-950D-66517C1F6057}" dt="2023-04-14T10:19:16.692" v="826" actId="14100"/>
        <pc:sldMkLst>
          <pc:docMk/>
          <pc:sldMk cId="3063877158" sldId="426"/>
        </pc:sldMkLst>
        <pc:spChg chg="mod">
          <ac:chgData name="C C" userId="58c016da926720ee" providerId="LiveId" clId="{6D3D00F4-B207-4726-950D-66517C1F6057}" dt="2023-04-14T09:19:13.783" v="485"/>
          <ac:spMkLst>
            <pc:docMk/>
            <pc:sldMk cId="3063877158" sldId="426"/>
            <ac:spMk id="2" creationId="{28D8CF59-78B5-44DC-9CC8-474CD726117E}"/>
          </ac:spMkLst>
        </pc:spChg>
        <pc:spChg chg="mod">
          <ac:chgData name="C C" userId="58c016da926720ee" providerId="LiveId" clId="{6D3D00F4-B207-4726-950D-66517C1F6057}" dt="2023-04-14T09:19:13.783" v="485"/>
          <ac:spMkLst>
            <pc:docMk/>
            <pc:sldMk cId="3063877158" sldId="426"/>
            <ac:spMk id="3" creationId="{891F5AB0-64E9-418E-8438-4B8D36DA6B34}"/>
          </ac:spMkLst>
        </pc:spChg>
        <pc:spChg chg="add del mod">
          <ac:chgData name="C C" userId="58c016da926720ee" providerId="LiveId" clId="{6D3D00F4-B207-4726-950D-66517C1F6057}" dt="2023-04-14T09:19:09.402" v="483" actId="478"/>
          <ac:spMkLst>
            <pc:docMk/>
            <pc:sldMk cId="3063877158" sldId="426"/>
            <ac:spMk id="5" creationId="{4CC9546A-441D-E9AE-0736-E4C7612942DE}"/>
          </ac:spMkLst>
        </pc:spChg>
        <pc:spChg chg="add del mod">
          <ac:chgData name="C C" userId="58c016da926720ee" providerId="LiveId" clId="{6D3D00F4-B207-4726-950D-66517C1F6057}" dt="2023-04-14T09:19:13.783" v="485"/>
          <ac:spMkLst>
            <pc:docMk/>
            <pc:sldMk cId="3063877158" sldId="426"/>
            <ac:spMk id="6" creationId="{DA52F506-C815-A63B-647B-0B6734970709}"/>
          </ac:spMkLst>
        </pc:spChg>
        <pc:spChg chg="add del mod">
          <ac:chgData name="C C" userId="58c016da926720ee" providerId="LiveId" clId="{6D3D00F4-B207-4726-950D-66517C1F6057}" dt="2023-04-14T09:19:13.783" v="485"/>
          <ac:spMkLst>
            <pc:docMk/>
            <pc:sldMk cId="3063877158" sldId="426"/>
            <ac:spMk id="7" creationId="{3AD7E0B0-1443-3580-18B5-1EB463A32B4A}"/>
          </ac:spMkLst>
        </pc:spChg>
        <pc:spChg chg="add mod">
          <ac:chgData name="C C" userId="58c016da926720ee" providerId="LiveId" clId="{6D3D00F4-B207-4726-950D-66517C1F6057}" dt="2023-04-14T10:19:16.692" v="826" actId="14100"/>
          <ac:spMkLst>
            <pc:docMk/>
            <pc:sldMk cId="3063877158" sldId="426"/>
            <ac:spMk id="9" creationId="{7F2819F0-72EF-B956-6CD6-4712DC692FD2}"/>
          </ac:spMkLst>
        </pc:spChg>
        <pc:spChg chg="del">
          <ac:chgData name="C C" userId="58c016da926720ee" providerId="LiveId" clId="{6D3D00F4-B207-4726-950D-66517C1F6057}" dt="2023-04-14T09:19:10.638" v="484" actId="478"/>
          <ac:spMkLst>
            <pc:docMk/>
            <pc:sldMk cId="3063877158" sldId="426"/>
            <ac:spMk id="10" creationId="{35CD947D-963E-46DC-8508-9822BF46EE24}"/>
          </ac:spMkLst>
        </pc:spChg>
        <pc:picChg chg="del">
          <ac:chgData name="C C" userId="58c016da926720ee" providerId="LiveId" clId="{6D3D00F4-B207-4726-950D-66517C1F6057}" dt="2023-04-14T09:19:06.649" v="482" actId="478"/>
          <ac:picMkLst>
            <pc:docMk/>
            <pc:sldMk cId="3063877158" sldId="426"/>
            <ac:picMk id="8" creationId="{544A4463-1866-4972-B828-15D6A5AECA3B}"/>
          </ac:picMkLst>
        </pc:picChg>
        <pc:picChg chg="add mod">
          <ac:chgData name="C C" userId="58c016da926720ee" providerId="LiveId" clId="{6D3D00F4-B207-4726-950D-66517C1F6057}" dt="2023-04-14T10:19:13.318" v="825" actId="14100"/>
          <ac:picMkLst>
            <pc:docMk/>
            <pc:sldMk cId="3063877158" sldId="426"/>
            <ac:picMk id="12" creationId="{A6D73B38-D4E4-478F-0258-9610D526C843}"/>
          </ac:picMkLst>
        </pc:picChg>
      </pc:sldChg>
      <pc:sldMasterChg chg="addSldLayout delSldLayout">
        <pc:chgData name="C C" userId="58c016da926720ee" providerId="LiveId" clId="{6D3D00F4-B207-4726-950D-66517C1F6057}" dt="2023-04-14T08:18:51.618" v="192" actId="47"/>
        <pc:sldMasterMkLst>
          <pc:docMk/>
          <pc:sldMasterMk cId="0" sldId="2147483678"/>
        </pc:sldMasterMkLst>
        <pc:sldLayoutChg chg="add del">
          <pc:chgData name="C C" userId="58c016da926720ee" providerId="LiveId" clId="{6D3D00F4-B207-4726-950D-66517C1F6057}" dt="2023-04-14T08:18:51.618" v="192" actId="47"/>
          <pc:sldLayoutMkLst>
            <pc:docMk/>
            <pc:sldMasterMk cId="0" sldId="2147483678"/>
            <pc:sldLayoutMk cId="2924136351" sldId="2147483701"/>
          </pc:sldLayoutMkLst>
        </pc:sldLayoutChg>
      </pc:sldMasterChg>
    </pc:docChg>
  </pc:docChgLst>
  <pc:docChgLst>
    <pc:chgData name="C C" userId="58c016da926720ee" providerId="LiveId" clId="{40E86CAA-647F-4933-8CE7-7F4FA11F031C}"/>
    <pc:docChg chg="undo custSel addSld delSld modSld">
      <pc:chgData name="C C" userId="58c016da926720ee" providerId="LiveId" clId="{40E86CAA-647F-4933-8CE7-7F4FA11F031C}" dt="2023-05-07T15:19:42.453" v="2283" actId="20577"/>
      <pc:docMkLst>
        <pc:docMk/>
      </pc:docMkLst>
      <pc:sldChg chg="modSp mod">
        <pc:chgData name="C C" userId="58c016da926720ee" providerId="LiveId" clId="{40E86CAA-647F-4933-8CE7-7F4FA11F031C}" dt="2023-05-07T14:51:23.949" v="1244" actId="313"/>
        <pc:sldMkLst>
          <pc:docMk/>
          <pc:sldMk cId="3533300035" sldId="257"/>
        </pc:sldMkLst>
        <pc:spChg chg="mod">
          <ac:chgData name="C C" userId="58c016da926720ee" providerId="LiveId" clId="{40E86CAA-647F-4933-8CE7-7F4FA11F031C}" dt="2023-05-07T14:51:23.949" v="1244" actId="313"/>
          <ac:spMkLst>
            <pc:docMk/>
            <pc:sldMk cId="3533300035" sldId="257"/>
            <ac:spMk id="5" creationId="{5B5A2214-0261-4489-8A63-55817E9128D8}"/>
          </ac:spMkLst>
        </pc:spChg>
      </pc:sldChg>
      <pc:sldChg chg="del">
        <pc:chgData name="C C" userId="58c016da926720ee" providerId="LiveId" clId="{40E86CAA-647F-4933-8CE7-7F4FA11F031C}" dt="2023-05-07T09:49:37.845" v="1119" actId="47"/>
        <pc:sldMkLst>
          <pc:docMk/>
          <pc:sldMk cId="3082542229" sldId="258"/>
        </pc:sldMkLst>
      </pc:sldChg>
      <pc:sldChg chg="modSp mod">
        <pc:chgData name="C C" userId="58c016da926720ee" providerId="LiveId" clId="{40E86CAA-647F-4933-8CE7-7F4FA11F031C}" dt="2023-05-07T09:49:33.401" v="1118" actId="20577"/>
        <pc:sldMkLst>
          <pc:docMk/>
          <pc:sldMk cId="4222777969" sldId="259"/>
        </pc:sldMkLst>
        <pc:spChg chg="mod">
          <ac:chgData name="C C" userId="58c016da926720ee" providerId="LiveId" clId="{40E86CAA-647F-4933-8CE7-7F4FA11F031C}" dt="2023-05-07T09:49:33.401" v="1118" actId="20577"/>
          <ac:spMkLst>
            <pc:docMk/>
            <pc:sldMk cId="4222777969" sldId="259"/>
            <ac:spMk id="9" creationId="{2469321F-1E79-4B55-B71D-CF2C75FCE3A8}"/>
          </ac:spMkLst>
        </pc:spChg>
      </pc:sldChg>
      <pc:sldChg chg="del">
        <pc:chgData name="C C" userId="58c016da926720ee" providerId="LiveId" clId="{40E86CAA-647F-4933-8CE7-7F4FA11F031C}" dt="2023-05-07T09:49:37.845" v="1119" actId="47"/>
        <pc:sldMkLst>
          <pc:docMk/>
          <pc:sldMk cId="2218351494" sldId="260"/>
        </pc:sldMkLst>
      </pc:sldChg>
      <pc:sldChg chg="add">
        <pc:chgData name="C C" userId="58c016da926720ee" providerId="LiveId" clId="{40E86CAA-647F-4933-8CE7-7F4FA11F031C}" dt="2023-05-07T09:48:46.527" v="1016"/>
        <pc:sldMkLst>
          <pc:docMk/>
          <pc:sldMk cId="2073477038" sldId="277"/>
        </pc:sldMkLst>
      </pc:sldChg>
      <pc:sldChg chg="add">
        <pc:chgData name="C C" userId="58c016da926720ee" providerId="LiveId" clId="{40E86CAA-647F-4933-8CE7-7F4FA11F031C}" dt="2023-05-07T09:48:46.527" v="1016"/>
        <pc:sldMkLst>
          <pc:docMk/>
          <pc:sldMk cId="911192258" sldId="278"/>
        </pc:sldMkLst>
      </pc:sldChg>
      <pc:sldChg chg="add">
        <pc:chgData name="C C" userId="58c016da926720ee" providerId="LiveId" clId="{40E86CAA-647F-4933-8CE7-7F4FA11F031C}" dt="2023-05-07T09:48:46.527" v="1016"/>
        <pc:sldMkLst>
          <pc:docMk/>
          <pc:sldMk cId="3891049118" sldId="285"/>
        </pc:sldMkLst>
      </pc:sldChg>
      <pc:sldChg chg="add">
        <pc:chgData name="C C" userId="58c016da926720ee" providerId="LiveId" clId="{40E86CAA-647F-4933-8CE7-7F4FA11F031C}" dt="2023-05-07T11:28:27.643" v="1137"/>
        <pc:sldMkLst>
          <pc:docMk/>
          <pc:sldMk cId="1603072243" sldId="290"/>
        </pc:sldMkLst>
      </pc:sldChg>
      <pc:sldChg chg="add">
        <pc:chgData name="C C" userId="58c016da926720ee" providerId="LiveId" clId="{40E86CAA-647F-4933-8CE7-7F4FA11F031C}" dt="2023-05-07T11:28:27.643" v="1137"/>
        <pc:sldMkLst>
          <pc:docMk/>
          <pc:sldMk cId="649098460" sldId="291"/>
        </pc:sldMkLst>
      </pc:sldChg>
      <pc:sldChg chg="modSp add mod">
        <pc:chgData name="C C" userId="58c016da926720ee" providerId="LiveId" clId="{40E86CAA-647F-4933-8CE7-7F4FA11F031C}" dt="2023-05-07T14:48:46.276" v="1211" actId="6549"/>
        <pc:sldMkLst>
          <pc:docMk/>
          <pc:sldMk cId="2388862875" sldId="292"/>
        </pc:sldMkLst>
        <pc:spChg chg="mod">
          <ac:chgData name="C C" userId="58c016da926720ee" providerId="LiveId" clId="{40E86CAA-647F-4933-8CE7-7F4FA11F031C}" dt="2023-05-07T14:48:46.276" v="1211" actId="6549"/>
          <ac:spMkLst>
            <pc:docMk/>
            <pc:sldMk cId="2388862875" sldId="292"/>
            <ac:spMk id="4" creationId="{98E49AF9-9A41-16ED-6449-F06F2A3865D1}"/>
          </ac:spMkLst>
        </pc:spChg>
      </pc:sldChg>
      <pc:sldChg chg="modSp add mod">
        <pc:chgData name="C C" userId="58c016da926720ee" providerId="LiveId" clId="{40E86CAA-647F-4933-8CE7-7F4FA11F031C}" dt="2023-05-07T14:48:52.495" v="1215" actId="20577"/>
        <pc:sldMkLst>
          <pc:docMk/>
          <pc:sldMk cId="1927398817" sldId="293"/>
        </pc:sldMkLst>
        <pc:spChg chg="mod">
          <ac:chgData name="C C" userId="58c016da926720ee" providerId="LiveId" clId="{40E86CAA-647F-4933-8CE7-7F4FA11F031C}" dt="2023-05-07T14:48:52.495" v="1215" actId="20577"/>
          <ac:spMkLst>
            <pc:docMk/>
            <pc:sldMk cId="1927398817" sldId="293"/>
            <ac:spMk id="2" creationId="{547A091F-BF85-763A-5A90-D0EF6D95BC17}"/>
          </ac:spMkLst>
        </pc:spChg>
      </pc:sldChg>
      <pc:sldChg chg="modSp add mod">
        <pc:chgData name="C C" userId="58c016da926720ee" providerId="LiveId" clId="{40E86CAA-647F-4933-8CE7-7F4FA11F031C}" dt="2023-05-07T14:48:48.959" v="1213" actId="20577"/>
        <pc:sldMkLst>
          <pc:docMk/>
          <pc:sldMk cId="2883343886" sldId="294"/>
        </pc:sldMkLst>
        <pc:spChg chg="mod">
          <ac:chgData name="C C" userId="58c016da926720ee" providerId="LiveId" clId="{40E86CAA-647F-4933-8CE7-7F4FA11F031C}" dt="2023-05-07T14:48:48.959" v="1213" actId="20577"/>
          <ac:spMkLst>
            <pc:docMk/>
            <pc:sldMk cId="2883343886" sldId="294"/>
            <ac:spMk id="2" creationId="{547A091F-BF85-763A-5A90-D0EF6D95BC17}"/>
          </ac:spMkLst>
        </pc:spChg>
      </pc:sldChg>
      <pc:sldChg chg="addSp delSp modSp mod">
        <pc:chgData name="C C" userId="58c016da926720ee" providerId="LiveId" clId="{40E86CAA-647F-4933-8CE7-7F4FA11F031C}" dt="2023-05-07T14:52:32.533" v="1250" actId="22"/>
        <pc:sldMkLst>
          <pc:docMk/>
          <pc:sldMk cId="0" sldId="389"/>
        </pc:sldMkLst>
        <pc:spChg chg="mod">
          <ac:chgData name="C C" userId="58c016da926720ee" providerId="LiveId" clId="{40E86CAA-647F-4933-8CE7-7F4FA11F031C}" dt="2023-05-07T08:58:02.263" v="2"/>
          <ac:spMkLst>
            <pc:docMk/>
            <pc:sldMk cId="0" sldId="389"/>
            <ac:spMk id="4099" creationId="{00000000-0000-0000-0000-000000000000}"/>
          </ac:spMkLst>
        </pc:spChg>
        <pc:picChg chg="add del">
          <ac:chgData name="C C" userId="58c016da926720ee" providerId="LiveId" clId="{40E86CAA-647F-4933-8CE7-7F4FA11F031C}" dt="2023-05-07T14:52:32.533" v="1250" actId="22"/>
          <ac:picMkLst>
            <pc:docMk/>
            <pc:sldMk cId="0" sldId="389"/>
            <ac:picMk id="3" creationId="{FC8568F3-29F2-DA25-33F5-3F2A21BECA47}"/>
          </ac:picMkLst>
        </pc:picChg>
      </pc:sldChg>
      <pc:sldChg chg="del">
        <pc:chgData name="C C" userId="58c016da926720ee" providerId="LiveId" clId="{40E86CAA-647F-4933-8CE7-7F4FA11F031C}" dt="2023-05-07T09:08:11.331" v="410" actId="47"/>
        <pc:sldMkLst>
          <pc:docMk/>
          <pc:sldMk cId="937996676" sldId="401"/>
        </pc:sldMkLst>
      </pc:sldChg>
      <pc:sldChg chg="del">
        <pc:chgData name="C C" userId="58c016da926720ee" providerId="LiveId" clId="{40E86CAA-647F-4933-8CE7-7F4FA11F031C}" dt="2023-05-07T09:08:11.331" v="410" actId="47"/>
        <pc:sldMkLst>
          <pc:docMk/>
          <pc:sldMk cId="1978773447" sldId="416"/>
        </pc:sldMkLst>
      </pc:sldChg>
      <pc:sldChg chg="modSp mod">
        <pc:chgData name="C C" userId="58c016da926720ee" providerId="LiveId" clId="{40E86CAA-647F-4933-8CE7-7F4FA11F031C}" dt="2023-05-07T09:08:06.979" v="409" actId="20577"/>
        <pc:sldMkLst>
          <pc:docMk/>
          <pc:sldMk cId="3731950994" sldId="421"/>
        </pc:sldMkLst>
        <pc:spChg chg="mod">
          <ac:chgData name="C C" userId="58c016da926720ee" providerId="LiveId" clId="{40E86CAA-647F-4933-8CE7-7F4FA11F031C}" dt="2023-05-07T09:08:06.979" v="409" actId="20577"/>
          <ac:spMkLst>
            <pc:docMk/>
            <pc:sldMk cId="3731950994" sldId="421"/>
            <ac:spMk id="9" creationId="{2469321F-1E79-4B55-B71D-CF2C75FCE3A8}"/>
          </ac:spMkLst>
        </pc:spChg>
      </pc:sldChg>
      <pc:sldChg chg="del">
        <pc:chgData name="C C" userId="58c016da926720ee" providerId="LiveId" clId="{40E86CAA-647F-4933-8CE7-7F4FA11F031C}" dt="2023-05-07T09:08:11.331" v="410" actId="47"/>
        <pc:sldMkLst>
          <pc:docMk/>
          <pc:sldMk cId="2213778089" sldId="422"/>
        </pc:sldMkLst>
      </pc:sldChg>
      <pc:sldChg chg="del">
        <pc:chgData name="C C" userId="58c016da926720ee" providerId="LiveId" clId="{40E86CAA-647F-4933-8CE7-7F4FA11F031C}" dt="2023-05-07T09:49:37.845" v="1119" actId="47"/>
        <pc:sldMkLst>
          <pc:docMk/>
          <pc:sldMk cId="3602810509" sldId="423"/>
        </pc:sldMkLst>
      </pc:sldChg>
      <pc:sldChg chg="modSp mod">
        <pc:chgData name="C C" userId="58c016da926720ee" providerId="LiveId" clId="{40E86CAA-647F-4933-8CE7-7F4FA11F031C}" dt="2023-05-07T09:48:52.661" v="1037" actId="20577"/>
        <pc:sldMkLst>
          <pc:docMk/>
          <pc:sldMk cId="2860231614" sldId="424"/>
        </pc:sldMkLst>
        <pc:spChg chg="mod">
          <ac:chgData name="C C" userId="58c016da926720ee" providerId="LiveId" clId="{40E86CAA-647F-4933-8CE7-7F4FA11F031C}" dt="2023-05-07T09:48:52.661" v="1037" actId="20577"/>
          <ac:spMkLst>
            <pc:docMk/>
            <pc:sldMk cId="2860231614" sldId="424"/>
            <ac:spMk id="9" creationId="{2469321F-1E79-4B55-B71D-CF2C75FCE3A8}"/>
          </ac:spMkLst>
        </pc:spChg>
      </pc:sldChg>
      <pc:sldChg chg="del">
        <pc:chgData name="C C" userId="58c016da926720ee" providerId="LiveId" clId="{40E86CAA-647F-4933-8CE7-7F4FA11F031C}" dt="2023-05-07T09:49:00.703" v="1038" actId="47"/>
        <pc:sldMkLst>
          <pc:docMk/>
          <pc:sldMk cId="3063877158" sldId="426"/>
        </pc:sldMkLst>
      </pc:sldChg>
      <pc:sldChg chg="del">
        <pc:chgData name="C C" userId="58c016da926720ee" providerId="LiveId" clId="{40E86CAA-647F-4933-8CE7-7F4FA11F031C}" dt="2023-05-07T09:49:00.703" v="1038" actId="47"/>
        <pc:sldMkLst>
          <pc:docMk/>
          <pc:sldMk cId="511155460" sldId="427"/>
        </pc:sldMkLst>
      </pc:sldChg>
      <pc:sldChg chg="del">
        <pc:chgData name="C C" userId="58c016da926720ee" providerId="LiveId" clId="{40E86CAA-647F-4933-8CE7-7F4FA11F031C}" dt="2023-05-07T09:49:00.703" v="1038" actId="47"/>
        <pc:sldMkLst>
          <pc:docMk/>
          <pc:sldMk cId="1927442796" sldId="428"/>
        </pc:sldMkLst>
      </pc:sldChg>
      <pc:sldChg chg="del">
        <pc:chgData name="C C" userId="58c016da926720ee" providerId="LiveId" clId="{40E86CAA-647F-4933-8CE7-7F4FA11F031C}" dt="2023-05-07T09:49:00.703" v="1038" actId="47"/>
        <pc:sldMkLst>
          <pc:docMk/>
          <pc:sldMk cId="3232343749" sldId="429"/>
        </pc:sldMkLst>
      </pc:sldChg>
      <pc:sldChg chg="del">
        <pc:chgData name="C C" userId="58c016da926720ee" providerId="LiveId" clId="{40E86CAA-647F-4933-8CE7-7F4FA11F031C}" dt="2023-05-07T09:49:00.703" v="1038" actId="47"/>
        <pc:sldMkLst>
          <pc:docMk/>
          <pc:sldMk cId="1921988514" sldId="430"/>
        </pc:sldMkLst>
      </pc:sldChg>
      <pc:sldChg chg="del">
        <pc:chgData name="C C" userId="58c016da926720ee" providerId="LiveId" clId="{40E86CAA-647F-4933-8CE7-7F4FA11F031C}" dt="2023-05-07T09:49:00.703" v="1038" actId="47"/>
        <pc:sldMkLst>
          <pc:docMk/>
          <pc:sldMk cId="3685116901" sldId="431"/>
        </pc:sldMkLst>
      </pc:sldChg>
      <pc:sldChg chg="del">
        <pc:chgData name="C C" userId="58c016da926720ee" providerId="LiveId" clId="{40E86CAA-647F-4933-8CE7-7F4FA11F031C}" dt="2023-05-07T09:49:37.845" v="1119" actId="47"/>
        <pc:sldMkLst>
          <pc:docMk/>
          <pc:sldMk cId="2185134763" sldId="432"/>
        </pc:sldMkLst>
      </pc:sldChg>
      <pc:sldChg chg="del">
        <pc:chgData name="C C" userId="58c016da926720ee" providerId="LiveId" clId="{40E86CAA-647F-4933-8CE7-7F4FA11F031C}" dt="2023-05-07T09:49:37.845" v="1119" actId="47"/>
        <pc:sldMkLst>
          <pc:docMk/>
          <pc:sldMk cId="1498667235" sldId="433"/>
        </pc:sldMkLst>
      </pc:sldChg>
      <pc:sldChg chg="addSp modSp add del mod">
        <pc:chgData name="C C" userId="58c016da926720ee" providerId="LiveId" clId="{40E86CAA-647F-4933-8CE7-7F4FA11F031C}" dt="2023-05-07T15:18:37.291" v="2252" actId="1076"/>
        <pc:sldMkLst>
          <pc:docMk/>
          <pc:sldMk cId="495757687" sldId="434"/>
        </pc:sldMkLst>
        <pc:spChg chg="add mod">
          <ac:chgData name="C C" userId="58c016da926720ee" providerId="LiveId" clId="{40E86CAA-647F-4933-8CE7-7F4FA11F031C}" dt="2023-05-07T15:18:37.291" v="2252" actId="1076"/>
          <ac:spMkLst>
            <pc:docMk/>
            <pc:sldMk cId="495757687" sldId="434"/>
            <ac:spMk id="3" creationId="{FE977A2E-1EAC-201C-BB8A-8DF6AB0DBF6F}"/>
          </ac:spMkLst>
        </pc:spChg>
      </pc:sldChg>
      <pc:sldChg chg="del">
        <pc:chgData name="C C" userId="58c016da926720ee" providerId="LiveId" clId="{40E86CAA-647F-4933-8CE7-7F4FA11F031C}" dt="2023-05-07T09:49:37.845" v="1119" actId="47"/>
        <pc:sldMkLst>
          <pc:docMk/>
          <pc:sldMk cId="1365709552" sldId="446"/>
        </pc:sldMkLst>
      </pc:sldChg>
      <pc:sldChg chg="del">
        <pc:chgData name="C C" userId="58c016da926720ee" providerId="LiveId" clId="{40E86CAA-647F-4933-8CE7-7F4FA11F031C}" dt="2023-05-07T09:49:37.845" v="1119" actId="47"/>
        <pc:sldMkLst>
          <pc:docMk/>
          <pc:sldMk cId="2838108961" sldId="447"/>
        </pc:sldMkLst>
      </pc:sldChg>
      <pc:sldChg chg="del">
        <pc:chgData name="C C" userId="58c016da926720ee" providerId="LiveId" clId="{40E86CAA-647F-4933-8CE7-7F4FA11F031C}" dt="2023-05-07T09:49:37.845" v="1119" actId="47"/>
        <pc:sldMkLst>
          <pc:docMk/>
          <pc:sldMk cId="1253149665" sldId="448"/>
        </pc:sldMkLst>
      </pc:sldChg>
      <pc:sldChg chg="del">
        <pc:chgData name="C C" userId="58c016da926720ee" providerId="LiveId" clId="{40E86CAA-647F-4933-8CE7-7F4FA11F031C}" dt="2023-05-07T09:49:37.845" v="1119" actId="47"/>
        <pc:sldMkLst>
          <pc:docMk/>
          <pc:sldMk cId="1192410071" sldId="458"/>
        </pc:sldMkLst>
      </pc:sldChg>
      <pc:sldChg chg="del">
        <pc:chgData name="C C" userId="58c016da926720ee" providerId="LiveId" clId="{40E86CAA-647F-4933-8CE7-7F4FA11F031C}" dt="2023-05-07T09:49:37.845" v="1119" actId="47"/>
        <pc:sldMkLst>
          <pc:docMk/>
          <pc:sldMk cId="2881567653" sldId="459"/>
        </pc:sldMkLst>
      </pc:sldChg>
      <pc:sldChg chg="del">
        <pc:chgData name="C C" userId="58c016da926720ee" providerId="LiveId" clId="{40E86CAA-647F-4933-8CE7-7F4FA11F031C}" dt="2023-05-07T09:49:37.845" v="1119" actId="47"/>
        <pc:sldMkLst>
          <pc:docMk/>
          <pc:sldMk cId="1219905300" sldId="460"/>
        </pc:sldMkLst>
      </pc:sldChg>
      <pc:sldChg chg="del">
        <pc:chgData name="C C" userId="58c016da926720ee" providerId="LiveId" clId="{40E86CAA-647F-4933-8CE7-7F4FA11F031C}" dt="2023-05-07T09:49:37.845" v="1119" actId="47"/>
        <pc:sldMkLst>
          <pc:docMk/>
          <pc:sldMk cId="2194350180" sldId="461"/>
        </pc:sldMkLst>
      </pc:sldChg>
      <pc:sldChg chg="del">
        <pc:chgData name="C C" userId="58c016da926720ee" providerId="LiveId" clId="{40E86CAA-647F-4933-8CE7-7F4FA11F031C}" dt="2023-05-07T09:49:37.845" v="1119" actId="47"/>
        <pc:sldMkLst>
          <pc:docMk/>
          <pc:sldMk cId="2097830633" sldId="462"/>
        </pc:sldMkLst>
      </pc:sldChg>
      <pc:sldChg chg="del">
        <pc:chgData name="C C" userId="58c016da926720ee" providerId="LiveId" clId="{40E86CAA-647F-4933-8CE7-7F4FA11F031C}" dt="2023-05-07T09:49:37.845" v="1119" actId="47"/>
        <pc:sldMkLst>
          <pc:docMk/>
          <pc:sldMk cId="3231524145" sldId="463"/>
        </pc:sldMkLst>
      </pc:sldChg>
      <pc:sldChg chg="addSp delSp modSp add mod modClrScheme chgLayout">
        <pc:chgData name="C C" userId="58c016da926720ee" providerId="LiveId" clId="{40E86CAA-647F-4933-8CE7-7F4FA11F031C}" dt="2023-05-07T09:41:38.522" v="465" actId="20577"/>
        <pc:sldMkLst>
          <pc:docMk/>
          <pc:sldMk cId="4057916848" sldId="464"/>
        </pc:sldMkLst>
        <pc:spChg chg="add del mod ord">
          <ac:chgData name="C C" userId="58c016da926720ee" providerId="LiveId" clId="{40E86CAA-647F-4933-8CE7-7F4FA11F031C}" dt="2023-05-07T09:08:35.113" v="418" actId="478"/>
          <ac:spMkLst>
            <pc:docMk/>
            <pc:sldMk cId="4057916848" sldId="464"/>
            <ac:spMk id="2" creationId="{3B9F760C-A69A-5C7F-7A82-9040869E820C}"/>
          </ac:spMkLst>
        </pc:spChg>
        <pc:spChg chg="mod ord">
          <ac:chgData name="C C" userId="58c016da926720ee" providerId="LiveId" clId="{40E86CAA-647F-4933-8CE7-7F4FA11F031C}" dt="2023-05-07T09:41:38.522" v="465" actId="20577"/>
          <ac:spMkLst>
            <pc:docMk/>
            <pc:sldMk cId="4057916848" sldId="464"/>
            <ac:spMk id="4" creationId="{C3791FE8-D0F5-8241-98E7-02FBF0668CDF}"/>
          </ac:spMkLst>
        </pc:spChg>
        <pc:spChg chg="add del mod">
          <ac:chgData name="C C" userId="58c016da926720ee" providerId="LiveId" clId="{40E86CAA-647F-4933-8CE7-7F4FA11F031C}" dt="2023-05-07T09:08:37.144" v="419" actId="478"/>
          <ac:spMkLst>
            <pc:docMk/>
            <pc:sldMk cId="4057916848" sldId="464"/>
            <ac:spMk id="5" creationId="{B8E6B6ED-89FD-EFD7-5DE0-9B7D1301AFB5}"/>
          </ac:spMkLst>
        </pc:spChg>
        <pc:picChg chg="del">
          <ac:chgData name="C C" userId="58c016da926720ee" providerId="LiveId" clId="{40E86CAA-647F-4933-8CE7-7F4FA11F031C}" dt="2023-05-07T09:08:37.924" v="420" actId="478"/>
          <ac:picMkLst>
            <pc:docMk/>
            <pc:sldMk cId="4057916848" sldId="464"/>
            <ac:picMk id="7" creationId="{983272E3-F56D-D782-BDEE-AF104398F82B}"/>
          </ac:picMkLst>
        </pc:picChg>
        <pc:picChg chg="add mod ord">
          <ac:chgData name="C C" userId="58c016da926720ee" providerId="LiveId" clId="{40E86CAA-647F-4933-8CE7-7F4FA11F031C}" dt="2023-05-07T09:41:20.885" v="429" actId="26606"/>
          <ac:picMkLst>
            <pc:docMk/>
            <pc:sldMk cId="4057916848" sldId="464"/>
            <ac:picMk id="8" creationId="{31C53EAD-C456-4868-EA3C-4B319C843942}"/>
          </ac:picMkLst>
        </pc:picChg>
        <pc:picChg chg="del mod ord">
          <ac:chgData name="C C" userId="58c016da926720ee" providerId="LiveId" clId="{40E86CAA-647F-4933-8CE7-7F4FA11F031C}" dt="2023-05-07T09:08:30.316" v="415" actId="478"/>
          <ac:picMkLst>
            <pc:docMk/>
            <pc:sldMk cId="4057916848" sldId="464"/>
            <ac:picMk id="9" creationId="{7BFB861B-77D9-243D-684B-8C29C85AF03D}"/>
          </ac:picMkLst>
        </pc:picChg>
        <pc:picChg chg="del mod ord">
          <ac:chgData name="C C" userId="58c016da926720ee" providerId="LiveId" clId="{40E86CAA-647F-4933-8CE7-7F4FA11F031C}" dt="2023-05-07T09:08:30.793" v="417" actId="478"/>
          <ac:picMkLst>
            <pc:docMk/>
            <pc:sldMk cId="4057916848" sldId="464"/>
            <ac:picMk id="11" creationId="{47E2F514-5BF5-EA5C-7E3F-CA275A4ED60C}"/>
          </ac:picMkLst>
        </pc:picChg>
        <pc:picChg chg="add mod">
          <ac:chgData name="C C" userId="58c016da926720ee" providerId="LiveId" clId="{40E86CAA-647F-4933-8CE7-7F4FA11F031C}" dt="2023-05-07T09:41:20.885" v="429" actId="26606"/>
          <ac:picMkLst>
            <pc:docMk/>
            <pc:sldMk cId="4057916848" sldId="464"/>
            <ac:picMk id="12" creationId="{82DE6C0D-7716-59CB-72C5-5D74BDDFFE41}"/>
          </ac:picMkLst>
        </pc:picChg>
        <pc:picChg chg="del">
          <ac:chgData name="C C" userId="58c016da926720ee" providerId="LiveId" clId="{40E86CAA-647F-4933-8CE7-7F4FA11F031C}" dt="2023-05-07T09:08:29.904" v="414" actId="478"/>
          <ac:picMkLst>
            <pc:docMk/>
            <pc:sldMk cId="4057916848" sldId="464"/>
            <ac:picMk id="13" creationId="{3CA74795-C13A-4109-A095-00438DCD8DED}"/>
          </ac:picMkLst>
        </pc:picChg>
        <pc:picChg chg="add mod ord">
          <ac:chgData name="C C" userId="58c016da926720ee" providerId="LiveId" clId="{40E86CAA-647F-4933-8CE7-7F4FA11F031C}" dt="2023-05-07T09:41:20.885" v="429" actId="26606"/>
          <ac:picMkLst>
            <pc:docMk/>
            <pc:sldMk cId="4057916848" sldId="464"/>
            <ac:picMk id="15" creationId="{70247222-B957-CEC7-CFEA-6B816E3CD97C}"/>
          </ac:picMkLst>
        </pc:picChg>
        <pc:picChg chg="add mod">
          <ac:chgData name="C C" userId="58c016da926720ee" providerId="LiveId" clId="{40E86CAA-647F-4933-8CE7-7F4FA11F031C}" dt="2023-05-07T09:41:20.885" v="429" actId="26606"/>
          <ac:picMkLst>
            <pc:docMk/>
            <pc:sldMk cId="4057916848" sldId="464"/>
            <ac:picMk id="17" creationId="{1E8FD824-6F41-90B2-3AE7-26A45AC23119}"/>
          </ac:picMkLst>
        </pc:picChg>
        <pc:picChg chg="add mod ord">
          <ac:chgData name="C C" userId="58c016da926720ee" providerId="LiveId" clId="{40E86CAA-647F-4933-8CE7-7F4FA11F031C}" dt="2023-05-07T09:41:20.885" v="429" actId="26606"/>
          <ac:picMkLst>
            <pc:docMk/>
            <pc:sldMk cId="4057916848" sldId="464"/>
            <ac:picMk id="1026" creationId="{89FC01B3-DE0C-F006-1B1B-F825538A67E6}"/>
          </ac:picMkLst>
        </pc:picChg>
        <pc:picChg chg="del">
          <ac:chgData name="C C" userId="58c016da926720ee" providerId="LiveId" clId="{40E86CAA-647F-4933-8CE7-7F4FA11F031C}" dt="2023-05-07T09:08:29.397" v="413" actId="478"/>
          <ac:picMkLst>
            <pc:docMk/>
            <pc:sldMk cId="4057916848" sldId="464"/>
            <ac:picMk id="4098" creationId="{ABD5C905-2492-4F33-9FD7-FB792A9AEA86}"/>
          </ac:picMkLst>
        </pc:picChg>
      </pc:sldChg>
      <pc:sldChg chg="addSp delSp modSp new mod modClrScheme chgLayout">
        <pc:chgData name="C C" userId="58c016da926720ee" providerId="LiveId" clId="{40E86CAA-647F-4933-8CE7-7F4FA11F031C}" dt="2023-05-07T09:44:30.838" v="681" actId="700"/>
        <pc:sldMkLst>
          <pc:docMk/>
          <pc:sldMk cId="3282804382" sldId="465"/>
        </pc:sldMkLst>
        <pc:spChg chg="del">
          <ac:chgData name="C C" userId="58c016da926720ee" providerId="LiveId" clId="{40E86CAA-647F-4933-8CE7-7F4FA11F031C}" dt="2023-05-07T09:41:56.302" v="467" actId="700"/>
          <ac:spMkLst>
            <pc:docMk/>
            <pc:sldMk cId="3282804382" sldId="465"/>
            <ac:spMk id="2" creationId="{D254F254-D952-3A2B-6AEE-3BA4AF5A98F3}"/>
          </ac:spMkLst>
        </pc:spChg>
        <pc:spChg chg="del">
          <ac:chgData name="C C" userId="58c016da926720ee" providerId="LiveId" clId="{40E86CAA-647F-4933-8CE7-7F4FA11F031C}" dt="2023-05-07T09:41:56.302" v="467" actId="700"/>
          <ac:spMkLst>
            <pc:docMk/>
            <pc:sldMk cId="3282804382" sldId="465"/>
            <ac:spMk id="3" creationId="{C85BC1A1-A9D5-5ADD-A527-8D92C3CDF8BF}"/>
          </ac:spMkLst>
        </pc:spChg>
        <pc:spChg chg="add mod ord">
          <ac:chgData name="C C" userId="58c016da926720ee" providerId="LiveId" clId="{40E86CAA-647F-4933-8CE7-7F4FA11F031C}" dt="2023-05-07T09:44:30.838" v="681" actId="700"/>
          <ac:spMkLst>
            <pc:docMk/>
            <pc:sldMk cId="3282804382" sldId="465"/>
            <ac:spMk id="4" creationId="{25AE063D-AE44-DB80-8D66-397BFE831900}"/>
          </ac:spMkLst>
        </pc:spChg>
        <pc:spChg chg="add del mod ord">
          <ac:chgData name="C C" userId="58c016da926720ee" providerId="LiveId" clId="{40E86CAA-647F-4933-8CE7-7F4FA11F031C}" dt="2023-05-07T09:44:30.838" v="681" actId="700"/>
          <ac:spMkLst>
            <pc:docMk/>
            <pc:sldMk cId="3282804382" sldId="465"/>
            <ac:spMk id="5" creationId="{9DABE10D-B95E-78D3-9DE6-95C4258E69B3}"/>
          </ac:spMkLst>
        </pc:spChg>
        <pc:spChg chg="add mod ord">
          <ac:chgData name="C C" userId="58c016da926720ee" providerId="LiveId" clId="{40E86CAA-647F-4933-8CE7-7F4FA11F031C}" dt="2023-05-07T09:44:30.838" v="681" actId="700"/>
          <ac:spMkLst>
            <pc:docMk/>
            <pc:sldMk cId="3282804382" sldId="465"/>
            <ac:spMk id="6" creationId="{33D84837-CE6A-1985-5DC1-5B40A57807C7}"/>
          </ac:spMkLst>
        </pc:spChg>
        <pc:spChg chg="add mod ord">
          <ac:chgData name="C C" userId="58c016da926720ee" providerId="LiveId" clId="{40E86CAA-647F-4933-8CE7-7F4FA11F031C}" dt="2023-05-07T09:44:30.838" v="681" actId="700"/>
          <ac:spMkLst>
            <pc:docMk/>
            <pc:sldMk cId="3282804382" sldId="465"/>
            <ac:spMk id="7" creationId="{9FC94385-8A60-134B-F710-A64148BF7EF4}"/>
          </ac:spMkLst>
        </pc:spChg>
      </pc:sldChg>
      <pc:sldChg chg="modSp add mod">
        <pc:chgData name="C C" userId="58c016da926720ee" providerId="LiveId" clId="{40E86CAA-647F-4933-8CE7-7F4FA11F031C}" dt="2023-05-07T09:42:35.641" v="607" actId="20577"/>
        <pc:sldMkLst>
          <pc:docMk/>
          <pc:sldMk cId="3407439056" sldId="466"/>
        </pc:sldMkLst>
        <pc:spChg chg="mod">
          <ac:chgData name="C C" userId="58c016da926720ee" providerId="LiveId" clId="{40E86CAA-647F-4933-8CE7-7F4FA11F031C}" dt="2023-05-07T09:42:35.641" v="607" actId="20577"/>
          <ac:spMkLst>
            <pc:docMk/>
            <pc:sldMk cId="3407439056" sldId="466"/>
            <ac:spMk id="4" creationId="{25AE063D-AE44-DB80-8D66-397BFE831900}"/>
          </ac:spMkLst>
        </pc:spChg>
      </pc:sldChg>
      <pc:sldChg chg="modSp new mod">
        <pc:chgData name="C C" userId="58c016da926720ee" providerId="LiveId" clId="{40E86CAA-647F-4933-8CE7-7F4FA11F031C}" dt="2023-05-07T09:42:49.682" v="671" actId="20577"/>
        <pc:sldMkLst>
          <pc:docMk/>
          <pc:sldMk cId="3679011267" sldId="467"/>
        </pc:sldMkLst>
        <pc:spChg chg="mod">
          <ac:chgData name="C C" userId="58c016da926720ee" providerId="LiveId" clId="{40E86CAA-647F-4933-8CE7-7F4FA11F031C}" dt="2023-05-07T09:42:49.682" v="671" actId="20577"/>
          <ac:spMkLst>
            <pc:docMk/>
            <pc:sldMk cId="3679011267" sldId="467"/>
            <ac:spMk id="2" creationId="{5FEC8C44-1D06-F471-B534-016592EE7ED1}"/>
          </ac:spMkLst>
        </pc:spChg>
      </pc:sldChg>
      <pc:sldChg chg="modSp new del mod">
        <pc:chgData name="C C" userId="58c016da926720ee" providerId="LiveId" clId="{40E86CAA-647F-4933-8CE7-7F4FA11F031C}" dt="2023-05-07T14:50:41.324" v="1217" actId="47"/>
        <pc:sldMkLst>
          <pc:docMk/>
          <pc:sldMk cId="1570123041" sldId="468"/>
        </pc:sldMkLst>
        <pc:spChg chg="mod">
          <ac:chgData name="C C" userId="58c016da926720ee" providerId="LiveId" clId="{40E86CAA-647F-4933-8CE7-7F4FA11F031C}" dt="2023-05-07T09:51:57.914" v="1136" actId="20577"/>
          <ac:spMkLst>
            <pc:docMk/>
            <pc:sldMk cId="1570123041" sldId="468"/>
            <ac:spMk id="2" creationId="{D963CDAA-95FE-EE6D-5FF9-D89CF8368A2A}"/>
          </ac:spMkLst>
        </pc:spChg>
      </pc:sldChg>
      <pc:sldChg chg="addSp delSp modSp new mod">
        <pc:chgData name="C C" userId="58c016da926720ee" providerId="LiveId" clId="{40E86CAA-647F-4933-8CE7-7F4FA11F031C}" dt="2023-05-07T14:53:05.689" v="1266" actId="404"/>
        <pc:sldMkLst>
          <pc:docMk/>
          <pc:sldMk cId="2849695317" sldId="469"/>
        </pc:sldMkLst>
        <pc:spChg chg="mod">
          <ac:chgData name="C C" userId="58c016da926720ee" providerId="LiveId" clId="{40E86CAA-647F-4933-8CE7-7F4FA11F031C}" dt="2023-05-07T14:48:41.861" v="1210" actId="6549"/>
          <ac:spMkLst>
            <pc:docMk/>
            <pc:sldMk cId="2849695317" sldId="469"/>
            <ac:spMk id="2" creationId="{B0D0F2CC-8DDC-07B6-5947-95F8A2C29EBA}"/>
          </ac:spMkLst>
        </pc:spChg>
        <pc:spChg chg="mod">
          <ac:chgData name="C C" userId="58c016da926720ee" providerId="LiveId" clId="{40E86CAA-647F-4933-8CE7-7F4FA11F031C}" dt="2023-05-07T14:53:05.689" v="1266" actId="404"/>
          <ac:spMkLst>
            <pc:docMk/>
            <pc:sldMk cId="2849695317" sldId="469"/>
            <ac:spMk id="3" creationId="{6F795D1B-C103-82D9-4A79-D1746E3F4A57}"/>
          </ac:spMkLst>
        </pc:spChg>
        <pc:picChg chg="add del mod">
          <ac:chgData name="C C" userId="58c016da926720ee" providerId="LiveId" clId="{40E86CAA-647F-4933-8CE7-7F4FA11F031C}" dt="2023-05-07T14:52:44.874" v="1253" actId="478"/>
          <ac:picMkLst>
            <pc:docMk/>
            <pc:sldMk cId="2849695317" sldId="469"/>
            <ac:picMk id="5" creationId="{B0316273-1BB6-AEE8-5A79-B1DC85FEA8D2}"/>
          </ac:picMkLst>
        </pc:picChg>
      </pc:sldChg>
      <pc:sldChg chg="addSp delSp modSp add del mod">
        <pc:chgData name="C C" userId="58c016da926720ee" providerId="LiveId" clId="{40E86CAA-647F-4933-8CE7-7F4FA11F031C}" dt="2023-05-07T14:56:51.034" v="1295" actId="1076"/>
        <pc:sldMkLst>
          <pc:docMk/>
          <pc:sldMk cId="1325615069" sldId="470"/>
        </pc:sldMkLst>
        <pc:spChg chg="del mod">
          <ac:chgData name="C C" userId="58c016da926720ee" providerId="LiveId" clId="{40E86CAA-647F-4933-8CE7-7F4FA11F031C}" dt="2023-05-07T14:55:39.863" v="1272" actId="22"/>
          <ac:spMkLst>
            <pc:docMk/>
            <pc:sldMk cId="1325615069" sldId="470"/>
            <ac:spMk id="3" creationId="{6F795D1B-C103-82D9-4A79-D1746E3F4A57}"/>
          </ac:spMkLst>
        </pc:spChg>
        <pc:picChg chg="mod">
          <ac:chgData name="C C" userId="58c016da926720ee" providerId="LiveId" clId="{40E86CAA-647F-4933-8CE7-7F4FA11F031C}" dt="2023-05-07T14:56:51.034" v="1295" actId="1076"/>
          <ac:picMkLst>
            <pc:docMk/>
            <pc:sldMk cId="1325615069" sldId="470"/>
            <ac:picMk id="5" creationId="{B0316273-1BB6-AEE8-5A79-B1DC85FEA8D2}"/>
          </ac:picMkLst>
        </pc:picChg>
        <pc:picChg chg="add mod ord">
          <ac:chgData name="C C" userId="58c016da926720ee" providerId="LiveId" clId="{40E86CAA-647F-4933-8CE7-7F4FA11F031C}" dt="2023-05-07T14:56:41.729" v="1292" actId="1076"/>
          <ac:picMkLst>
            <pc:docMk/>
            <pc:sldMk cId="1325615069" sldId="470"/>
            <ac:picMk id="6" creationId="{A678A78E-CE82-0653-D72D-356C0B0E0741}"/>
          </ac:picMkLst>
        </pc:picChg>
        <pc:picChg chg="add mod modCrop">
          <ac:chgData name="C C" userId="58c016da926720ee" providerId="LiveId" clId="{40E86CAA-647F-4933-8CE7-7F4FA11F031C}" dt="2023-05-07T14:56:24.832" v="1285" actId="732"/>
          <ac:picMkLst>
            <pc:docMk/>
            <pc:sldMk cId="1325615069" sldId="470"/>
            <ac:picMk id="8" creationId="{58C043DE-3C82-7851-2BE6-5CE7FD14FDE0}"/>
          </ac:picMkLst>
        </pc:picChg>
      </pc:sldChg>
      <pc:sldChg chg="modSp new mod">
        <pc:chgData name="C C" userId="58c016da926720ee" providerId="LiveId" clId="{40E86CAA-647F-4933-8CE7-7F4FA11F031C}" dt="2023-05-07T15:16:17.669" v="2161" actId="313"/>
        <pc:sldMkLst>
          <pc:docMk/>
          <pc:sldMk cId="4105391312" sldId="471"/>
        </pc:sldMkLst>
        <pc:spChg chg="mod">
          <ac:chgData name="C C" userId="58c016da926720ee" providerId="LiveId" clId="{40E86CAA-647F-4933-8CE7-7F4FA11F031C}" dt="2023-05-07T15:12:21.873" v="1495" actId="20577"/>
          <ac:spMkLst>
            <pc:docMk/>
            <pc:sldMk cId="4105391312" sldId="471"/>
            <ac:spMk id="2" creationId="{665E137C-C9A7-0C87-28AB-81B3EBBDEDB8}"/>
          </ac:spMkLst>
        </pc:spChg>
        <pc:spChg chg="mod">
          <ac:chgData name="C C" userId="58c016da926720ee" providerId="LiveId" clId="{40E86CAA-647F-4933-8CE7-7F4FA11F031C}" dt="2023-05-07T15:16:17.669" v="2161" actId="313"/>
          <ac:spMkLst>
            <pc:docMk/>
            <pc:sldMk cId="4105391312" sldId="471"/>
            <ac:spMk id="3" creationId="{780A9FCE-8184-68A7-5AFB-46C7C74EC0F8}"/>
          </ac:spMkLst>
        </pc:spChg>
      </pc:sldChg>
      <pc:sldChg chg="addSp delSp modSp new mod modClrScheme chgLayout">
        <pc:chgData name="C C" userId="58c016da926720ee" providerId="LiveId" clId="{40E86CAA-647F-4933-8CE7-7F4FA11F031C}" dt="2023-05-07T15:19:42.453" v="2283" actId="20577"/>
        <pc:sldMkLst>
          <pc:docMk/>
          <pc:sldMk cId="557524137" sldId="472"/>
        </pc:sldMkLst>
        <pc:spChg chg="del mod ord">
          <ac:chgData name="C C" userId="58c016da926720ee" providerId="LiveId" clId="{40E86CAA-647F-4933-8CE7-7F4FA11F031C}" dt="2023-05-07T14:57:30.139" v="1383" actId="700"/>
          <ac:spMkLst>
            <pc:docMk/>
            <pc:sldMk cId="557524137" sldId="472"/>
            <ac:spMk id="2" creationId="{F58EA9D0-5884-245E-2DB1-143F56EFFB93}"/>
          </ac:spMkLst>
        </pc:spChg>
        <pc:spChg chg="del mod ord">
          <ac:chgData name="C C" userId="58c016da926720ee" providerId="LiveId" clId="{40E86CAA-647F-4933-8CE7-7F4FA11F031C}" dt="2023-05-07T14:57:30.139" v="1383" actId="700"/>
          <ac:spMkLst>
            <pc:docMk/>
            <pc:sldMk cId="557524137" sldId="472"/>
            <ac:spMk id="3" creationId="{A24600E5-14F0-2F7A-3C9A-998CBDC8AA02}"/>
          </ac:spMkLst>
        </pc:spChg>
        <pc:spChg chg="add mod ord">
          <ac:chgData name="C C" userId="58c016da926720ee" providerId="LiveId" clId="{40E86CAA-647F-4933-8CE7-7F4FA11F031C}" dt="2023-05-07T15:18:42.305" v="2273" actId="20577"/>
          <ac:spMkLst>
            <pc:docMk/>
            <pc:sldMk cId="557524137" sldId="472"/>
            <ac:spMk id="4" creationId="{64EFE9E0-771C-E3F1-611D-5B2354C19318}"/>
          </ac:spMkLst>
        </pc:spChg>
        <pc:spChg chg="add mod ord">
          <ac:chgData name="C C" userId="58c016da926720ee" providerId="LiveId" clId="{40E86CAA-647F-4933-8CE7-7F4FA11F031C}" dt="2023-05-07T15:19:42.453" v="2283" actId="20577"/>
          <ac:spMkLst>
            <pc:docMk/>
            <pc:sldMk cId="557524137" sldId="472"/>
            <ac:spMk id="5" creationId="{B241207B-6E6D-A1DC-F4A5-6338B46FF563}"/>
          </ac:spMkLst>
        </pc:spChg>
      </pc:sldChg>
      <pc:sldChg chg="modSp add mod">
        <pc:chgData name="C C" userId="58c016da926720ee" providerId="LiveId" clId="{40E86CAA-647F-4933-8CE7-7F4FA11F031C}" dt="2023-05-07T15:12:06.743" v="1483" actId="20577"/>
        <pc:sldMkLst>
          <pc:docMk/>
          <pc:sldMk cId="1113196753" sldId="473"/>
        </pc:sldMkLst>
        <pc:spChg chg="mod">
          <ac:chgData name="C C" userId="58c016da926720ee" providerId="LiveId" clId="{40E86CAA-647F-4933-8CE7-7F4FA11F031C}" dt="2023-05-07T15:12:06.743" v="1483" actId="20577"/>
          <ac:spMkLst>
            <pc:docMk/>
            <pc:sldMk cId="1113196753" sldId="473"/>
            <ac:spMk id="2" creationId="{665E137C-C9A7-0C87-28AB-81B3EBBDEDB8}"/>
          </ac:spMkLst>
        </pc:spChg>
      </pc:sldChg>
      <pc:sldMasterChg chg="delSldLayout">
        <pc:chgData name="C C" userId="58c016da926720ee" providerId="LiveId" clId="{40E86CAA-647F-4933-8CE7-7F4FA11F031C}" dt="2023-05-07T09:49:37.845" v="1119" actId="47"/>
        <pc:sldMasterMkLst>
          <pc:docMk/>
          <pc:sldMasterMk cId="1544436725" sldId="2147483702"/>
        </pc:sldMasterMkLst>
        <pc:sldLayoutChg chg="del">
          <pc:chgData name="C C" userId="58c016da926720ee" providerId="LiveId" clId="{40E86CAA-647F-4933-8CE7-7F4FA11F031C}" dt="2023-05-07T09:49:37.845" v="1119" actId="47"/>
          <pc:sldLayoutMkLst>
            <pc:docMk/>
            <pc:sldMasterMk cId="1544436725" sldId="2147483702"/>
            <pc:sldLayoutMk cId="718009893" sldId="2147483717"/>
          </pc:sldLayoutMkLst>
        </pc:sldLayoutChg>
        <pc:sldLayoutChg chg="del">
          <pc:chgData name="C C" userId="58c016da926720ee" providerId="LiveId" clId="{40E86CAA-647F-4933-8CE7-7F4FA11F031C}" dt="2023-05-07T09:49:37.845" v="1119" actId="47"/>
          <pc:sldLayoutMkLst>
            <pc:docMk/>
            <pc:sldMasterMk cId="1544436725" sldId="2147483702"/>
            <pc:sldLayoutMk cId="2111311605" sldId="2147483718"/>
          </pc:sldLayoutMkLst>
        </pc:sldLayoutChg>
        <pc:sldLayoutChg chg="del">
          <pc:chgData name="C C" userId="58c016da926720ee" providerId="LiveId" clId="{40E86CAA-647F-4933-8CE7-7F4FA11F031C}" dt="2023-05-07T09:49:37.845" v="1119" actId="47"/>
          <pc:sldLayoutMkLst>
            <pc:docMk/>
            <pc:sldMasterMk cId="1544436725" sldId="2147483702"/>
            <pc:sldLayoutMk cId="1025607408" sldId="2147483719"/>
          </pc:sldLayoutMkLst>
        </pc:sldLayoutChg>
      </pc:sldMasterChg>
      <pc:sldMasterChg chg="delSldLayout">
        <pc:chgData name="C C" userId="58c016da926720ee" providerId="LiveId" clId="{40E86CAA-647F-4933-8CE7-7F4FA11F031C}" dt="2023-05-07T09:49:00.703" v="1038" actId="47"/>
        <pc:sldMasterMkLst>
          <pc:docMk/>
          <pc:sldMasterMk cId="248183810" sldId="2147483709"/>
        </pc:sldMasterMkLst>
        <pc:sldLayoutChg chg="del">
          <pc:chgData name="C C" userId="58c016da926720ee" providerId="LiveId" clId="{40E86CAA-647F-4933-8CE7-7F4FA11F031C}" dt="2023-05-07T09:49:00.703" v="1038" actId="47"/>
          <pc:sldLayoutMkLst>
            <pc:docMk/>
            <pc:sldMasterMk cId="248183810" sldId="2147483709"/>
            <pc:sldLayoutMk cId="1322411078" sldId="2147483716"/>
          </pc:sldLayoutMkLst>
        </pc:sldLayoutChg>
      </pc:sldMasterChg>
    </pc:docChg>
  </pc:docChgLst>
  <pc:docChgLst>
    <pc:chgData name="C C" userId="58c016da926720ee" providerId="LiveId" clId="{2C9F1CBB-34EE-4ACE-8EAA-A6004002EBCA}"/>
    <pc:docChg chg="undo custSel addSld delSld modSld sldOrd">
      <pc:chgData name="C C" userId="58c016da926720ee" providerId="LiveId" clId="{2C9F1CBB-34EE-4ACE-8EAA-A6004002EBCA}" dt="2023-05-20T12:36:58.540" v="3428" actId="20577"/>
      <pc:docMkLst>
        <pc:docMk/>
      </pc:docMkLst>
      <pc:sldChg chg="modSp mod">
        <pc:chgData name="C C" userId="58c016da926720ee" providerId="LiveId" clId="{2C9F1CBB-34EE-4ACE-8EAA-A6004002EBCA}" dt="2023-05-20T08:20:38.661" v="483" actId="20577"/>
        <pc:sldMkLst>
          <pc:docMk/>
          <pc:sldMk cId="3533300035" sldId="257"/>
        </pc:sldMkLst>
        <pc:spChg chg="mod">
          <ac:chgData name="C C" userId="58c016da926720ee" providerId="LiveId" clId="{2C9F1CBB-34EE-4ACE-8EAA-A6004002EBCA}" dt="2023-05-20T08:20:38.661" v="483" actId="20577"/>
          <ac:spMkLst>
            <pc:docMk/>
            <pc:sldMk cId="3533300035" sldId="257"/>
            <ac:spMk id="5" creationId="{5B5A2214-0261-4489-8A63-55817E9128D8}"/>
          </ac:spMkLst>
        </pc:spChg>
      </pc:sldChg>
      <pc:sldChg chg="del">
        <pc:chgData name="C C" userId="58c016da926720ee" providerId="LiveId" clId="{2C9F1CBB-34EE-4ACE-8EAA-A6004002EBCA}" dt="2023-05-20T07:53:45.384" v="39" actId="47"/>
        <pc:sldMkLst>
          <pc:docMk/>
          <pc:sldMk cId="4222777969" sldId="259"/>
        </pc:sldMkLst>
      </pc:sldChg>
      <pc:sldChg chg="del">
        <pc:chgData name="C C" userId="58c016da926720ee" providerId="LiveId" clId="{2C9F1CBB-34EE-4ACE-8EAA-A6004002EBCA}" dt="2023-05-20T07:53:45.384" v="39" actId="47"/>
        <pc:sldMkLst>
          <pc:docMk/>
          <pc:sldMk cId="2073477038" sldId="277"/>
        </pc:sldMkLst>
      </pc:sldChg>
      <pc:sldChg chg="del">
        <pc:chgData name="C C" userId="58c016da926720ee" providerId="LiveId" clId="{2C9F1CBB-34EE-4ACE-8EAA-A6004002EBCA}" dt="2023-05-20T07:53:45.384" v="39" actId="47"/>
        <pc:sldMkLst>
          <pc:docMk/>
          <pc:sldMk cId="911192258" sldId="278"/>
        </pc:sldMkLst>
      </pc:sldChg>
      <pc:sldChg chg="del">
        <pc:chgData name="C C" userId="58c016da926720ee" providerId="LiveId" clId="{2C9F1CBB-34EE-4ACE-8EAA-A6004002EBCA}" dt="2023-05-20T07:53:45.384" v="39" actId="47"/>
        <pc:sldMkLst>
          <pc:docMk/>
          <pc:sldMk cId="3891049118" sldId="285"/>
        </pc:sldMkLst>
      </pc:sldChg>
      <pc:sldChg chg="del">
        <pc:chgData name="C C" userId="58c016da926720ee" providerId="LiveId" clId="{2C9F1CBB-34EE-4ACE-8EAA-A6004002EBCA}" dt="2023-05-20T07:53:45.384" v="39" actId="47"/>
        <pc:sldMkLst>
          <pc:docMk/>
          <pc:sldMk cId="1603072243" sldId="290"/>
        </pc:sldMkLst>
      </pc:sldChg>
      <pc:sldChg chg="del">
        <pc:chgData name="C C" userId="58c016da926720ee" providerId="LiveId" clId="{2C9F1CBB-34EE-4ACE-8EAA-A6004002EBCA}" dt="2023-05-20T07:53:45.384" v="39" actId="47"/>
        <pc:sldMkLst>
          <pc:docMk/>
          <pc:sldMk cId="649098460" sldId="291"/>
        </pc:sldMkLst>
      </pc:sldChg>
      <pc:sldChg chg="del">
        <pc:chgData name="C C" userId="58c016da926720ee" providerId="LiveId" clId="{2C9F1CBB-34EE-4ACE-8EAA-A6004002EBCA}" dt="2023-05-20T07:53:45.384" v="39" actId="47"/>
        <pc:sldMkLst>
          <pc:docMk/>
          <pc:sldMk cId="2388862875" sldId="292"/>
        </pc:sldMkLst>
      </pc:sldChg>
      <pc:sldChg chg="modSp add del mod ord">
        <pc:chgData name="C C" userId="58c016da926720ee" providerId="LiveId" clId="{2C9F1CBB-34EE-4ACE-8EAA-A6004002EBCA}" dt="2023-05-20T12:29:20.599" v="3313" actId="20577"/>
        <pc:sldMkLst>
          <pc:docMk/>
          <pc:sldMk cId="1927398817" sldId="293"/>
        </pc:sldMkLst>
        <pc:spChg chg="mod">
          <ac:chgData name="C C" userId="58c016da926720ee" providerId="LiveId" clId="{2C9F1CBB-34EE-4ACE-8EAA-A6004002EBCA}" dt="2023-05-20T12:29:20.599" v="3313" actId="20577"/>
          <ac:spMkLst>
            <pc:docMk/>
            <pc:sldMk cId="1927398817" sldId="293"/>
            <ac:spMk id="2" creationId="{547A091F-BF85-763A-5A90-D0EF6D95BC17}"/>
          </ac:spMkLst>
        </pc:spChg>
        <pc:spChg chg="mod">
          <ac:chgData name="C C" userId="58c016da926720ee" providerId="LiveId" clId="{2C9F1CBB-34EE-4ACE-8EAA-A6004002EBCA}" dt="2023-05-20T08:56:35.786" v="1080"/>
          <ac:spMkLst>
            <pc:docMk/>
            <pc:sldMk cId="1927398817" sldId="293"/>
            <ac:spMk id="3" creationId="{32D0AD76-6D1D-376F-8CB0-1F03A91F9776}"/>
          </ac:spMkLst>
        </pc:spChg>
        <pc:spChg chg="mod">
          <ac:chgData name="C C" userId="58c016da926720ee" providerId="LiveId" clId="{2C9F1CBB-34EE-4ACE-8EAA-A6004002EBCA}" dt="2023-05-20T08:56:56.156" v="1085" actId="404"/>
          <ac:spMkLst>
            <pc:docMk/>
            <pc:sldMk cId="1927398817" sldId="293"/>
            <ac:spMk id="5" creationId="{3AEA419E-C708-F780-83F6-70727B5C2BE5}"/>
          </ac:spMkLst>
        </pc:spChg>
      </pc:sldChg>
      <pc:sldChg chg="del">
        <pc:chgData name="C C" userId="58c016da926720ee" providerId="LiveId" clId="{2C9F1CBB-34EE-4ACE-8EAA-A6004002EBCA}" dt="2023-05-20T07:53:45.384" v="39" actId="47"/>
        <pc:sldMkLst>
          <pc:docMk/>
          <pc:sldMk cId="2883343886" sldId="294"/>
        </pc:sldMkLst>
      </pc:sldChg>
      <pc:sldChg chg="add">
        <pc:chgData name="C C" userId="58c016da926720ee" providerId="LiveId" clId="{2C9F1CBB-34EE-4ACE-8EAA-A6004002EBCA}" dt="2023-05-20T11:58:10.072" v="3172"/>
        <pc:sldMkLst>
          <pc:docMk/>
          <pc:sldMk cId="3902117398" sldId="420"/>
        </pc:sldMkLst>
      </pc:sldChg>
      <pc:sldChg chg="modSp mod">
        <pc:chgData name="C C" userId="58c016da926720ee" providerId="LiveId" clId="{2C9F1CBB-34EE-4ACE-8EAA-A6004002EBCA}" dt="2023-05-20T08:20:46.764" v="495" actId="20577"/>
        <pc:sldMkLst>
          <pc:docMk/>
          <pc:sldMk cId="3731950994" sldId="421"/>
        </pc:sldMkLst>
        <pc:spChg chg="mod">
          <ac:chgData name="C C" userId="58c016da926720ee" providerId="LiveId" clId="{2C9F1CBB-34EE-4ACE-8EAA-A6004002EBCA}" dt="2023-05-20T08:20:44.125" v="487" actId="20577"/>
          <ac:spMkLst>
            <pc:docMk/>
            <pc:sldMk cId="3731950994" sldId="421"/>
            <ac:spMk id="8" creationId="{A67B6EC6-3A28-49C4-AE78-D2532997B2E4}"/>
          </ac:spMkLst>
        </pc:spChg>
        <pc:spChg chg="mod">
          <ac:chgData name="C C" userId="58c016da926720ee" providerId="LiveId" clId="{2C9F1CBB-34EE-4ACE-8EAA-A6004002EBCA}" dt="2023-05-20T08:20:46.764" v="495" actId="20577"/>
          <ac:spMkLst>
            <pc:docMk/>
            <pc:sldMk cId="3731950994" sldId="421"/>
            <ac:spMk id="9" creationId="{2469321F-1E79-4B55-B71D-CF2C75FCE3A8}"/>
          </ac:spMkLst>
        </pc:spChg>
      </pc:sldChg>
      <pc:sldChg chg="modSp add mod">
        <pc:chgData name="C C" userId="58c016da926720ee" providerId="LiveId" clId="{2C9F1CBB-34EE-4ACE-8EAA-A6004002EBCA}" dt="2023-05-20T08:32:49.236" v="529" actId="20577"/>
        <pc:sldMkLst>
          <pc:docMk/>
          <pc:sldMk cId="2970854008" sldId="422"/>
        </pc:sldMkLst>
        <pc:spChg chg="mod">
          <ac:chgData name="C C" userId="58c016da926720ee" providerId="LiveId" clId="{2C9F1CBB-34EE-4ACE-8EAA-A6004002EBCA}" dt="2023-05-20T08:20:54.500" v="500" actId="20577"/>
          <ac:spMkLst>
            <pc:docMk/>
            <pc:sldMk cId="2970854008" sldId="422"/>
            <ac:spMk id="8" creationId="{A67B6EC6-3A28-49C4-AE78-D2532997B2E4}"/>
          </ac:spMkLst>
        </pc:spChg>
        <pc:spChg chg="mod">
          <ac:chgData name="C C" userId="58c016da926720ee" providerId="LiveId" clId="{2C9F1CBB-34EE-4ACE-8EAA-A6004002EBCA}" dt="2023-05-20T08:32:49.236" v="529" actId="20577"/>
          <ac:spMkLst>
            <pc:docMk/>
            <pc:sldMk cId="2970854008" sldId="422"/>
            <ac:spMk id="9" creationId="{2469321F-1E79-4B55-B71D-CF2C75FCE3A8}"/>
          </ac:spMkLst>
        </pc:spChg>
      </pc:sldChg>
      <pc:sldChg chg="modSp add mod">
        <pc:chgData name="C C" userId="58c016da926720ee" providerId="LiveId" clId="{2C9F1CBB-34EE-4ACE-8EAA-A6004002EBCA}" dt="2023-05-20T08:41:42.698" v="623" actId="20577"/>
        <pc:sldMkLst>
          <pc:docMk/>
          <pc:sldMk cId="164715811" sldId="423"/>
        </pc:sldMkLst>
        <pc:spChg chg="mod">
          <ac:chgData name="C C" userId="58c016da926720ee" providerId="LiveId" clId="{2C9F1CBB-34EE-4ACE-8EAA-A6004002EBCA}" dt="2023-05-20T08:41:39.706" v="616" actId="20577"/>
          <ac:spMkLst>
            <pc:docMk/>
            <pc:sldMk cId="164715811" sldId="423"/>
            <ac:spMk id="8" creationId="{A67B6EC6-3A28-49C4-AE78-D2532997B2E4}"/>
          </ac:spMkLst>
        </pc:spChg>
        <pc:spChg chg="mod">
          <ac:chgData name="C C" userId="58c016da926720ee" providerId="LiveId" clId="{2C9F1CBB-34EE-4ACE-8EAA-A6004002EBCA}" dt="2023-05-20T08:41:42.698" v="623" actId="20577"/>
          <ac:spMkLst>
            <pc:docMk/>
            <pc:sldMk cId="164715811" sldId="423"/>
            <ac:spMk id="9" creationId="{2469321F-1E79-4B55-B71D-CF2C75FCE3A8}"/>
          </ac:spMkLst>
        </pc:spChg>
      </pc:sldChg>
      <pc:sldChg chg="modSp add del mod">
        <pc:chgData name="C C" userId="58c016da926720ee" providerId="LiveId" clId="{2C9F1CBB-34EE-4ACE-8EAA-A6004002EBCA}" dt="2023-05-20T08:41:49.853" v="624" actId="47"/>
        <pc:sldMkLst>
          <pc:docMk/>
          <pc:sldMk cId="1931689649" sldId="424"/>
        </pc:sldMkLst>
        <pc:spChg chg="mod">
          <ac:chgData name="C C" userId="58c016da926720ee" providerId="LiveId" clId="{2C9F1CBB-34EE-4ACE-8EAA-A6004002EBCA}" dt="2023-05-20T08:21:03.695" v="506" actId="20577"/>
          <ac:spMkLst>
            <pc:docMk/>
            <pc:sldMk cId="1931689649" sldId="424"/>
            <ac:spMk id="8" creationId="{A67B6EC6-3A28-49C4-AE78-D2532997B2E4}"/>
          </ac:spMkLst>
        </pc:spChg>
      </pc:sldChg>
      <pc:sldChg chg="add">
        <pc:chgData name="C C" userId="58c016da926720ee" providerId="LiveId" clId="{2C9F1CBB-34EE-4ACE-8EAA-A6004002EBCA}" dt="2023-05-20T11:58:10.072" v="3172"/>
        <pc:sldMkLst>
          <pc:docMk/>
          <pc:sldMk cId="2419117117" sldId="424"/>
        </pc:sldMkLst>
      </pc:sldChg>
      <pc:sldChg chg="del">
        <pc:chgData name="C C" userId="58c016da926720ee" providerId="LiveId" clId="{2C9F1CBB-34EE-4ACE-8EAA-A6004002EBCA}" dt="2023-05-20T07:53:45.384" v="39" actId="47"/>
        <pc:sldMkLst>
          <pc:docMk/>
          <pc:sldMk cId="2860231614" sldId="424"/>
        </pc:sldMkLst>
      </pc:sldChg>
      <pc:sldChg chg="addSp delSp modSp add mod">
        <pc:chgData name="C C" userId="58c016da926720ee" providerId="LiveId" clId="{2C9F1CBB-34EE-4ACE-8EAA-A6004002EBCA}" dt="2023-05-20T08:45:27.255" v="626" actId="22"/>
        <pc:sldMkLst>
          <pc:docMk/>
          <pc:sldMk cId="3630040494" sldId="425"/>
        </pc:sldMkLst>
        <pc:spChg chg="add del">
          <ac:chgData name="C C" userId="58c016da926720ee" providerId="LiveId" clId="{2C9F1CBB-34EE-4ACE-8EAA-A6004002EBCA}" dt="2023-05-20T08:45:27.255" v="626" actId="22"/>
          <ac:spMkLst>
            <pc:docMk/>
            <pc:sldMk cId="3630040494" sldId="425"/>
            <ac:spMk id="3" creationId="{702C3246-2F90-24D0-6439-324FEEDCB5D1}"/>
          </ac:spMkLst>
        </pc:spChg>
        <pc:spChg chg="mod">
          <ac:chgData name="C C" userId="58c016da926720ee" providerId="LiveId" clId="{2C9F1CBB-34EE-4ACE-8EAA-A6004002EBCA}" dt="2023-05-20T08:41:07.021" v="613" actId="20577"/>
          <ac:spMkLst>
            <pc:docMk/>
            <pc:sldMk cId="3630040494" sldId="425"/>
            <ac:spMk id="8" creationId="{A67B6EC6-3A28-49C4-AE78-D2532997B2E4}"/>
          </ac:spMkLst>
        </pc:spChg>
        <pc:spChg chg="mod">
          <ac:chgData name="C C" userId="58c016da926720ee" providerId="LiveId" clId="{2C9F1CBB-34EE-4ACE-8EAA-A6004002EBCA}" dt="2023-05-20T08:41:23.763" v="614"/>
          <ac:spMkLst>
            <pc:docMk/>
            <pc:sldMk cId="3630040494" sldId="425"/>
            <ac:spMk id="9" creationId="{2469321F-1E79-4B55-B71D-CF2C75FCE3A8}"/>
          </ac:spMkLst>
        </pc:spChg>
      </pc:sldChg>
      <pc:sldChg chg="add del">
        <pc:chgData name="C C" userId="58c016da926720ee" providerId="LiveId" clId="{2C9F1CBB-34EE-4ACE-8EAA-A6004002EBCA}" dt="2023-05-20T08:38:31.131" v="610" actId="47"/>
        <pc:sldMkLst>
          <pc:docMk/>
          <pc:sldMk cId="906513936" sldId="426"/>
        </pc:sldMkLst>
      </pc:sldChg>
      <pc:sldChg chg="modSp add del mod">
        <pc:chgData name="C C" userId="58c016da926720ee" providerId="LiveId" clId="{2C9F1CBB-34EE-4ACE-8EAA-A6004002EBCA}" dt="2023-05-20T08:33:29.998" v="538" actId="47"/>
        <pc:sldMkLst>
          <pc:docMk/>
          <pc:sldMk cId="358737912" sldId="427"/>
        </pc:sldMkLst>
        <pc:spChg chg="mod">
          <ac:chgData name="C C" userId="58c016da926720ee" providerId="LiveId" clId="{2C9F1CBB-34EE-4ACE-8EAA-A6004002EBCA}" dt="2023-05-20T08:33:04.717" v="536" actId="20577"/>
          <ac:spMkLst>
            <pc:docMk/>
            <pc:sldMk cId="358737912" sldId="427"/>
            <ac:spMk id="5" creationId="{5B5A2214-0261-4489-8A63-55817E9128D8}"/>
          </ac:spMkLst>
        </pc:spChg>
      </pc:sldChg>
      <pc:sldChg chg="del">
        <pc:chgData name="C C" userId="58c016da926720ee" providerId="LiveId" clId="{2C9F1CBB-34EE-4ACE-8EAA-A6004002EBCA}" dt="2023-05-20T07:53:45.384" v="39" actId="47"/>
        <pc:sldMkLst>
          <pc:docMk/>
          <pc:sldMk cId="495757687" sldId="434"/>
        </pc:sldMkLst>
      </pc:sldChg>
      <pc:sldChg chg="del">
        <pc:chgData name="C C" userId="58c016da926720ee" providerId="LiveId" clId="{2C9F1CBB-34EE-4ACE-8EAA-A6004002EBCA}" dt="2023-05-20T07:53:45.384" v="39" actId="47"/>
        <pc:sldMkLst>
          <pc:docMk/>
          <pc:sldMk cId="4057916848" sldId="464"/>
        </pc:sldMkLst>
      </pc:sldChg>
      <pc:sldChg chg="modSp add del mod">
        <pc:chgData name="C C" userId="58c016da926720ee" providerId="LiveId" clId="{2C9F1CBB-34EE-4ACE-8EAA-A6004002EBCA}" dt="2023-05-20T08:33:51.829" v="591" actId="20577"/>
        <pc:sldMkLst>
          <pc:docMk/>
          <pc:sldMk cId="3282804382" sldId="465"/>
        </pc:sldMkLst>
        <pc:spChg chg="mod">
          <ac:chgData name="C C" userId="58c016da926720ee" providerId="LiveId" clId="{2C9F1CBB-34EE-4ACE-8EAA-A6004002EBCA}" dt="2023-05-20T08:33:43.529" v="567" actId="20577"/>
          <ac:spMkLst>
            <pc:docMk/>
            <pc:sldMk cId="3282804382" sldId="465"/>
            <ac:spMk id="2" creationId="{0CE28250-D1FE-CEF5-A411-816891A35990}"/>
          </ac:spMkLst>
        </pc:spChg>
        <pc:spChg chg="mod">
          <ac:chgData name="C C" userId="58c016da926720ee" providerId="LiveId" clId="{2C9F1CBB-34EE-4ACE-8EAA-A6004002EBCA}" dt="2023-05-20T08:33:51.829" v="591" actId="20577"/>
          <ac:spMkLst>
            <pc:docMk/>
            <pc:sldMk cId="3282804382" sldId="465"/>
            <ac:spMk id="4" creationId="{25AE063D-AE44-DB80-8D66-397BFE831900}"/>
          </ac:spMkLst>
        </pc:spChg>
      </pc:sldChg>
      <pc:sldChg chg="modSp add mod ord">
        <pc:chgData name="C C" userId="58c016da926720ee" providerId="LiveId" clId="{2C9F1CBB-34EE-4ACE-8EAA-A6004002EBCA}" dt="2023-05-20T08:33:57.572" v="608" actId="20577"/>
        <pc:sldMkLst>
          <pc:docMk/>
          <pc:sldMk cId="3980766713" sldId="466"/>
        </pc:sldMkLst>
        <pc:spChg chg="mod">
          <ac:chgData name="C C" userId="58c016da926720ee" providerId="LiveId" clId="{2C9F1CBB-34EE-4ACE-8EAA-A6004002EBCA}" dt="2023-05-20T08:33:57.572" v="608" actId="20577"/>
          <ac:spMkLst>
            <pc:docMk/>
            <pc:sldMk cId="3980766713" sldId="466"/>
            <ac:spMk id="4" creationId="{25AE063D-AE44-DB80-8D66-397BFE831900}"/>
          </ac:spMkLst>
        </pc:spChg>
      </pc:sldChg>
      <pc:sldChg chg="add">
        <pc:chgData name="C C" userId="58c016da926720ee" providerId="LiveId" clId="{2C9F1CBB-34EE-4ACE-8EAA-A6004002EBCA}" dt="2023-05-20T08:38:29.512" v="609"/>
        <pc:sldMkLst>
          <pc:docMk/>
          <pc:sldMk cId="1575606490" sldId="467"/>
        </pc:sldMkLst>
      </pc:sldChg>
      <pc:sldChg chg="del">
        <pc:chgData name="C C" userId="58c016da926720ee" providerId="LiveId" clId="{2C9F1CBB-34EE-4ACE-8EAA-A6004002EBCA}" dt="2023-05-20T07:53:45.384" v="39" actId="47"/>
        <pc:sldMkLst>
          <pc:docMk/>
          <pc:sldMk cId="3679011267" sldId="467"/>
        </pc:sldMkLst>
      </pc:sldChg>
      <pc:sldChg chg="add del">
        <pc:chgData name="C C" userId="58c016da926720ee" providerId="LiveId" clId="{2C9F1CBB-34EE-4ACE-8EAA-A6004002EBCA}" dt="2023-05-20T11:27:04.123" v="1958" actId="47"/>
        <pc:sldMkLst>
          <pc:docMk/>
          <pc:sldMk cId="951419945" sldId="468"/>
        </pc:sldMkLst>
      </pc:sldChg>
      <pc:sldChg chg="del">
        <pc:chgData name="C C" userId="58c016da926720ee" providerId="LiveId" clId="{2C9F1CBB-34EE-4ACE-8EAA-A6004002EBCA}" dt="2023-05-20T07:53:45.384" v="39" actId="47"/>
        <pc:sldMkLst>
          <pc:docMk/>
          <pc:sldMk cId="2849695317" sldId="469"/>
        </pc:sldMkLst>
      </pc:sldChg>
      <pc:sldChg chg="modSp add mod ord">
        <pc:chgData name="C C" userId="58c016da926720ee" providerId="LiveId" clId="{2C9F1CBB-34EE-4ACE-8EAA-A6004002EBCA}" dt="2023-05-20T11:45:26.236" v="2619" actId="403"/>
        <pc:sldMkLst>
          <pc:docMk/>
          <pc:sldMk cId="4110573080" sldId="469"/>
        </pc:sldMkLst>
        <pc:spChg chg="mod">
          <ac:chgData name="C C" userId="58c016da926720ee" providerId="LiveId" clId="{2C9F1CBB-34EE-4ACE-8EAA-A6004002EBCA}" dt="2023-05-20T11:45:26.236" v="2619" actId="403"/>
          <ac:spMkLst>
            <pc:docMk/>
            <pc:sldMk cId="4110573080" sldId="469"/>
            <ac:spMk id="2" creationId="{0CE28250-D1FE-CEF5-A411-816891A35990}"/>
          </ac:spMkLst>
        </pc:spChg>
        <pc:spChg chg="mod">
          <ac:chgData name="C C" userId="58c016da926720ee" providerId="LiveId" clId="{2C9F1CBB-34EE-4ACE-8EAA-A6004002EBCA}" dt="2023-05-20T11:31:46.503" v="2106" actId="20577"/>
          <ac:spMkLst>
            <pc:docMk/>
            <pc:sldMk cId="4110573080" sldId="469"/>
            <ac:spMk id="4" creationId="{25AE063D-AE44-DB80-8D66-397BFE831900}"/>
          </ac:spMkLst>
        </pc:spChg>
      </pc:sldChg>
      <pc:sldChg chg="del">
        <pc:chgData name="C C" userId="58c016da926720ee" providerId="LiveId" clId="{2C9F1CBB-34EE-4ACE-8EAA-A6004002EBCA}" dt="2023-05-20T07:53:45.384" v="39" actId="47"/>
        <pc:sldMkLst>
          <pc:docMk/>
          <pc:sldMk cId="1325615069" sldId="470"/>
        </pc:sldMkLst>
      </pc:sldChg>
      <pc:sldChg chg="modSp add del mod">
        <pc:chgData name="C C" userId="58c016da926720ee" providerId="LiveId" clId="{2C9F1CBB-34EE-4ACE-8EAA-A6004002EBCA}" dt="2023-05-20T11:27:00.637" v="1957" actId="47"/>
        <pc:sldMkLst>
          <pc:docMk/>
          <pc:sldMk cId="3059503451" sldId="470"/>
        </pc:sldMkLst>
        <pc:spChg chg="mod">
          <ac:chgData name="C C" userId="58c016da926720ee" providerId="LiveId" clId="{2C9F1CBB-34EE-4ACE-8EAA-A6004002EBCA}" dt="2023-05-20T08:50:17.357" v="645" actId="20577"/>
          <ac:spMkLst>
            <pc:docMk/>
            <pc:sldMk cId="3059503451" sldId="470"/>
            <ac:spMk id="4" creationId="{25AE063D-AE44-DB80-8D66-397BFE831900}"/>
          </ac:spMkLst>
        </pc:spChg>
      </pc:sldChg>
      <pc:sldChg chg="modSp add mod">
        <pc:chgData name="C C" userId="58c016da926720ee" providerId="LiveId" clId="{2C9F1CBB-34EE-4ACE-8EAA-A6004002EBCA}" dt="2023-05-20T12:36:58.540" v="3428" actId="20577"/>
        <pc:sldMkLst>
          <pc:docMk/>
          <pc:sldMk cId="3755197044" sldId="471"/>
        </pc:sldMkLst>
        <pc:spChg chg="mod">
          <ac:chgData name="C C" userId="58c016da926720ee" providerId="LiveId" clId="{2C9F1CBB-34EE-4ACE-8EAA-A6004002EBCA}" dt="2023-05-20T08:52:09.601" v="694" actId="20577"/>
          <ac:spMkLst>
            <pc:docMk/>
            <pc:sldMk cId="3755197044" sldId="471"/>
            <ac:spMk id="4" creationId="{4212E85A-5A2B-40FA-A0C2-C0CFF19C3192}"/>
          </ac:spMkLst>
        </pc:spChg>
        <pc:spChg chg="mod">
          <ac:chgData name="C C" userId="58c016da926720ee" providerId="LiveId" clId="{2C9F1CBB-34EE-4ACE-8EAA-A6004002EBCA}" dt="2023-05-20T12:36:58.540" v="3428" actId="20577"/>
          <ac:spMkLst>
            <pc:docMk/>
            <pc:sldMk cId="3755197044" sldId="471"/>
            <ac:spMk id="5" creationId="{5B5A2214-0261-4489-8A63-55817E9128D8}"/>
          </ac:spMkLst>
        </pc:spChg>
      </pc:sldChg>
      <pc:sldChg chg="del">
        <pc:chgData name="C C" userId="58c016da926720ee" providerId="LiveId" clId="{2C9F1CBB-34EE-4ACE-8EAA-A6004002EBCA}" dt="2023-05-20T07:53:45.384" v="39" actId="47"/>
        <pc:sldMkLst>
          <pc:docMk/>
          <pc:sldMk cId="4105391312" sldId="471"/>
        </pc:sldMkLst>
      </pc:sldChg>
      <pc:sldChg chg="del">
        <pc:chgData name="C C" userId="58c016da926720ee" providerId="LiveId" clId="{2C9F1CBB-34EE-4ACE-8EAA-A6004002EBCA}" dt="2023-05-20T07:53:45.384" v="39" actId="47"/>
        <pc:sldMkLst>
          <pc:docMk/>
          <pc:sldMk cId="557524137" sldId="472"/>
        </pc:sldMkLst>
      </pc:sldChg>
      <pc:sldChg chg="addSp delSp modSp new mod modAnim">
        <pc:chgData name="C C" userId="58c016da926720ee" providerId="LiveId" clId="{2C9F1CBB-34EE-4ACE-8EAA-A6004002EBCA}" dt="2023-05-20T11:03:12.989" v="1904" actId="6549"/>
        <pc:sldMkLst>
          <pc:docMk/>
          <pc:sldMk cId="1216932999" sldId="472"/>
        </pc:sldMkLst>
        <pc:spChg chg="mod">
          <ac:chgData name="C C" userId="58c016da926720ee" providerId="LiveId" clId="{2C9F1CBB-34EE-4ACE-8EAA-A6004002EBCA}" dt="2023-05-20T11:03:12.989" v="1904" actId="6549"/>
          <ac:spMkLst>
            <pc:docMk/>
            <pc:sldMk cId="1216932999" sldId="472"/>
            <ac:spMk id="2" creationId="{4D5D89C9-DAFF-EB91-7695-73380992D9F6}"/>
          </ac:spMkLst>
        </pc:spChg>
        <pc:spChg chg="del">
          <ac:chgData name="C C" userId="58c016da926720ee" providerId="LiveId" clId="{2C9F1CBB-34EE-4ACE-8EAA-A6004002EBCA}" dt="2023-05-20T09:29:16.751" v="1119" actId="22"/>
          <ac:spMkLst>
            <pc:docMk/>
            <pc:sldMk cId="1216932999" sldId="472"/>
            <ac:spMk id="3" creationId="{3EE46B22-8846-7D31-F80E-B5F78F17D891}"/>
          </ac:spMkLst>
        </pc:spChg>
        <pc:spChg chg="add mod">
          <ac:chgData name="C C" userId="58c016da926720ee" providerId="LiveId" clId="{2C9F1CBB-34EE-4ACE-8EAA-A6004002EBCA}" dt="2023-05-20T09:30:46.973" v="1151" actId="553"/>
          <ac:spMkLst>
            <pc:docMk/>
            <pc:sldMk cId="1216932999" sldId="472"/>
            <ac:spMk id="6" creationId="{C9D006F5-449B-3B5F-9A4C-F340A2FAA0E1}"/>
          </ac:spMkLst>
        </pc:spChg>
        <pc:spChg chg="add mod">
          <ac:chgData name="C C" userId="58c016da926720ee" providerId="LiveId" clId="{2C9F1CBB-34EE-4ACE-8EAA-A6004002EBCA}" dt="2023-05-20T09:30:46.973" v="1151" actId="553"/>
          <ac:spMkLst>
            <pc:docMk/>
            <pc:sldMk cId="1216932999" sldId="472"/>
            <ac:spMk id="7" creationId="{60235D86-DB1C-99AC-FD50-7F93BA1FAE4B}"/>
          </ac:spMkLst>
        </pc:spChg>
        <pc:spChg chg="add mod">
          <ac:chgData name="C C" userId="58c016da926720ee" providerId="LiveId" clId="{2C9F1CBB-34EE-4ACE-8EAA-A6004002EBCA}" dt="2023-05-20T09:31:23.553" v="1159" actId="14100"/>
          <ac:spMkLst>
            <pc:docMk/>
            <pc:sldMk cId="1216932999" sldId="472"/>
            <ac:spMk id="8" creationId="{7EC5D919-2325-6378-8C79-DA2AA3CB0F21}"/>
          </ac:spMkLst>
        </pc:spChg>
        <pc:picChg chg="add mod ord">
          <ac:chgData name="C C" userId="58c016da926720ee" providerId="LiveId" clId="{2C9F1CBB-34EE-4ACE-8EAA-A6004002EBCA}" dt="2023-05-20T09:34:18.151" v="1161" actId="167"/>
          <ac:picMkLst>
            <pc:docMk/>
            <pc:sldMk cId="1216932999" sldId="472"/>
            <ac:picMk id="5" creationId="{E84181A0-E1FD-5F34-3FF7-CD68AD4151E6}"/>
          </ac:picMkLst>
        </pc:picChg>
      </pc:sldChg>
      <pc:sldChg chg="del">
        <pc:chgData name="C C" userId="58c016da926720ee" providerId="LiveId" clId="{2C9F1CBB-34EE-4ACE-8EAA-A6004002EBCA}" dt="2023-05-20T07:53:45.384" v="39" actId="47"/>
        <pc:sldMkLst>
          <pc:docMk/>
          <pc:sldMk cId="1113196753" sldId="473"/>
        </pc:sldMkLst>
      </pc:sldChg>
      <pc:sldChg chg="modSp new mod modAnim">
        <pc:chgData name="C C" userId="58c016da926720ee" providerId="LiveId" clId="{2C9F1CBB-34EE-4ACE-8EAA-A6004002EBCA}" dt="2023-05-20T10:42:11.349" v="1871" actId="20577"/>
        <pc:sldMkLst>
          <pc:docMk/>
          <pc:sldMk cId="3082964134" sldId="473"/>
        </pc:sldMkLst>
        <pc:spChg chg="mod">
          <ac:chgData name="C C" userId="58c016da926720ee" providerId="LiveId" clId="{2C9F1CBB-34EE-4ACE-8EAA-A6004002EBCA}" dt="2023-05-20T09:34:48.236" v="1195" actId="20577"/>
          <ac:spMkLst>
            <pc:docMk/>
            <pc:sldMk cId="3082964134" sldId="473"/>
            <ac:spMk id="2" creationId="{40452DA5-724E-4B15-9C47-7B2E841F8B63}"/>
          </ac:spMkLst>
        </pc:spChg>
        <pc:spChg chg="mod">
          <ac:chgData name="C C" userId="58c016da926720ee" providerId="LiveId" clId="{2C9F1CBB-34EE-4ACE-8EAA-A6004002EBCA}" dt="2023-05-20T10:42:11.349" v="1871" actId="20577"/>
          <ac:spMkLst>
            <pc:docMk/>
            <pc:sldMk cId="3082964134" sldId="473"/>
            <ac:spMk id="3" creationId="{9BA1B7B7-155E-BB74-73CD-A12F575692E6}"/>
          </ac:spMkLst>
        </pc:spChg>
      </pc:sldChg>
      <pc:sldChg chg="addSp delSp modSp add mod ord modClrScheme chgLayout">
        <pc:chgData name="C C" userId="58c016da926720ee" providerId="LiveId" clId="{2C9F1CBB-34EE-4ACE-8EAA-A6004002EBCA}" dt="2023-05-20T11:44:39.150" v="2615" actId="1076"/>
        <pc:sldMkLst>
          <pc:docMk/>
          <pc:sldMk cId="625433498" sldId="474"/>
        </pc:sldMkLst>
        <pc:spChg chg="add del mod ord">
          <ac:chgData name="C C" userId="58c016da926720ee" providerId="LiveId" clId="{2C9F1CBB-34EE-4ACE-8EAA-A6004002EBCA}" dt="2023-05-20T11:32:08.251" v="2115" actId="700"/>
          <ac:spMkLst>
            <pc:docMk/>
            <pc:sldMk cId="625433498" sldId="474"/>
            <ac:spMk id="2" creationId="{0CE28250-D1FE-CEF5-A411-816891A35990}"/>
          </ac:spMkLst>
        </pc:spChg>
        <pc:spChg chg="add del mod ord">
          <ac:chgData name="C C" userId="58c016da926720ee" providerId="LiveId" clId="{2C9F1CBB-34EE-4ACE-8EAA-A6004002EBCA}" dt="2023-05-20T11:32:05.031" v="2114" actId="700"/>
          <ac:spMkLst>
            <pc:docMk/>
            <pc:sldMk cId="625433498" sldId="474"/>
            <ac:spMk id="3" creationId="{4723481A-66BC-4524-7C0D-4248135EDCD1}"/>
          </ac:spMkLst>
        </pc:spChg>
        <pc:spChg chg="mod ord">
          <ac:chgData name="C C" userId="58c016da926720ee" providerId="LiveId" clId="{2C9F1CBB-34EE-4ACE-8EAA-A6004002EBCA}" dt="2023-05-20T11:32:11.531" v="2116" actId="700"/>
          <ac:spMkLst>
            <pc:docMk/>
            <pc:sldMk cId="625433498" sldId="474"/>
            <ac:spMk id="4" creationId="{25AE063D-AE44-DB80-8D66-397BFE831900}"/>
          </ac:spMkLst>
        </pc:spChg>
        <pc:spChg chg="add del mod ord">
          <ac:chgData name="C C" userId="58c016da926720ee" providerId="LiveId" clId="{2C9F1CBB-34EE-4ACE-8EAA-A6004002EBCA}" dt="2023-05-20T11:32:05.031" v="2114" actId="700"/>
          <ac:spMkLst>
            <pc:docMk/>
            <pc:sldMk cId="625433498" sldId="474"/>
            <ac:spMk id="5" creationId="{E23E68B7-CDBA-59B5-5C73-102D367713D3}"/>
          </ac:spMkLst>
        </pc:spChg>
        <pc:spChg chg="add del mod ord">
          <ac:chgData name="C C" userId="58c016da926720ee" providerId="LiveId" clId="{2C9F1CBB-34EE-4ACE-8EAA-A6004002EBCA}" dt="2023-05-20T11:32:11.531" v="2116" actId="700"/>
          <ac:spMkLst>
            <pc:docMk/>
            <pc:sldMk cId="625433498" sldId="474"/>
            <ac:spMk id="6" creationId="{E57609B0-3C33-8538-6D54-61A93593FADC}"/>
          </ac:spMkLst>
        </pc:spChg>
        <pc:spChg chg="add del mod ord">
          <ac:chgData name="C C" userId="58c016da926720ee" providerId="LiveId" clId="{2C9F1CBB-34EE-4ACE-8EAA-A6004002EBCA}" dt="2023-05-20T11:33:02.216" v="2117"/>
          <ac:spMkLst>
            <pc:docMk/>
            <pc:sldMk cId="625433498" sldId="474"/>
            <ac:spMk id="7" creationId="{049CBD3F-F16F-7EB3-3CFA-C0DDCF2ACB0C}"/>
          </ac:spMkLst>
        </pc:spChg>
        <pc:spChg chg="add mod ord">
          <ac:chgData name="C C" userId="58c016da926720ee" providerId="LiveId" clId="{2C9F1CBB-34EE-4ACE-8EAA-A6004002EBCA}" dt="2023-05-20T11:38:43.036" v="2607" actId="20577"/>
          <ac:spMkLst>
            <pc:docMk/>
            <pc:sldMk cId="625433498" sldId="474"/>
            <ac:spMk id="8" creationId="{32096223-03C9-6592-E378-689BD4159ECC}"/>
          </ac:spMkLst>
        </pc:spChg>
        <pc:spChg chg="add del mod">
          <ac:chgData name="C C" userId="58c016da926720ee" providerId="LiveId" clId="{2C9F1CBB-34EE-4ACE-8EAA-A6004002EBCA}" dt="2023-05-20T11:44:35.924" v="2614" actId="22"/>
          <ac:spMkLst>
            <pc:docMk/>
            <pc:sldMk cId="625433498" sldId="474"/>
            <ac:spMk id="9" creationId="{F033A79B-F252-CD4D-AD0A-0B4C30FAD7B2}"/>
          </ac:spMkLst>
        </pc:spChg>
        <pc:picChg chg="add mod ord">
          <ac:chgData name="C C" userId="58c016da926720ee" providerId="LiveId" clId="{2C9F1CBB-34EE-4ACE-8EAA-A6004002EBCA}" dt="2023-05-20T11:44:39.150" v="2615" actId="1076"/>
          <ac:picMkLst>
            <pc:docMk/>
            <pc:sldMk cId="625433498" sldId="474"/>
            <ac:picMk id="11" creationId="{D2886728-D466-8AC8-B733-D577042ACF95}"/>
          </ac:picMkLst>
        </pc:picChg>
        <pc:picChg chg="add del mod">
          <ac:chgData name="C C" userId="58c016da926720ee" providerId="LiveId" clId="{2C9F1CBB-34EE-4ACE-8EAA-A6004002EBCA}" dt="2023-05-20T11:44:15.085" v="2611" actId="478"/>
          <ac:picMkLst>
            <pc:docMk/>
            <pc:sldMk cId="625433498" sldId="474"/>
            <ac:picMk id="1026" creationId="{4A972AA9-31D2-16CB-4013-0C6C98BBB4FA}"/>
          </ac:picMkLst>
        </pc:picChg>
        <pc:picChg chg="add del">
          <ac:chgData name="C C" userId="58c016da926720ee" providerId="LiveId" clId="{2C9F1CBB-34EE-4ACE-8EAA-A6004002EBCA}" dt="2023-05-20T11:44:17.678" v="2613"/>
          <ac:picMkLst>
            <pc:docMk/>
            <pc:sldMk cId="625433498" sldId="474"/>
            <ac:picMk id="1028" creationId="{E5197BC0-A85A-C75F-C956-5BE7F60742EC}"/>
          </ac:picMkLst>
        </pc:picChg>
      </pc:sldChg>
      <pc:sldChg chg="del">
        <pc:chgData name="C C" userId="58c016da926720ee" providerId="LiveId" clId="{2C9F1CBB-34EE-4ACE-8EAA-A6004002EBCA}" dt="2023-05-20T07:53:45.384" v="39" actId="47"/>
        <pc:sldMkLst>
          <pc:docMk/>
          <pc:sldMk cId="693938094" sldId="474"/>
        </pc:sldMkLst>
      </pc:sldChg>
      <pc:sldChg chg="add del">
        <pc:chgData name="C C" userId="58c016da926720ee" providerId="LiveId" clId="{2C9F1CBB-34EE-4ACE-8EAA-A6004002EBCA}" dt="2023-05-20T11:02:55.425" v="1884" actId="47"/>
        <pc:sldMkLst>
          <pc:docMk/>
          <pc:sldMk cId="989129229" sldId="474"/>
        </pc:sldMkLst>
      </pc:sldChg>
      <pc:sldChg chg="addSp delSp modSp add del mod ord">
        <pc:chgData name="C C" userId="58c016da926720ee" providerId="LiveId" clId="{2C9F1CBB-34EE-4ACE-8EAA-A6004002EBCA}" dt="2023-05-20T10:45:32.148" v="1881" actId="47"/>
        <pc:sldMkLst>
          <pc:docMk/>
          <pc:sldMk cId="3721082877" sldId="474"/>
        </pc:sldMkLst>
        <pc:spChg chg="add del mod">
          <ac:chgData name="C C" userId="58c016da926720ee" providerId="LiveId" clId="{2C9F1CBB-34EE-4ACE-8EAA-A6004002EBCA}" dt="2023-05-20T10:45:29.162" v="1879" actId="478"/>
          <ac:spMkLst>
            <pc:docMk/>
            <pc:sldMk cId="3721082877" sldId="474"/>
            <ac:spMk id="4" creationId="{2883D992-7EE9-638E-3892-C4B5B5F03427}"/>
          </ac:spMkLst>
        </pc:spChg>
        <pc:spChg chg="add mod">
          <ac:chgData name="C C" userId="58c016da926720ee" providerId="LiveId" clId="{2C9F1CBB-34EE-4ACE-8EAA-A6004002EBCA}" dt="2023-05-20T10:45:30.864" v="1880" actId="478"/>
          <ac:spMkLst>
            <pc:docMk/>
            <pc:sldMk cId="3721082877" sldId="474"/>
            <ac:spMk id="10" creationId="{90B043EB-848A-662E-D732-10896E5B8CF1}"/>
          </ac:spMkLst>
        </pc:spChg>
        <pc:picChg chg="add del">
          <ac:chgData name="C C" userId="58c016da926720ee" providerId="LiveId" clId="{2C9F1CBB-34EE-4ACE-8EAA-A6004002EBCA}" dt="2023-05-20T10:45:30.864" v="1880" actId="478"/>
          <ac:picMkLst>
            <pc:docMk/>
            <pc:sldMk cId="3721082877" sldId="474"/>
            <ac:picMk id="5" creationId="{E84181A0-E1FD-5F34-3FF7-CD68AD4151E6}"/>
          </ac:picMkLst>
        </pc:picChg>
      </pc:sldChg>
      <pc:sldChg chg="addSp delSp modSp add del mod">
        <pc:chgData name="C C" userId="58c016da926720ee" providerId="LiveId" clId="{2C9F1CBB-34EE-4ACE-8EAA-A6004002EBCA}" dt="2023-05-20T11:54:43.108" v="3131" actId="47"/>
        <pc:sldMkLst>
          <pc:docMk/>
          <pc:sldMk cId="1891036080" sldId="475"/>
        </pc:sldMkLst>
        <pc:spChg chg="add del mod">
          <ac:chgData name="C C" userId="58c016da926720ee" providerId="LiveId" clId="{2C9F1CBB-34EE-4ACE-8EAA-A6004002EBCA}" dt="2023-05-20T11:51:16.306" v="2719" actId="22"/>
          <ac:spMkLst>
            <pc:docMk/>
            <pc:sldMk cId="1891036080" sldId="475"/>
            <ac:spMk id="3" creationId="{E7E556D3-BBEE-307C-30A5-22F04E19A151}"/>
          </ac:spMkLst>
        </pc:spChg>
        <pc:spChg chg="mod">
          <ac:chgData name="C C" userId="58c016da926720ee" providerId="LiveId" clId="{2C9F1CBB-34EE-4ACE-8EAA-A6004002EBCA}" dt="2023-05-20T11:50:36.400" v="2716" actId="20577"/>
          <ac:spMkLst>
            <pc:docMk/>
            <pc:sldMk cId="1891036080" sldId="475"/>
            <ac:spMk id="4" creationId="{25AE063D-AE44-DB80-8D66-397BFE831900}"/>
          </ac:spMkLst>
        </pc:spChg>
        <pc:spChg chg="mod">
          <ac:chgData name="C C" userId="58c016da926720ee" providerId="LiveId" clId="{2C9F1CBB-34EE-4ACE-8EAA-A6004002EBCA}" dt="2023-05-20T11:53:52.049" v="3123" actId="14100"/>
          <ac:spMkLst>
            <pc:docMk/>
            <pc:sldMk cId="1891036080" sldId="475"/>
            <ac:spMk id="8" creationId="{32096223-03C9-6592-E378-689BD4159ECC}"/>
          </ac:spMkLst>
        </pc:spChg>
        <pc:picChg chg="add mod ord">
          <ac:chgData name="C C" userId="58c016da926720ee" providerId="LiveId" clId="{2C9F1CBB-34EE-4ACE-8EAA-A6004002EBCA}" dt="2023-05-20T11:51:16.306" v="2719" actId="22"/>
          <ac:picMkLst>
            <pc:docMk/>
            <pc:sldMk cId="1891036080" sldId="475"/>
            <ac:picMk id="6" creationId="{ED04420F-808C-3BA2-B031-C5FEB621A777}"/>
          </ac:picMkLst>
        </pc:picChg>
        <pc:picChg chg="del">
          <ac:chgData name="C C" userId="58c016da926720ee" providerId="LiveId" clId="{2C9F1CBB-34EE-4ACE-8EAA-A6004002EBCA}" dt="2023-05-20T11:50:42.826" v="2718" actId="478"/>
          <ac:picMkLst>
            <pc:docMk/>
            <pc:sldMk cId="1891036080" sldId="475"/>
            <ac:picMk id="11" creationId="{D2886728-D466-8AC8-B733-D577042ACF95}"/>
          </ac:picMkLst>
        </pc:picChg>
      </pc:sldChg>
      <pc:sldChg chg="addSp delSp modSp add del mod modClrScheme chgLayout">
        <pc:chgData name="C C" userId="58c016da926720ee" providerId="LiveId" clId="{2C9F1CBB-34EE-4ACE-8EAA-A6004002EBCA}" dt="2023-05-20T11:45:45.558" v="2623" actId="47"/>
        <pc:sldMkLst>
          <pc:docMk/>
          <pc:sldMk cId="3692608636" sldId="475"/>
        </pc:sldMkLst>
        <pc:spChg chg="mod ord">
          <ac:chgData name="C C" userId="58c016da926720ee" providerId="LiveId" clId="{2C9F1CBB-34EE-4ACE-8EAA-A6004002EBCA}" dt="2023-05-20T11:45:41.979" v="2622" actId="700"/>
          <ac:spMkLst>
            <pc:docMk/>
            <pc:sldMk cId="3692608636" sldId="475"/>
            <ac:spMk id="2" creationId="{0CE28250-D1FE-CEF5-A411-816891A35990}"/>
          </ac:spMkLst>
        </pc:spChg>
        <pc:spChg chg="add del mod ord">
          <ac:chgData name="C C" userId="58c016da926720ee" providerId="LiveId" clId="{2C9F1CBB-34EE-4ACE-8EAA-A6004002EBCA}" dt="2023-05-20T11:45:41.979" v="2622" actId="700"/>
          <ac:spMkLst>
            <pc:docMk/>
            <pc:sldMk cId="3692608636" sldId="475"/>
            <ac:spMk id="3" creationId="{14839019-5823-83C4-0770-0DBC1F165B3C}"/>
          </ac:spMkLst>
        </pc:spChg>
        <pc:spChg chg="mod ord">
          <ac:chgData name="C C" userId="58c016da926720ee" providerId="LiveId" clId="{2C9F1CBB-34EE-4ACE-8EAA-A6004002EBCA}" dt="2023-05-20T11:45:41.979" v="2622" actId="700"/>
          <ac:spMkLst>
            <pc:docMk/>
            <pc:sldMk cId="3692608636" sldId="475"/>
            <ac:spMk id="4" creationId="{25AE063D-AE44-DB80-8D66-397BFE831900}"/>
          </ac:spMkLst>
        </pc:spChg>
      </pc:sldChg>
      <pc:sldChg chg="del">
        <pc:chgData name="C C" userId="58c016da926720ee" providerId="LiveId" clId="{2C9F1CBB-34EE-4ACE-8EAA-A6004002EBCA}" dt="2023-05-20T07:53:45.384" v="39" actId="47"/>
        <pc:sldMkLst>
          <pc:docMk/>
          <pc:sldMk cId="574473927" sldId="476"/>
        </pc:sldMkLst>
      </pc:sldChg>
      <pc:sldChg chg="add del">
        <pc:chgData name="C C" userId="58c016da926720ee" providerId="LiveId" clId="{2C9F1CBB-34EE-4ACE-8EAA-A6004002EBCA}" dt="2023-05-20T11:53:58.386" v="3125" actId="47"/>
        <pc:sldMkLst>
          <pc:docMk/>
          <pc:sldMk cId="2338413501" sldId="476"/>
        </pc:sldMkLst>
      </pc:sldChg>
      <pc:sldChg chg="del">
        <pc:chgData name="C C" userId="58c016da926720ee" providerId="LiveId" clId="{2C9F1CBB-34EE-4ACE-8EAA-A6004002EBCA}" dt="2023-05-20T07:53:45.384" v="39" actId="47"/>
        <pc:sldMkLst>
          <pc:docMk/>
          <pc:sldMk cId="1985582290" sldId="477"/>
        </pc:sldMkLst>
      </pc:sldChg>
      <pc:sldChg chg="new del">
        <pc:chgData name="C C" userId="58c016da926720ee" providerId="LiveId" clId="{2C9F1CBB-34EE-4ACE-8EAA-A6004002EBCA}" dt="2023-05-20T11:50:26.369" v="2681" actId="47"/>
        <pc:sldMkLst>
          <pc:docMk/>
          <pc:sldMk cId="2040329288" sldId="477"/>
        </pc:sldMkLst>
      </pc:sldChg>
      <pc:sldChg chg="del">
        <pc:chgData name="C C" userId="58c016da926720ee" providerId="LiveId" clId="{2C9F1CBB-34EE-4ACE-8EAA-A6004002EBCA}" dt="2023-05-20T07:53:45.384" v="39" actId="47"/>
        <pc:sldMkLst>
          <pc:docMk/>
          <pc:sldMk cId="3591457538" sldId="478"/>
        </pc:sldMkLst>
      </pc:sldChg>
      <pc:sldChg chg="modSp add mod">
        <pc:chgData name="C C" userId="58c016da926720ee" providerId="LiveId" clId="{2C9F1CBB-34EE-4ACE-8EAA-A6004002EBCA}" dt="2023-05-20T11:48:11.871" v="2676" actId="15"/>
        <pc:sldMkLst>
          <pc:docMk/>
          <pc:sldMk cId="3594605170" sldId="478"/>
        </pc:sldMkLst>
        <pc:spChg chg="mod">
          <ac:chgData name="C C" userId="58c016da926720ee" providerId="LiveId" clId="{2C9F1CBB-34EE-4ACE-8EAA-A6004002EBCA}" dt="2023-05-20T11:48:11.871" v="2676" actId="15"/>
          <ac:spMkLst>
            <pc:docMk/>
            <pc:sldMk cId="3594605170" sldId="478"/>
            <ac:spMk id="2" creationId="{0CE28250-D1FE-CEF5-A411-816891A35990}"/>
          </ac:spMkLst>
        </pc:spChg>
        <pc:spChg chg="mod">
          <ac:chgData name="C C" userId="58c016da926720ee" providerId="LiveId" clId="{2C9F1CBB-34EE-4ACE-8EAA-A6004002EBCA}" dt="2023-05-20T11:47:06.341" v="2664" actId="20577"/>
          <ac:spMkLst>
            <pc:docMk/>
            <pc:sldMk cId="3594605170" sldId="478"/>
            <ac:spMk id="4" creationId="{25AE063D-AE44-DB80-8D66-397BFE831900}"/>
          </ac:spMkLst>
        </pc:spChg>
      </pc:sldChg>
      <pc:sldChg chg="modSp add mod">
        <pc:chgData name="C C" userId="58c016da926720ee" providerId="LiveId" clId="{2C9F1CBB-34EE-4ACE-8EAA-A6004002EBCA}" dt="2023-05-20T11:54:02.437" v="3126" actId="20577"/>
        <pc:sldMkLst>
          <pc:docMk/>
          <pc:sldMk cId="3052443984" sldId="479"/>
        </pc:sldMkLst>
        <pc:spChg chg="mod">
          <ac:chgData name="C C" userId="58c016da926720ee" providerId="LiveId" clId="{2C9F1CBB-34EE-4ACE-8EAA-A6004002EBCA}" dt="2023-05-20T11:54:02.437" v="3126" actId="20577"/>
          <ac:spMkLst>
            <pc:docMk/>
            <pc:sldMk cId="3052443984" sldId="479"/>
            <ac:spMk id="4" creationId="{25AE063D-AE44-DB80-8D66-397BFE831900}"/>
          </ac:spMkLst>
        </pc:spChg>
      </pc:sldChg>
      <pc:sldChg chg="del">
        <pc:chgData name="C C" userId="58c016da926720ee" providerId="LiveId" clId="{2C9F1CBB-34EE-4ACE-8EAA-A6004002EBCA}" dt="2023-05-20T07:53:45.384" v="39" actId="47"/>
        <pc:sldMkLst>
          <pc:docMk/>
          <pc:sldMk cId="496243872" sldId="480"/>
        </pc:sldMkLst>
      </pc:sldChg>
      <pc:sldChg chg="addSp delSp modSp add mod">
        <pc:chgData name="C C" userId="58c016da926720ee" providerId="LiveId" clId="{2C9F1CBB-34EE-4ACE-8EAA-A6004002EBCA}" dt="2023-05-20T11:57:44.457" v="3170" actId="20577"/>
        <pc:sldMkLst>
          <pc:docMk/>
          <pc:sldMk cId="2812357993" sldId="480"/>
        </pc:sldMkLst>
        <pc:spChg chg="add del mod">
          <ac:chgData name="C C" userId="58c016da926720ee" providerId="LiveId" clId="{2C9F1CBB-34EE-4ACE-8EAA-A6004002EBCA}" dt="2023-05-20T11:54:55.031" v="3134"/>
          <ac:spMkLst>
            <pc:docMk/>
            <pc:sldMk cId="2812357993" sldId="480"/>
            <ac:spMk id="3" creationId="{51755728-883A-62BC-F20F-17AC434E047B}"/>
          </ac:spMkLst>
        </pc:spChg>
        <pc:spChg chg="mod">
          <ac:chgData name="C C" userId="58c016da926720ee" providerId="LiveId" clId="{2C9F1CBB-34EE-4ACE-8EAA-A6004002EBCA}" dt="2023-05-20T11:57:44.457" v="3170" actId="20577"/>
          <ac:spMkLst>
            <pc:docMk/>
            <pc:sldMk cId="2812357993" sldId="480"/>
            <ac:spMk id="4" creationId="{25AE063D-AE44-DB80-8D66-397BFE831900}"/>
          </ac:spMkLst>
        </pc:spChg>
        <pc:spChg chg="add mod">
          <ac:chgData name="C C" userId="58c016da926720ee" providerId="LiveId" clId="{2C9F1CBB-34EE-4ACE-8EAA-A6004002EBCA}" dt="2023-05-20T11:57:19.595" v="3167" actId="255"/>
          <ac:spMkLst>
            <pc:docMk/>
            <pc:sldMk cId="2812357993" sldId="480"/>
            <ac:spMk id="7" creationId="{7C81F3B0-2407-008E-6ADE-575DA8ABB79C}"/>
          </ac:spMkLst>
        </pc:spChg>
        <pc:spChg chg="del">
          <ac:chgData name="C C" userId="58c016da926720ee" providerId="LiveId" clId="{2C9F1CBB-34EE-4ACE-8EAA-A6004002EBCA}" dt="2023-05-20T11:54:11.507" v="3130" actId="478"/>
          <ac:spMkLst>
            <pc:docMk/>
            <pc:sldMk cId="2812357993" sldId="480"/>
            <ac:spMk id="8" creationId="{32096223-03C9-6592-E378-689BD4159ECC}"/>
          </ac:spMkLst>
        </pc:spChg>
        <pc:spChg chg="add del mod">
          <ac:chgData name="C C" userId="58c016da926720ee" providerId="LiveId" clId="{2C9F1CBB-34EE-4ACE-8EAA-A6004002EBCA}" dt="2023-05-20T11:54:55.022" v="3133"/>
          <ac:spMkLst>
            <pc:docMk/>
            <pc:sldMk cId="2812357993" sldId="480"/>
            <ac:spMk id="9" creationId="{E9B5EEB6-93DB-DBC3-8F84-902F3385AC3E}"/>
          </ac:spMkLst>
        </pc:spChg>
        <pc:spChg chg="add mod">
          <ac:chgData name="C C" userId="58c016da926720ee" providerId="LiveId" clId="{2C9F1CBB-34EE-4ACE-8EAA-A6004002EBCA}" dt="2023-05-20T11:57:02.888" v="3160" actId="404"/>
          <ac:spMkLst>
            <pc:docMk/>
            <pc:sldMk cId="2812357993" sldId="480"/>
            <ac:spMk id="12" creationId="{DB1B2403-10FD-3D62-83CD-6F4DD0A267FB}"/>
          </ac:spMkLst>
        </pc:spChg>
        <pc:picChg chg="del">
          <ac:chgData name="C C" userId="58c016da926720ee" providerId="LiveId" clId="{2C9F1CBB-34EE-4ACE-8EAA-A6004002EBCA}" dt="2023-05-20T11:54:08.727" v="3129" actId="478"/>
          <ac:picMkLst>
            <pc:docMk/>
            <pc:sldMk cId="2812357993" sldId="480"/>
            <ac:picMk id="6" creationId="{ED04420F-808C-3BA2-B031-C5FEB621A777}"/>
          </ac:picMkLst>
        </pc:picChg>
        <pc:picChg chg="add mod">
          <ac:chgData name="C C" userId="58c016da926720ee" providerId="LiveId" clId="{2C9F1CBB-34EE-4ACE-8EAA-A6004002EBCA}" dt="2023-05-20T11:57:25.089" v="3169" actId="14100"/>
          <ac:picMkLst>
            <pc:docMk/>
            <pc:sldMk cId="2812357993" sldId="480"/>
            <ac:picMk id="10" creationId="{E7E936EB-D785-B416-553F-58C0EB5CF20D}"/>
          </ac:picMkLst>
        </pc:picChg>
      </pc:sldChg>
      <pc:sldChg chg="del">
        <pc:chgData name="C C" userId="58c016da926720ee" providerId="LiveId" clId="{2C9F1CBB-34EE-4ACE-8EAA-A6004002EBCA}" dt="2023-05-20T07:53:45.384" v="39" actId="47"/>
        <pc:sldMkLst>
          <pc:docMk/>
          <pc:sldMk cId="1501488782" sldId="481"/>
        </pc:sldMkLst>
      </pc:sldChg>
      <pc:sldChg chg="addSp delSp modSp new mod modClrScheme chgLayout">
        <pc:chgData name="C C" userId="58c016da926720ee" providerId="LiveId" clId="{2C9F1CBB-34EE-4ACE-8EAA-A6004002EBCA}" dt="2023-05-20T11:58:49.151" v="3311" actId="20577"/>
        <pc:sldMkLst>
          <pc:docMk/>
          <pc:sldMk cId="2973547114" sldId="481"/>
        </pc:sldMkLst>
        <pc:spChg chg="mod ord">
          <ac:chgData name="C C" userId="58c016da926720ee" providerId="LiveId" clId="{2C9F1CBB-34EE-4ACE-8EAA-A6004002EBCA}" dt="2023-05-20T11:58:21.824" v="3174" actId="700"/>
          <ac:spMkLst>
            <pc:docMk/>
            <pc:sldMk cId="2973547114" sldId="481"/>
            <ac:spMk id="2" creationId="{B7835D03-C23B-C4B6-F608-0B895DFDC64B}"/>
          </ac:spMkLst>
        </pc:spChg>
        <pc:spChg chg="del mod ord">
          <ac:chgData name="C C" userId="58c016da926720ee" providerId="LiveId" clId="{2C9F1CBB-34EE-4ACE-8EAA-A6004002EBCA}" dt="2023-05-20T11:58:21.824" v="3174" actId="700"/>
          <ac:spMkLst>
            <pc:docMk/>
            <pc:sldMk cId="2973547114" sldId="481"/>
            <ac:spMk id="3" creationId="{5227465A-D77A-8AA0-2157-192ACFD838FB}"/>
          </ac:spMkLst>
        </pc:spChg>
        <pc:spChg chg="del">
          <ac:chgData name="C C" userId="58c016da926720ee" providerId="LiveId" clId="{2C9F1CBB-34EE-4ACE-8EAA-A6004002EBCA}" dt="2023-05-20T11:58:21.824" v="3174" actId="700"/>
          <ac:spMkLst>
            <pc:docMk/>
            <pc:sldMk cId="2973547114" sldId="481"/>
            <ac:spMk id="4" creationId="{02A1D697-E530-923B-5D3E-4BCB500B0AD2}"/>
          </ac:spMkLst>
        </pc:spChg>
        <pc:spChg chg="add mod ord">
          <ac:chgData name="C C" userId="58c016da926720ee" providerId="LiveId" clId="{2C9F1CBB-34EE-4ACE-8EAA-A6004002EBCA}" dt="2023-05-20T11:58:49.151" v="3311" actId="20577"/>
          <ac:spMkLst>
            <pc:docMk/>
            <pc:sldMk cId="2973547114" sldId="481"/>
            <ac:spMk id="5" creationId="{2E813F5A-2BF0-85CC-F1EA-C0A4515D1EE4}"/>
          </ac:spMkLst>
        </pc:spChg>
      </pc:sldChg>
      <pc:sldChg chg="del">
        <pc:chgData name="C C" userId="58c016da926720ee" providerId="LiveId" clId="{2C9F1CBB-34EE-4ACE-8EAA-A6004002EBCA}" dt="2023-05-20T07:53:45.384" v="39" actId="47"/>
        <pc:sldMkLst>
          <pc:docMk/>
          <pc:sldMk cId="1007708228" sldId="482"/>
        </pc:sldMkLst>
      </pc:sldChg>
      <pc:sldMasterChg chg="delSldLayout">
        <pc:chgData name="C C" userId="58c016da926720ee" providerId="LiveId" clId="{2C9F1CBB-34EE-4ACE-8EAA-A6004002EBCA}" dt="2023-05-20T07:53:45.384" v="39" actId="47"/>
        <pc:sldMasterMkLst>
          <pc:docMk/>
          <pc:sldMasterMk cId="1544436725" sldId="2147483702"/>
        </pc:sldMasterMkLst>
        <pc:sldLayoutChg chg="del">
          <pc:chgData name="C C" userId="58c016da926720ee" providerId="LiveId" clId="{2C9F1CBB-34EE-4ACE-8EAA-A6004002EBCA}" dt="2023-05-20T07:53:45.384" v="39" actId="47"/>
          <pc:sldLayoutMkLst>
            <pc:docMk/>
            <pc:sldMasterMk cId="1544436725" sldId="2147483702"/>
            <pc:sldLayoutMk cId="1609421657" sldId="2147483720"/>
          </pc:sldLayoutMkLst>
        </pc:sldLayoutChg>
        <pc:sldLayoutChg chg="del">
          <pc:chgData name="C C" userId="58c016da926720ee" providerId="LiveId" clId="{2C9F1CBB-34EE-4ACE-8EAA-A6004002EBCA}" dt="2023-05-20T07:53:45.384" v="39" actId="47"/>
          <pc:sldLayoutMkLst>
            <pc:docMk/>
            <pc:sldMasterMk cId="1544436725" sldId="2147483702"/>
            <pc:sldLayoutMk cId="2294506373" sldId="2147483721"/>
          </pc:sldLayoutMkLst>
        </pc:sldLayoutChg>
      </pc:sldMasterChg>
    </pc:docChg>
  </pc:docChgLst>
  <pc:docChgLst>
    <pc:chgData name="C C" userId="58c016da926720ee" providerId="LiveId" clId="{9EA9119B-DF95-4A86-9F51-DA9725A392C8}"/>
    <pc:docChg chg="custSel delSld modSld">
      <pc:chgData name="C C" userId="58c016da926720ee" providerId="LiveId" clId="{9EA9119B-DF95-4A86-9F51-DA9725A392C8}" dt="2022-04-12T08:00:13.804" v="90" actId="47"/>
      <pc:docMkLst>
        <pc:docMk/>
      </pc:docMkLst>
      <pc:sldChg chg="modSp mod">
        <pc:chgData name="C C" userId="58c016da926720ee" providerId="LiveId" clId="{9EA9119B-DF95-4A86-9F51-DA9725A392C8}" dt="2022-04-12T07:59:54.007" v="88" actId="20577"/>
        <pc:sldMkLst>
          <pc:docMk/>
          <pc:sldMk cId="1287846668" sldId="392"/>
        </pc:sldMkLst>
        <pc:spChg chg="mod">
          <ac:chgData name="C C" userId="58c016da926720ee" providerId="LiveId" clId="{9EA9119B-DF95-4A86-9F51-DA9725A392C8}" dt="2022-04-12T07:59:54.007" v="88" actId="20577"/>
          <ac:spMkLst>
            <pc:docMk/>
            <pc:sldMk cId="1287846668" sldId="392"/>
            <ac:spMk id="3" creationId="{00000000-0000-0000-0000-000000000000}"/>
          </ac:spMkLst>
        </pc:spChg>
      </pc:sldChg>
      <pc:sldChg chg="modSp mod">
        <pc:chgData name="C C" userId="58c016da926720ee" providerId="LiveId" clId="{9EA9119B-DF95-4A86-9F51-DA9725A392C8}" dt="2022-04-12T07:59:01.319" v="12" actId="20577"/>
        <pc:sldMkLst>
          <pc:docMk/>
          <pc:sldMk cId="3393580242" sldId="393"/>
        </pc:sldMkLst>
        <pc:spChg chg="mod">
          <ac:chgData name="C C" userId="58c016da926720ee" providerId="LiveId" clId="{9EA9119B-DF95-4A86-9F51-DA9725A392C8}" dt="2022-04-12T07:59:01.319" v="12" actId="20577"/>
          <ac:spMkLst>
            <pc:docMk/>
            <pc:sldMk cId="3393580242" sldId="393"/>
            <ac:spMk id="3" creationId="{00000000-0000-0000-0000-000000000000}"/>
          </ac:spMkLst>
        </pc:spChg>
      </pc:sldChg>
      <pc:sldChg chg="del">
        <pc:chgData name="C C" userId="58c016da926720ee" providerId="LiveId" clId="{9EA9119B-DF95-4A86-9F51-DA9725A392C8}" dt="2022-04-12T08:00:13.804" v="90" actId="47"/>
        <pc:sldMkLst>
          <pc:docMk/>
          <pc:sldMk cId="1608510303" sldId="394"/>
        </pc:sldMkLst>
      </pc:sldChg>
      <pc:sldChg chg="del">
        <pc:chgData name="C C" userId="58c016da926720ee" providerId="LiveId" clId="{9EA9119B-DF95-4A86-9F51-DA9725A392C8}" dt="2022-04-12T08:00:13.804" v="90" actId="47"/>
        <pc:sldMkLst>
          <pc:docMk/>
          <pc:sldMk cId="1573093456" sldId="395"/>
        </pc:sldMkLst>
      </pc:sldChg>
      <pc:sldChg chg="del">
        <pc:chgData name="C C" userId="58c016da926720ee" providerId="LiveId" clId="{9EA9119B-DF95-4A86-9F51-DA9725A392C8}" dt="2022-04-12T08:00:13.804" v="90" actId="47"/>
        <pc:sldMkLst>
          <pc:docMk/>
          <pc:sldMk cId="220067721" sldId="396"/>
        </pc:sldMkLst>
      </pc:sldChg>
      <pc:sldChg chg="del">
        <pc:chgData name="C C" userId="58c016da926720ee" providerId="LiveId" clId="{9EA9119B-DF95-4A86-9F51-DA9725A392C8}" dt="2022-04-12T08:00:03.064" v="89" actId="47"/>
        <pc:sldMkLst>
          <pc:docMk/>
          <pc:sldMk cId="1636883444" sldId="404"/>
        </pc:sldMkLst>
      </pc:sldChg>
      <pc:sldChg chg="del">
        <pc:chgData name="C C" userId="58c016da926720ee" providerId="LiveId" clId="{9EA9119B-DF95-4A86-9F51-DA9725A392C8}" dt="2022-04-12T08:00:13.804" v="90" actId="47"/>
        <pc:sldMkLst>
          <pc:docMk/>
          <pc:sldMk cId="4159860197" sldId="405"/>
        </pc:sldMkLst>
      </pc:sldChg>
      <pc:sldChg chg="del">
        <pc:chgData name="C C" userId="58c016da926720ee" providerId="LiveId" clId="{9EA9119B-DF95-4A86-9F51-DA9725A392C8}" dt="2022-04-12T08:00:13.804" v="90" actId="47"/>
        <pc:sldMkLst>
          <pc:docMk/>
          <pc:sldMk cId="3736907330" sldId="406"/>
        </pc:sldMkLst>
      </pc:sldChg>
      <pc:sldChg chg="del">
        <pc:chgData name="C C" userId="58c016da926720ee" providerId="LiveId" clId="{9EA9119B-DF95-4A86-9F51-DA9725A392C8}" dt="2022-04-12T08:00:13.804" v="90" actId="47"/>
        <pc:sldMkLst>
          <pc:docMk/>
          <pc:sldMk cId="3586707164" sldId="407"/>
        </pc:sldMkLst>
      </pc:sldChg>
      <pc:sldChg chg="del">
        <pc:chgData name="C C" userId="58c016da926720ee" providerId="LiveId" clId="{9EA9119B-DF95-4A86-9F51-DA9725A392C8}" dt="2022-04-12T08:00:13.804" v="90" actId="47"/>
        <pc:sldMkLst>
          <pc:docMk/>
          <pc:sldMk cId="85523823" sldId="408"/>
        </pc:sldMkLst>
      </pc:sldChg>
      <pc:sldChg chg="del">
        <pc:chgData name="C C" userId="58c016da926720ee" providerId="LiveId" clId="{9EA9119B-DF95-4A86-9F51-DA9725A392C8}" dt="2022-04-12T08:00:13.804" v="90" actId="47"/>
        <pc:sldMkLst>
          <pc:docMk/>
          <pc:sldMk cId="3207144654" sldId="409"/>
        </pc:sldMkLst>
      </pc:sldChg>
      <pc:sldChg chg="del">
        <pc:chgData name="C C" userId="58c016da926720ee" providerId="LiveId" clId="{9EA9119B-DF95-4A86-9F51-DA9725A392C8}" dt="2022-04-12T08:00:13.804" v="90" actId="47"/>
        <pc:sldMkLst>
          <pc:docMk/>
          <pc:sldMk cId="980577144" sldId="410"/>
        </pc:sldMkLst>
      </pc:sldChg>
      <pc:sldChg chg="del">
        <pc:chgData name="C C" userId="58c016da926720ee" providerId="LiveId" clId="{9EA9119B-DF95-4A86-9F51-DA9725A392C8}" dt="2022-04-12T08:00:13.804" v="90" actId="47"/>
        <pc:sldMkLst>
          <pc:docMk/>
          <pc:sldMk cId="3978668424" sldId="411"/>
        </pc:sldMkLst>
      </pc:sldChg>
      <pc:sldChg chg="del">
        <pc:chgData name="C C" userId="58c016da926720ee" providerId="LiveId" clId="{9EA9119B-DF95-4A86-9F51-DA9725A392C8}" dt="2022-04-12T08:00:13.804" v="90" actId="47"/>
        <pc:sldMkLst>
          <pc:docMk/>
          <pc:sldMk cId="3402412588" sldId="413"/>
        </pc:sldMkLst>
      </pc:sldChg>
      <pc:sldChg chg="del">
        <pc:chgData name="C C" userId="58c016da926720ee" providerId="LiveId" clId="{9EA9119B-DF95-4A86-9F51-DA9725A392C8}" dt="2022-04-12T08:00:13.804" v="90" actId="47"/>
        <pc:sldMkLst>
          <pc:docMk/>
          <pc:sldMk cId="66212990" sldId="414"/>
        </pc:sldMkLst>
      </pc:sldChg>
      <pc:sldChg chg="del">
        <pc:chgData name="C C" userId="58c016da926720ee" providerId="LiveId" clId="{9EA9119B-DF95-4A86-9F51-DA9725A392C8}" dt="2022-04-12T08:00:13.804" v="90" actId="47"/>
        <pc:sldMkLst>
          <pc:docMk/>
          <pc:sldMk cId="1419111552" sldId="417"/>
        </pc:sldMkLst>
      </pc:sldChg>
    </pc:docChg>
  </pc:docChgLst>
  <pc:docChgLst>
    <pc:chgData name="C C" userId="58c016da926720ee" providerId="LiveId" clId="{B6E1CDBD-7FB5-49AA-B7F5-D88D5F4119DA}"/>
    <pc:docChg chg="undo custSel addSld delSld modSld sldOrd">
      <pc:chgData name="C C" userId="58c016da926720ee" providerId="LiveId" clId="{B6E1CDBD-7FB5-49AA-B7F5-D88D5F4119DA}" dt="2023-05-08T10:21:27.624" v="3101" actId="20577"/>
      <pc:docMkLst>
        <pc:docMk/>
      </pc:docMkLst>
      <pc:sldChg chg="add del">
        <pc:chgData name="C C" userId="58c016da926720ee" providerId="LiveId" clId="{B6E1CDBD-7FB5-49AA-B7F5-D88D5F4119DA}" dt="2023-05-08T06:42:53.846" v="1" actId="2696"/>
        <pc:sldMkLst>
          <pc:docMk/>
          <pc:sldMk cId="2073477038" sldId="277"/>
        </pc:sldMkLst>
      </pc:sldChg>
      <pc:sldChg chg="add del">
        <pc:chgData name="C C" userId="58c016da926720ee" providerId="LiveId" clId="{B6E1CDBD-7FB5-49AA-B7F5-D88D5F4119DA}" dt="2023-05-08T06:42:53.846" v="1" actId="2696"/>
        <pc:sldMkLst>
          <pc:docMk/>
          <pc:sldMk cId="911192258" sldId="278"/>
        </pc:sldMkLst>
      </pc:sldChg>
      <pc:sldChg chg="addSp delSp modSp mod modClrScheme chgLayout">
        <pc:chgData name="C C" userId="58c016da926720ee" providerId="LiveId" clId="{B6E1CDBD-7FB5-49AA-B7F5-D88D5F4119DA}" dt="2023-05-08T07:26:56.521" v="1043" actId="20577"/>
        <pc:sldMkLst>
          <pc:docMk/>
          <pc:sldMk cId="3282804382" sldId="465"/>
        </pc:sldMkLst>
        <pc:spChg chg="add mod ord">
          <ac:chgData name="C C" userId="58c016da926720ee" providerId="LiveId" clId="{B6E1CDBD-7FB5-49AA-B7F5-D88D5F4119DA}" dt="2023-05-08T07:26:56.521" v="1043" actId="20577"/>
          <ac:spMkLst>
            <pc:docMk/>
            <pc:sldMk cId="3282804382" sldId="465"/>
            <ac:spMk id="2" creationId="{0CE28250-D1FE-CEF5-A411-816891A35990}"/>
          </ac:spMkLst>
        </pc:spChg>
        <pc:spChg chg="mod ord">
          <ac:chgData name="C C" userId="58c016da926720ee" providerId="LiveId" clId="{B6E1CDBD-7FB5-49AA-B7F5-D88D5F4119DA}" dt="2023-05-08T06:46:34.947" v="163" actId="700"/>
          <ac:spMkLst>
            <pc:docMk/>
            <pc:sldMk cId="3282804382" sldId="465"/>
            <ac:spMk id="4" creationId="{25AE063D-AE44-DB80-8D66-397BFE831900}"/>
          </ac:spMkLst>
        </pc:spChg>
        <pc:spChg chg="del mod ord">
          <ac:chgData name="C C" userId="58c016da926720ee" providerId="LiveId" clId="{B6E1CDBD-7FB5-49AA-B7F5-D88D5F4119DA}" dt="2023-05-08T06:46:34.947" v="163" actId="700"/>
          <ac:spMkLst>
            <pc:docMk/>
            <pc:sldMk cId="3282804382" sldId="465"/>
            <ac:spMk id="6" creationId="{33D84837-CE6A-1985-5DC1-5B40A57807C7}"/>
          </ac:spMkLst>
        </pc:spChg>
        <pc:spChg chg="del">
          <ac:chgData name="C C" userId="58c016da926720ee" providerId="LiveId" clId="{B6E1CDBD-7FB5-49AA-B7F5-D88D5F4119DA}" dt="2023-05-08T06:46:34.947" v="163" actId="700"/>
          <ac:spMkLst>
            <pc:docMk/>
            <pc:sldMk cId="3282804382" sldId="465"/>
            <ac:spMk id="7" creationId="{9FC94385-8A60-134B-F710-A64148BF7EF4}"/>
          </ac:spMkLst>
        </pc:spChg>
      </pc:sldChg>
      <pc:sldChg chg="del">
        <pc:chgData name="C C" userId="58c016da926720ee" providerId="LiveId" clId="{B6E1CDBD-7FB5-49AA-B7F5-D88D5F4119DA}" dt="2023-05-08T06:59:29.481" v="514" actId="47"/>
        <pc:sldMkLst>
          <pc:docMk/>
          <pc:sldMk cId="3407439056" sldId="466"/>
        </pc:sldMkLst>
      </pc:sldChg>
      <pc:sldChg chg="modSp mod ord">
        <pc:chgData name="C C" userId="58c016da926720ee" providerId="LiveId" clId="{B6E1CDBD-7FB5-49AA-B7F5-D88D5F4119DA}" dt="2023-05-08T07:16:31.152" v="932"/>
        <pc:sldMkLst>
          <pc:docMk/>
          <pc:sldMk cId="3679011267" sldId="467"/>
        </pc:sldMkLst>
        <pc:spChg chg="mod">
          <ac:chgData name="C C" userId="58c016da926720ee" providerId="LiveId" clId="{B6E1CDBD-7FB5-49AA-B7F5-D88D5F4119DA}" dt="2023-05-08T07:16:07.830" v="929" actId="20577"/>
          <ac:spMkLst>
            <pc:docMk/>
            <pc:sldMk cId="3679011267" sldId="467"/>
            <ac:spMk id="2" creationId="{5FEC8C44-1D06-F471-B534-016592EE7ED1}"/>
          </ac:spMkLst>
        </pc:spChg>
        <pc:spChg chg="mod">
          <ac:chgData name="C C" userId="58c016da926720ee" providerId="LiveId" clId="{B6E1CDBD-7FB5-49AA-B7F5-D88D5F4119DA}" dt="2023-05-08T07:16:31.152" v="932"/>
          <ac:spMkLst>
            <pc:docMk/>
            <pc:sldMk cId="3679011267" sldId="467"/>
            <ac:spMk id="3" creationId="{012C028A-C742-6AFD-AB97-5ECDD07E8688}"/>
          </ac:spMkLst>
        </pc:spChg>
      </pc:sldChg>
      <pc:sldChg chg="modSp mod">
        <pc:chgData name="C C" userId="58c016da926720ee" providerId="LiveId" clId="{B6E1CDBD-7FB5-49AA-B7F5-D88D5F4119DA}" dt="2023-05-08T07:28:35.786" v="1056" actId="113"/>
        <pc:sldMkLst>
          <pc:docMk/>
          <pc:sldMk cId="2849695317" sldId="469"/>
        </pc:sldMkLst>
        <pc:spChg chg="mod">
          <ac:chgData name="C C" userId="58c016da926720ee" providerId="LiveId" clId="{B6E1CDBD-7FB5-49AA-B7F5-D88D5F4119DA}" dt="2023-05-08T07:28:35.786" v="1056" actId="113"/>
          <ac:spMkLst>
            <pc:docMk/>
            <pc:sldMk cId="2849695317" sldId="469"/>
            <ac:spMk id="3" creationId="{6F795D1B-C103-82D9-4A79-D1746E3F4A57}"/>
          </ac:spMkLst>
        </pc:spChg>
      </pc:sldChg>
      <pc:sldChg chg="modSp mod ord">
        <pc:chgData name="C C" userId="58c016da926720ee" providerId="LiveId" clId="{B6E1CDBD-7FB5-49AA-B7F5-D88D5F4119DA}" dt="2023-05-08T10:21:20.753" v="3097"/>
        <pc:sldMkLst>
          <pc:docMk/>
          <pc:sldMk cId="4105391312" sldId="471"/>
        </pc:sldMkLst>
        <pc:spChg chg="mod">
          <ac:chgData name="C C" userId="58c016da926720ee" providerId="LiveId" clId="{B6E1CDBD-7FB5-49AA-B7F5-D88D5F4119DA}" dt="2023-05-08T10:21:05.223" v="3093" actId="20577"/>
          <ac:spMkLst>
            <pc:docMk/>
            <pc:sldMk cId="4105391312" sldId="471"/>
            <ac:spMk id="2" creationId="{665E137C-C9A7-0C87-28AB-81B3EBBDEDB8}"/>
          </ac:spMkLst>
        </pc:spChg>
        <pc:spChg chg="mod">
          <ac:chgData name="C C" userId="58c016da926720ee" providerId="LiveId" clId="{B6E1CDBD-7FB5-49AA-B7F5-D88D5F4119DA}" dt="2023-05-08T10:21:16.760" v="3095" actId="20577"/>
          <ac:spMkLst>
            <pc:docMk/>
            <pc:sldMk cId="4105391312" sldId="471"/>
            <ac:spMk id="3" creationId="{780A9FCE-8184-68A7-5AFB-46C7C74EC0F8}"/>
          </ac:spMkLst>
        </pc:spChg>
      </pc:sldChg>
      <pc:sldChg chg="modSp mod">
        <pc:chgData name="C C" userId="58c016da926720ee" providerId="LiveId" clId="{B6E1CDBD-7FB5-49AA-B7F5-D88D5F4119DA}" dt="2023-05-08T06:43:57.083" v="105" actId="20577"/>
        <pc:sldMkLst>
          <pc:docMk/>
          <pc:sldMk cId="557524137" sldId="472"/>
        </pc:sldMkLst>
        <pc:spChg chg="mod">
          <ac:chgData name="C C" userId="58c016da926720ee" providerId="LiveId" clId="{B6E1CDBD-7FB5-49AA-B7F5-D88D5F4119DA}" dt="2023-05-08T06:43:57.083" v="105" actId="20577"/>
          <ac:spMkLst>
            <pc:docMk/>
            <pc:sldMk cId="557524137" sldId="472"/>
            <ac:spMk id="5" creationId="{B241207B-6E6D-A1DC-F4A5-6338B46FF563}"/>
          </ac:spMkLst>
        </pc:spChg>
      </pc:sldChg>
      <pc:sldChg chg="modSp mod">
        <pc:chgData name="C C" userId="58c016da926720ee" providerId="LiveId" clId="{B6E1CDBD-7FB5-49AA-B7F5-D88D5F4119DA}" dt="2023-05-08T07:56:54.403" v="1856" actId="20577"/>
        <pc:sldMkLst>
          <pc:docMk/>
          <pc:sldMk cId="1113196753" sldId="473"/>
        </pc:sldMkLst>
        <pc:spChg chg="mod">
          <ac:chgData name="C C" userId="58c016da926720ee" providerId="LiveId" clId="{B6E1CDBD-7FB5-49AA-B7F5-D88D5F4119DA}" dt="2023-05-08T07:09:10.513" v="683" actId="404"/>
          <ac:spMkLst>
            <pc:docMk/>
            <pc:sldMk cId="1113196753" sldId="473"/>
            <ac:spMk id="2" creationId="{665E137C-C9A7-0C87-28AB-81B3EBBDEDB8}"/>
          </ac:spMkLst>
        </pc:spChg>
        <pc:spChg chg="mod">
          <ac:chgData name="C C" userId="58c016da926720ee" providerId="LiveId" clId="{B6E1CDBD-7FB5-49AA-B7F5-D88D5F4119DA}" dt="2023-05-08T07:56:54.403" v="1856" actId="20577"/>
          <ac:spMkLst>
            <pc:docMk/>
            <pc:sldMk cId="1113196753" sldId="473"/>
            <ac:spMk id="3" creationId="{780A9FCE-8184-68A7-5AFB-46C7C74EC0F8}"/>
          </ac:spMkLst>
        </pc:spChg>
      </pc:sldChg>
      <pc:sldChg chg="addSp delSp modSp new mod modClrScheme chgLayout">
        <pc:chgData name="C C" userId="58c016da926720ee" providerId="LiveId" clId="{B6E1CDBD-7FB5-49AA-B7F5-D88D5F4119DA}" dt="2023-05-08T08:15:02.823" v="2682" actId="20577"/>
        <pc:sldMkLst>
          <pc:docMk/>
          <pc:sldMk cId="693938094" sldId="474"/>
        </pc:sldMkLst>
        <pc:spChg chg="mod ord">
          <ac:chgData name="C C" userId="58c016da926720ee" providerId="LiveId" clId="{B6E1CDBD-7FB5-49AA-B7F5-D88D5F4119DA}" dt="2023-05-08T07:50:32.040" v="1117" actId="20577"/>
          <ac:spMkLst>
            <pc:docMk/>
            <pc:sldMk cId="693938094" sldId="474"/>
            <ac:spMk id="2" creationId="{B30F02F1-DD75-D313-4897-DCF66D42FC50}"/>
          </ac:spMkLst>
        </pc:spChg>
        <pc:spChg chg="del mod ord">
          <ac:chgData name="C C" userId="58c016da926720ee" providerId="LiveId" clId="{B6E1CDBD-7FB5-49AA-B7F5-D88D5F4119DA}" dt="2023-05-08T06:45:21.718" v="162" actId="700"/>
          <ac:spMkLst>
            <pc:docMk/>
            <pc:sldMk cId="693938094" sldId="474"/>
            <ac:spMk id="3" creationId="{0BFF33A1-084D-62F6-3B40-7D14BB8DDC22}"/>
          </ac:spMkLst>
        </pc:spChg>
        <pc:spChg chg="del">
          <ac:chgData name="C C" userId="58c016da926720ee" providerId="LiveId" clId="{B6E1CDBD-7FB5-49AA-B7F5-D88D5F4119DA}" dt="2023-05-08T06:45:21.718" v="162" actId="700"/>
          <ac:spMkLst>
            <pc:docMk/>
            <pc:sldMk cId="693938094" sldId="474"/>
            <ac:spMk id="4" creationId="{F36B44EB-A6B2-4AC8-32D0-22DB415AF6A8}"/>
          </ac:spMkLst>
        </pc:spChg>
        <pc:spChg chg="add mod ord">
          <ac:chgData name="C C" userId="58c016da926720ee" providerId="LiveId" clId="{B6E1CDBD-7FB5-49AA-B7F5-D88D5F4119DA}" dt="2023-05-08T08:15:02.823" v="2682" actId="20577"/>
          <ac:spMkLst>
            <pc:docMk/>
            <pc:sldMk cId="693938094" sldId="474"/>
            <ac:spMk id="5" creationId="{298E9157-C852-5694-8AED-44004FC5C199}"/>
          </ac:spMkLst>
        </pc:spChg>
      </pc:sldChg>
      <pc:sldChg chg="addSp delSp modSp new del mod modClrScheme chgLayout modNotesTx">
        <pc:chgData name="C C" userId="58c016da926720ee" providerId="LiveId" clId="{B6E1CDBD-7FB5-49AA-B7F5-D88D5F4119DA}" dt="2023-05-08T06:57:52.226" v="455" actId="47"/>
        <pc:sldMkLst>
          <pc:docMk/>
          <pc:sldMk cId="2486058494" sldId="475"/>
        </pc:sldMkLst>
        <pc:spChg chg="add del mod ord">
          <ac:chgData name="C C" userId="58c016da926720ee" providerId="LiveId" clId="{B6E1CDBD-7FB5-49AA-B7F5-D88D5F4119DA}" dt="2023-05-08T06:57:31.909" v="452" actId="700"/>
          <ac:spMkLst>
            <pc:docMk/>
            <pc:sldMk cId="2486058494" sldId="475"/>
            <ac:spMk id="2" creationId="{0CB84270-0C19-E688-C4D0-213CF0273303}"/>
          </ac:spMkLst>
        </pc:spChg>
        <pc:spChg chg="del">
          <ac:chgData name="C C" userId="58c016da926720ee" providerId="LiveId" clId="{B6E1CDBD-7FB5-49AA-B7F5-D88D5F4119DA}" dt="2023-05-08T06:55:10.974" v="378"/>
          <ac:spMkLst>
            <pc:docMk/>
            <pc:sldMk cId="2486058494" sldId="475"/>
            <ac:spMk id="3" creationId="{A8F4EB9E-597A-D75F-5003-46DCCDE3D8AC}"/>
          </ac:spMkLst>
        </pc:spChg>
        <pc:spChg chg="mod ord">
          <ac:chgData name="C C" userId="58c016da926720ee" providerId="LiveId" clId="{B6E1CDBD-7FB5-49AA-B7F5-D88D5F4119DA}" dt="2023-05-08T06:57:31.909" v="452" actId="700"/>
          <ac:spMkLst>
            <pc:docMk/>
            <pc:sldMk cId="2486058494" sldId="475"/>
            <ac:spMk id="4" creationId="{186582CF-1109-93B3-4329-2DC3862F585D}"/>
          </ac:spMkLst>
        </pc:spChg>
        <pc:spChg chg="add del mod ord">
          <ac:chgData name="C C" userId="58c016da926720ee" providerId="LiveId" clId="{B6E1CDBD-7FB5-49AA-B7F5-D88D5F4119DA}" dt="2023-05-08T06:57:26.400" v="451" actId="700"/>
          <ac:spMkLst>
            <pc:docMk/>
            <pc:sldMk cId="2486058494" sldId="475"/>
            <ac:spMk id="5" creationId="{9490E23C-6FFB-1471-234C-D47D10CB4191}"/>
          </ac:spMkLst>
        </pc:spChg>
        <pc:spChg chg="add mod ord">
          <ac:chgData name="C C" userId="58c016da926720ee" providerId="LiveId" clId="{B6E1CDBD-7FB5-49AA-B7F5-D88D5F4119DA}" dt="2023-05-08T06:57:31.909" v="452" actId="700"/>
          <ac:spMkLst>
            <pc:docMk/>
            <pc:sldMk cId="2486058494" sldId="475"/>
            <ac:spMk id="6" creationId="{19D6A14E-CD8E-A7D9-4F77-2F533AEFB0C4}"/>
          </ac:spMkLst>
        </pc:spChg>
        <pc:spChg chg="add mod">
          <ac:chgData name="C C" userId="58c016da926720ee" providerId="LiveId" clId="{B6E1CDBD-7FB5-49AA-B7F5-D88D5F4119DA}" dt="2023-05-08T06:57:49.185" v="454" actId="21"/>
          <ac:spMkLst>
            <pc:docMk/>
            <pc:sldMk cId="2486058494" sldId="475"/>
            <ac:spMk id="7" creationId="{D8053BBD-F446-A079-9F8A-183B919D202F}"/>
          </ac:spMkLst>
        </pc:spChg>
        <pc:picChg chg="add del mod ord">
          <ac:chgData name="C C" userId="58c016da926720ee" providerId="LiveId" clId="{B6E1CDBD-7FB5-49AA-B7F5-D88D5F4119DA}" dt="2023-05-08T06:57:49.185" v="454" actId="21"/>
          <ac:picMkLst>
            <pc:docMk/>
            <pc:sldMk cId="2486058494" sldId="475"/>
            <ac:picMk id="1026" creationId="{324776DE-BFC4-15BF-D8B8-2BB53A3674C3}"/>
          </ac:picMkLst>
        </pc:picChg>
      </pc:sldChg>
      <pc:sldChg chg="addSp delSp modSp add mod modAnim modNotesTx">
        <pc:chgData name="C C" userId="58c016da926720ee" providerId="LiveId" clId="{B6E1CDBD-7FB5-49AA-B7F5-D88D5F4119DA}" dt="2023-05-08T07:02:32.403" v="645" actId="1076"/>
        <pc:sldMkLst>
          <pc:docMk/>
          <pc:sldMk cId="574473927" sldId="476"/>
        </pc:sldMkLst>
        <pc:spChg chg="mod">
          <ac:chgData name="C C" userId="58c016da926720ee" providerId="LiveId" clId="{B6E1CDBD-7FB5-49AA-B7F5-D88D5F4119DA}" dt="2023-05-08T06:59:26.372" v="513"/>
          <ac:spMkLst>
            <pc:docMk/>
            <pc:sldMk cId="574473927" sldId="476"/>
            <ac:spMk id="2" creationId="{C9DC46A7-B86A-4403-BBB4-5383DC25C581}"/>
          </ac:spMkLst>
        </pc:spChg>
        <pc:spChg chg="mod">
          <ac:chgData name="C C" userId="58c016da926720ee" providerId="LiveId" clId="{B6E1CDBD-7FB5-49AA-B7F5-D88D5F4119DA}" dt="2023-05-08T07:00:10.685" v="517" actId="5793"/>
          <ac:spMkLst>
            <pc:docMk/>
            <pc:sldMk cId="574473927" sldId="476"/>
            <ac:spMk id="3" creationId="{E0789754-DB61-49BB-8E9D-96ACFA633A8F}"/>
          </ac:spMkLst>
        </pc:spChg>
        <pc:spChg chg="add del mod">
          <ac:chgData name="C C" userId="58c016da926720ee" providerId="LiveId" clId="{B6E1CDBD-7FB5-49AA-B7F5-D88D5F4119DA}" dt="2023-05-08T07:02:20.236" v="642"/>
          <ac:spMkLst>
            <pc:docMk/>
            <pc:sldMk cId="574473927" sldId="476"/>
            <ac:spMk id="6" creationId="{0A1BD194-07AB-DA92-1E69-FC5D4AEE3B71}"/>
          </ac:spMkLst>
        </pc:spChg>
        <pc:picChg chg="del">
          <ac:chgData name="C C" userId="58c016da926720ee" providerId="LiveId" clId="{B6E1CDBD-7FB5-49AA-B7F5-D88D5F4119DA}" dt="2023-05-08T06:57:55.783" v="456" actId="478"/>
          <ac:picMkLst>
            <pc:docMk/>
            <pc:sldMk cId="574473927" sldId="476"/>
            <ac:picMk id="5" creationId="{F548DD8E-D2F0-4C93-8DDE-56B550B29649}"/>
          </ac:picMkLst>
        </pc:picChg>
        <pc:picChg chg="add del mod">
          <ac:chgData name="C C" userId="58c016da926720ee" providerId="LiveId" clId="{B6E1CDBD-7FB5-49AA-B7F5-D88D5F4119DA}" dt="2023-05-08T07:02:28.676" v="644" actId="478"/>
          <ac:picMkLst>
            <pc:docMk/>
            <pc:sldMk cId="574473927" sldId="476"/>
            <ac:picMk id="7" creationId="{5552C0FF-F811-60B2-4A58-D844DF674D47}"/>
          </ac:picMkLst>
        </pc:picChg>
        <pc:picChg chg="add mod">
          <ac:chgData name="C C" userId="58c016da926720ee" providerId="LiveId" clId="{B6E1CDBD-7FB5-49AA-B7F5-D88D5F4119DA}" dt="2023-05-08T07:02:32.403" v="645" actId="1076"/>
          <ac:picMkLst>
            <pc:docMk/>
            <pc:sldMk cId="574473927" sldId="476"/>
            <ac:picMk id="2050" creationId="{ED449A55-F4EB-21BD-AF32-8BE22E6B9DA2}"/>
          </ac:picMkLst>
        </pc:picChg>
      </pc:sldChg>
      <pc:sldChg chg="modSp add mod">
        <pc:chgData name="C C" userId="58c016da926720ee" providerId="LiveId" clId="{B6E1CDBD-7FB5-49AA-B7F5-D88D5F4119DA}" dt="2023-05-08T07:27:49.488" v="1055" actId="20577"/>
        <pc:sldMkLst>
          <pc:docMk/>
          <pc:sldMk cId="1985582290" sldId="477"/>
        </pc:sldMkLst>
        <pc:spChg chg="mod">
          <ac:chgData name="C C" userId="58c016da926720ee" providerId="LiveId" clId="{B6E1CDBD-7FB5-49AA-B7F5-D88D5F4119DA}" dt="2023-05-08T07:27:49.488" v="1055" actId="20577"/>
          <ac:spMkLst>
            <pc:docMk/>
            <pc:sldMk cId="1985582290" sldId="477"/>
            <ac:spMk id="3" creationId="{012C028A-C742-6AFD-AB97-5ECDD07E8688}"/>
          </ac:spMkLst>
        </pc:spChg>
      </pc:sldChg>
      <pc:sldChg chg="modSp add mod">
        <pc:chgData name="C C" userId="58c016da926720ee" providerId="LiveId" clId="{B6E1CDBD-7FB5-49AA-B7F5-D88D5F4119DA}" dt="2023-05-08T07:27:37.320" v="1052" actId="6549"/>
        <pc:sldMkLst>
          <pc:docMk/>
          <pc:sldMk cId="3591457538" sldId="478"/>
        </pc:sldMkLst>
        <pc:spChg chg="mod">
          <ac:chgData name="C C" userId="58c016da926720ee" providerId="LiveId" clId="{B6E1CDBD-7FB5-49AA-B7F5-D88D5F4119DA}" dt="2023-05-08T07:26:01.711" v="961" actId="20577"/>
          <ac:spMkLst>
            <pc:docMk/>
            <pc:sldMk cId="3591457538" sldId="478"/>
            <ac:spMk id="2" creationId="{5FEC8C44-1D06-F471-B534-016592EE7ED1}"/>
          </ac:spMkLst>
        </pc:spChg>
        <pc:spChg chg="mod">
          <ac:chgData name="C C" userId="58c016da926720ee" providerId="LiveId" clId="{B6E1CDBD-7FB5-49AA-B7F5-D88D5F4119DA}" dt="2023-05-08T07:27:37.320" v="1052" actId="6549"/>
          <ac:spMkLst>
            <pc:docMk/>
            <pc:sldMk cId="3591457538" sldId="478"/>
            <ac:spMk id="3" creationId="{012C028A-C742-6AFD-AB97-5ECDD07E8688}"/>
          </ac:spMkLst>
        </pc:spChg>
      </pc:sldChg>
      <pc:sldChg chg="add del">
        <pc:chgData name="C C" userId="58c016da926720ee" providerId="LiveId" clId="{B6E1CDBD-7FB5-49AA-B7F5-D88D5F4119DA}" dt="2023-05-08T07:20:40.061" v="959"/>
        <pc:sldMkLst>
          <pc:docMk/>
          <pc:sldMk cId="4029868343" sldId="478"/>
        </pc:sldMkLst>
      </pc:sldChg>
      <pc:sldChg chg="new del">
        <pc:chgData name="C C" userId="58c016da926720ee" providerId="LiveId" clId="{B6E1CDBD-7FB5-49AA-B7F5-D88D5F4119DA}" dt="2023-05-08T07:29:04.781" v="1059" actId="47"/>
        <pc:sldMkLst>
          <pc:docMk/>
          <pc:sldMk cId="151682722" sldId="479"/>
        </pc:sldMkLst>
      </pc:sldChg>
      <pc:sldChg chg="add del">
        <pc:chgData name="C C" userId="58c016da926720ee" providerId="LiveId" clId="{B6E1CDBD-7FB5-49AA-B7F5-D88D5F4119DA}" dt="2023-05-08T07:20:40.061" v="959"/>
        <pc:sldMkLst>
          <pc:docMk/>
          <pc:sldMk cId="2309390720" sldId="479"/>
        </pc:sldMkLst>
      </pc:sldChg>
      <pc:sldChg chg="addSp delSp modSp add mod">
        <pc:chgData name="C C" userId="58c016da926720ee" providerId="LiveId" clId="{B6E1CDBD-7FB5-49AA-B7F5-D88D5F4119DA}" dt="2023-05-08T07:32:47.172" v="1080" actId="2085"/>
        <pc:sldMkLst>
          <pc:docMk/>
          <pc:sldMk cId="496243872" sldId="480"/>
        </pc:sldMkLst>
        <pc:spChg chg="del">
          <ac:chgData name="C C" userId="58c016da926720ee" providerId="LiveId" clId="{B6E1CDBD-7FB5-49AA-B7F5-D88D5F4119DA}" dt="2023-05-08T07:29:07.778" v="1060" actId="478"/>
          <ac:spMkLst>
            <pc:docMk/>
            <pc:sldMk cId="496243872" sldId="480"/>
            <ac:spMk id="3" creationId="{012C028A-C742-6AFD-AB97-5ECDD07E8688}"/>
          </ac:spMkLst>
        </pc:spChg>
        <pc:spChg chg="add del mod">
          <ac:chgData name="C C" userId="58c016da926720ee" providerId="LiveId" clId="{B6E1CDBD-7FB5-49AA-B7F5-D88D5F4119DA}" dt="2023-05-08T07:29:09.775" v="1061" actId="478"/>
          <ac:spMkLst>
            <pc:docMk/>
            <pc:sldMk cId="496243872" sldId="480"/>
            <ac:spMk id="5" creationId="{7BFB9359-3E10-6AA5-D572-5185AB93BC2A}"/>
          </ac:spMkLst>
        </pc:spChg>
        <pc:spChg chg="add mod">
          <ac:chgData name="C C" userId="58c016da926720ee" providerId="LiveId" clId="{B6E1CDBD-7FB5-49AA-B7F5-D88D5F4119DA}" dt="2023-05-08T07:32:47.172" v="1080" actId="2085"/>
          <ac:spMkLst>
            <pc:docMk/>
            <pc:sldMk cId="496243872" sldId="480"/>
            <ac:spMk id="10" creationId="{65C3EF97-8FF2-EF0D-4623-08B074C738B8}"/>
          </ac:spMkLst>
        </pc:spChg>
        <pc:picChg chg="add mod modCrop">
          <ac:chgData name="C C" userId="58c016da926720ee" providerId="LiveId" clId="{B6E1CDBD-7FB5-49AA-B7F5-D88D5F4119DA}" dt="2023-05-08T07:31:59.494" v="1070" actId="732"/>
          <ac:picMkLst>
            <pc:docMk/>
            <pc:sldMk cId="496243872" sldId="480"/>
            <ac:picMk id="7" creationId="{69E7518B-C162-74C8-4C73-3E6FE3683010}"/>
          </ac:picMkLst>
        </pc:picChg>
        <pc:picChg chg="add mod">
          <ac:chgData name="C C" userId="58c016da926720ee" providerId="LiveId" clId="{B6E1CDBD-7FB5-49AA-B7F5-D88D5F4119DA}" dt="2023-05-08T07:32:23.130" v="1073" actId="1076"/>
          <ac:picMkLst>
            <pc:docMk/>
            <pc:sldMk cId="496243872" sldId="480"/>
            <ac:picMk id="9" creationId="{9A83EE39-6A67-06A9-C6C7-5F1740EBE760}"/>
          </ac:picMkLst>
        </pc:picChg>
      </pc:sldChg>
      <pc:sldChg chg="addSp delSp modSp new mod chgLayout">
        <pc:chgData name="C C" userId="58c016da926720ee" providerId="LiveId" clId="{B6E1CDBD-7FB5-49AA-B7F5-D88D5F4119DA}" dt="2023-05-08T08:12:16.762" v="2481" actId="20577"/>
        <pc:sldMkLst>
          <pc:docMk/>
          <pc:sldMk cId="1501488782" sldId="481"/>
        </pc:sldMkLst>
        <pc:spChg chg="del">
          <ac:chgData name="C C" userId="58c016da926720ee" providerId="LiveId" clId="{B6E1CDBD-7FB5-49AA-B7F5-D88D5F4119DA}" dt="2023-05-08T08:05:04.062" v="1861" actId="700"/>
          <ac:spMkLst>
            <pc:docMk/>
            <pc:sldMk cId="1501488782" sldId="481"/>
            <ac:spMk id="2" creationId="{B07FD030-7046-8ECC-81CE-4E45AD50261B}"/>
          </ac:spMkLst>
        </pc:spChg>
        <pc:spChg chg="del">
          <ac:chgData name="C C" userId="58c016da926720ee" providerId="LiveId" clId="{B6E1CDBD-7FB5-49AA-B7F5-D88D5F4119DA}" dt="2023-05-08T08:05:04.062" v="1861" actId="700"/>
          <ac:spMkLst>
            <pc:docMk/>
            <pc:sldMk cId="1501488782" sldId="481"/>
            <ac:spMk id="3" creationId="{C473F6B7-3203-1E5F-74E8-69AB4BB6A6BE}"/>
          </ac:spMkLst>
        </pc:spChg>
        <pc:spChg chg="add mod ord">
          <ac:chgData name="C C" userId="58c016da926720ee" providerId="LiveId" clId="{B6E1CDBD-7FB5-49AA-B7F5-D88D5F4119DA}" dt="2023-05-08T08:05:11.169" v="1879" actId="20577"/>
          <ac:spMkLst>
            <pc:docMk/>
            <pc:sldMk cId="1501488782" sldId="481"/>
            <ac:spMk id="4" creationId="{C91D0B8D-3F60-DFDE-F869-245EFAD07A48}"/>
          </ac:spMkLst>
        </pc:spChg>
        <pc:spChg chg="add mod ord">
          <ac:chgData name="C C" userId="58c016da926720ee" providerId="LiveId" clId="{B6E1CDBD-7FB5-49AA-B7F5-D88D5F4119DA}" dt="2023-05-08T08:12:16.762" v="2481" actId="20577"/>
          <ac:spMkLst>
            <pc:docMk/>
            <pc:sldMk cId="1501488782" sldId="481"/>
            <ac:spMk id="5" creationId="{1052A415-5204-6F57-E28D-736BC1139D7E}"/>
          </ac:spMkLst>
        </pc:spChg>
        <pc:picChg chg="add mod">
          <ac:chgData name="C C" userId="58c016da926720ee" providerId="LiveId" clId="{B6E1CDBD-7FB5-49AA-B7F5-D88D5F4119DA}" dt="2023-05-08T08:09:37.832" v="2307" actId="1076"/>
          <ac:picMkLst>
            <pc:docMk/>
            <pc:sldMk cId="1501488782" sldId="481"/>
            <ac:picMk id="7" creationId="{4500C1F4-A3F4-0DD2-9E7D-C6424EA2FD0C}"/>
          </ac:picMkLst>
        </pc:picChg>
        <pc:picChg chg="add mod">
          <ac:chgData name="C C" userId="58c016da926720ee" providerId="LiveId" clId="{B6E1CDBD-7FB5-49AA-B7F5-D88D5F4119DA}" dt="2023-05-08T08:09:39.936" v="2308" actId="1076"/>
          <ac:picMkLst>
            <pc:docMk/>
            <pc:sldMk cId="1501488782" sldId="481"/>
            <ac:picMk id="9" creationId="{134CC7C4-E9B7-6640-4E3A-56FDF4CBB473}"/>
          </ac:picMkLst>
        </pc:picChg>
      </pc:sldChg>
      <pc:sldChg chg="modSp add mod">
        <pc:chgData name="C C" userId="58c016da926720ee" providerId="LiveId" clId="{B6E1CDBD-7FB5-49AA-B7F5-D88D5F4119DA}" dt="2023-05-08T10:21:27.624" v="3101" actId="20577"/>
        <pc:sldMkLst>
          <pc:docMk/>
          <pc:sldMk cId="1007708228" sldId="482"/>
        </pc:sldMkLst>
        <pc:spChg chg="mod">
          <ac:chgData name="C C" userId="58c016da926720ee" providerId="LiveId" clId="{B6E1CDBD-7FB5-49AA-B7F5-D88D5F4119DA}" dt="2023-05-08T10:21:27.624" v="3101" actId="20577"/>
          <ac:spMkLst>
            <pc:docMk/>
            <pc:sldMk cId="1007708228" sldId="482"/>
            <ac:spMk id="2" creationId="{665E137C-C9A7-0C87-28AB-81B3EBBDEDB8}"/>
          </ac:spMkLst>
        </pc:spChg>
        <pc:spChg chg="mod">
          <ac:chgData name="C C" userId="58c016da926720ee" providerId="LiveId" clId="{B6E1CDBD-7FB5-49AA-B7F5-D88D5F4119DA}" dt="2023-05-08T08:17:15.474" v="3083" actId="20577"/>
          <ac:spMkLst>
            <pc:docMk/>
            <pc:sldMk cId="1007708228" sldId="482"/>
            <ac:spMk id="3" creationId="{780A9FCE-8184-68A7-5AFB-46C7C74EC0F8}"/>
          </ac:spMkLst>
        </pc:spChg>
      </pc:sldChg>
      <pc:sldMasterChg chg="delSldLayout">
        <pc:chgData name="C C" userId="58c016da926720ee" providerId="LiveId" clId="{B6E1CDBD-7FB5-49AA-B7F5-D88D5F4119DA}" dt="2023-05-08T06:57:52.226" v="455" actId="47"/>
        <pc:sldMasterMkLst>
          <pc:docMk/>
          <pc:sldMasterMk cId="1544436725" sldId="2147483702"/>
        </pc:sldMasterMkLst>
        <pc:sldLayoutChg chg="del">
          <pc:chgData name="C C" userId="58c016da926720ee" providerId="LiveId" clId="{B6E1CDBD-7FB5-49AA-B7F5-D88D5F4119DA}" dt="2023-05-08T06:57:52.226" v="455" actId="47"/>
          <pc:sldLayoutMkLst>
            <pc:docMk/>
            <pc:sldMasterMk cId="1544436725" sldId="2147483702"/>
            <pc:sldLayoutMk cId="3771582891" sldId="214748370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a:p>
        </p:txBody>
      </p:sp>
      <p:sp>
        <p:nvSpPr>
          <p:cNvPr id="50179" name="Rectangle 3"/>
          <p:cNvSpPr>
            <a:spLocks noGrp="1" noChangeArrowheads="1"/>
          </p:cNvSpPr>
          <p:nvPr>
            <p:ph type="dt" sz="quarter" idx="1"/>
          </p:nvPr>
        </p:nvSpPr>
        <p:spPr bwMode="auto">
          <a:xfrm>
            <a:off x="3863975" y="0"/>
            <a:ext cx="2955925" cy="495300"/>
          </a:xfrm>
          <a:prstGeom prst="rect">
            <a:avLst/>
          </a:prstGeom>
          <a:noFill/>
          <a:ln w="9525">
            <a:noFill/>
            <a:miter lim="800000"/>
            <a:headEnd/>
            <a:tailEnd/>
          </a:ln>
          <a:effectLst/>
        </p:spPr>
        <p:txBody>
          <a:bodyPr vert="horz" wrap="none" lIns="91497" tIns="45748" rIns="91497" bIns="45748" numCol="1" anchor="t"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endParaRPr lang="de-DE"/>
          </a:p>
        </p:txBody>
      </p:sp>
      <p:sp>
        <p:nvSpPr>
          <p:cNvPr id="50180" name="Rectangle 4"/>
          <p:cNvSpPr>
            <a:spLocks noGrp="1" noChangeArrowheads="1"/>
          </p:cNvSpPr>
          <p:nvPr>
            <p:ph type="ftr" sz="quarter" idx="2"/>
          </p:nvPr>
        </p:nvSpPr>
        <p:spPr bwMode="auto">
          <a:xfrm>
            <a:off x="0"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defTabSz="915136" eaLnBrk="1" hangingPunct="1">
              <a:defRPr sz="1200">
                <a:solidFill>
                  <a:srgbClr val="00245B"/>
                </a:solidFill>
                <a:latin typeface="Verdana" pitchFamily="34" charset="0"/>
                <a:cs typeface="+mn-cs"/>
              </a:defRPr>
            </a:lvl1pPr>
          </a:lstStyle>
          <a:p>
            <a:pPr>
              <a:defRPr/>
            </a:pPr>
            <a:endParaRPr lang="de-DE"/>
          </a:p>
        </p:txBody>
      </p:sp>
      <p:sp>
        <p:nvSpPr>
          <p:cNvPr id="50181" name="Rectangle 5"/>
          <p:cNvSpPr>
            <a:spLocks noGrp="1" noChangeArrowheads="1"/>
          </p:cNvSpPr>
          <p:nvPr>
            <p:ph type="sldNum" sz="quarter" idx="3"/>
          </p:nvPr>
        </p:nvSpPr>
        <p:spPr bwMode="auto">
          <a:xfrm>
            <a:off x="3863975" y="9423400"/>
            <a:ext cx="2955925" cy="495300"/>
          </a:xfrm>
          <a:prstGeom prst="rect">
            <a:avLst/>
          </a:prstGeom>
          <a:noFill/>
          <a:ln w="9525">
            <a:noFill/>
            <a:miter lim="800000"/>
            <a:headEnd/>
            <a:tailEnd/>
          </a:ln>
          <a:effectLst/>
        </p:spPr>
        <p:txBody>
          <a:bodyPr vert="horz" wrap="none" lIns="91497" tIns="45748" rIns="91497" bIns="45748" numCol="1" anchor="b" anchorCtr="0" compatLnSpc="1">
            <a:prstTxWarp prst="textNoShape">
              <a:avLst/>
            </a:prstTxWarp>
          </a:bodyPr>
          <a:lstStyle>
            <a:lvl1pPr algn="r" defTabSz="915136" eaLnBrk="1" hangingPunct="1">
              <a:defRPr sz="1200">
                <a:solidFill>
                  <a:srgbClr val="00245B"/>
                </a:solidFill>
                <a:latin typeface="Verdana" pitchFamily="34" charset="0"/>
                <a:cs typeface="+mn-cs"/>
              </a:defRPr>
            </a:lvl1pPr>
          </a:lstStyle>
          <a:p>
            <a:pPr>
              <a:defRPr/>
            </a:pPr>
            <a:fld id="{27FFF088-A428-4EAA-B7D9-213B09A2E4F1}" type="slidenum">
              <a:rPr lang="de-DE"/>
              <a:pPr>
                <a:defRPr/>
              </a:pPr>
              <a:t>‹#›</a:t>
            </a:fld>
            <a:endParaRPr lang="de-DE"/>
          </a:p>
        </p:txBody>
      </p:sp>
    </p:spTree>
    <p:extLst>
      <p:ext uri="{BB962C8B-B14F-4D97-AF65-F5344CB8AC3E}">
        <p14:creationId xmlns:p14="http://schemas.microsoft.com/office/powerpoint/2010/main" val="1153477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defTabSz="915136" eaLnBrk="1" hangingPunct="1">
              <a:defRPr sz="1200">
                <a:latin typeface="Verdana" pitchFamily="34" charset="0"/>
                <a:cs typeface="+mn-cs"/>
              </a:defRPr>
            </a:lvl1pPr>
          </a:lstStyle>
          <a:p>
            <a:pPr>
              <a:defRPr/>
            </a:pPr>
            <a:endParaRPr lang="de-DE"/>
          </a:p>
        </p:txBody>
      </p:sp>
      <p:sp>
        <p:nvSpPr>
          <p:cNvPr id="34819" name="Rectangle 3"/>
          <p:cNvSpPr>
            <a:spLocks noGrp="1" noChangeArrowheads="1"/>
          </p:cNvSpPr>
          <p:nvPr>
            <p:ph type="dt" idx="1"/>
          </p:nvPr>
        </p:nvSpPr>
        <p:spPr bwMode="auto">
          <a:xfrm>
            <a:off x="3863975" y="0"/>
            <a:ext cx="2955925" cy="49530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lvl1pPr algn="r" defTabSz="915136" eaLnBrk="1" hangingPunct="1">
              <a:defRPr sz="1200">
                <a:latin typeface="Verdana" pitchFamily="34" charset="0"/>
                <a:cs typeface="+mn-cs"/>
              </a:defRPr>
            </a:lvl1pPr>
          </a:lstStyle>
          <a:p>
            <a:pPr>
              <a:defRPr/>
            </a:pPr>
            <a:endParaRPr lang="de-DE"/>
          </a:p>
        </p:txBody>
      </p:sp>
      <p:sp>
        <p:nvSpPr>
          <p:cNvPr id="13316" name="Rectangle 4"/>
          <p:cNvSpPr>
            <a:spLocks noGrp="1" noRot="1" noChangeAspect="1" noChangeArrowheads="1" noTextEdit="1"/>
          </p:cNvSpPr>
          <p:nvPr>
            <p:ph type="sldImg" idx="2"/>
          </p:nvPr>
        </p:nvSpPr>
        <p:spPr bwMode="auto">
          <a:xfrm>
            <a:off x="106363" y="744538"/>
            <a:ext cx="6608762" cy="371792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09638" y="4710113"/>
            <a:ext cx="5000625" cy="4464050"/>
          </a:xfrm>
          <a:prstGeom prst="rect">
            <a:avLst/>
          </a:prstGeom>
          <a:noFill/>
          <a:ln w="9525">
            <a:noFill/>
            <a:miter lim="800000"/>
            <a:headEnd/>
            <a:tailEnd/>
          </a:ln>
          <a:effectLst/>
        </p:spPr>
        <p:txBody>
          <a:bodyPr vert="horz" wrap="square" lIns="91497" tIns="45748" rIns="91497" bIns="45748"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4822" name="Rectangle 6"/>
          <p:cNvSpPr>
            <a:spLocks noGrp="1" noChangeArrowheads="1"/>
          </p:cNvSpPr>
          <p:nvPr>
            <p:ph type="ftr" sz="quarter" idx="4"/>
          </p:nvPr>
        </p:nvSpPr>
        <p:spPr bwMode="auto">
          <a:xfrm>
            <a:off x="0"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defTabSz="915136" eaLnBrk="1" hangingPunct="1">
              <a:defRPr sz="1200">
                <a:latin typeface="Times New Roman" pitchFamily="18" charset="0"/>
                <a:cs typeface="+mn-cs"/>
              </a:defRPr>
            </a:lvl1pPr>
          </a:lstStyle>
          <a:p>
            <a:pPr>
              <a:defRPr/>
            </a:pPr>
            <a:endParaRPr lang="de-DE"/>
          </a:p>
        </p:txBody>
      </p:sp>
      <p:sp>
        <p:nvSpPr>
          <p:cNvPr id="34823" name="Rectangle 7"/>
          <p:cNvSpPr>
            <a:spLocks noGrp="1" noChangeArrowheads="1"/>
          </p:cNvSpPr>
          <p:nvPr>
            <p:ph type="sldNum" sz="quarter" idx="5"/>
          </p:nvPr>
        </p:nvSpPr>
        <p:spPr bwMode="auto">
          <a:xfrm>
            <a:off x="3863975" y="9423400"/>
            <a:ext cx="2955925" cy="495300"/>
          </a:xfrm>
          <a:prstGeom prst="rect">
            <a:avLst/>
          </a:prstGeom>
          <a:noFill/>
          <a:ln w="9525">
            <a:noFill/>
            <a:miter lim="800000"/>
            <a:headEnd/>
            <a:tailEnd/>
          </a:ln>
          <a:effectLst/>
        </p:spPr>
        <p:txBody>
          <a:bodyPr vert="horz" wrap="square" lIns="91497" tIns="45748" rIns="91497" bIns="45748" numCol="1" anchor="b" anchorCtr="0" compatLnSpc="1">
            <a:prstTxWarp prst="textNoShape">
              <a:avLst/>
            </a:prstTxWarp>
          </a:bodyPr>
          <a:lstStyle>
            <a:lvl1pPr algn="r" defTabSz="915136" eaLnBrk="1" hangingPunct="1">
              <a:defRPr sz="1200">
                <a:latin typeface="Times New Roman" pitchFamily="18" charset="0"/>
                <a:cs typeface="+mn-cs"/>
              </a:defRPr>
            </a:lvl1pPr>
          </a:lstStyle>
          <a:p>
            <a:pPr>
              <a:defRPr/>
            </a:pPr>
            <a:fld id="{AAF2C253-3A99-4D4E-AA4C-3918A4D5315D}" type="slidenum">
              <a:rPr lang="de-DE"/>
              <a:pPr>
                <a:defRPr/>
              </a:pPr>
              <a:t>‹#›</a:t>
            </a:fld>
            <a:endParaRPr lang="de-DE"/>
          </a:p>
        </p:txBody>
      </p:sp>
    </p:spTree>
    <p:extLst>
      <p:ext uri="{BB962C8B-B14F-4D97-AF65-F5344CB8AC3E}">
        <p14:creationId xmlns:p14="http://schemas.microsoft.com/office/powerpoint/2010/main" val="20696112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2</a:t>
            </a:fld>
            <a:endParaRPr lang="de-DE"/>
          </a:p>
        </p:txBody>
      </p:sp>
    </p:spTree>
    <p:extLst>
      <p:ext uri="{BB962C8B-B14F-4D97-AF65-F5344CB8AC3E}">
        <p14:creationId xmlns:p14="http://schemas.microsoft.com/office/powerpoint/2010/main" val="72349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AF2C253-3A99-4D4E-AA4C-3918A4D5315D}" type="slidenum">
              <a:rPr lang="de-DE" smtClean="0"/>
              <a:pPr>
                <a:defRPr/>
              </a:pPr>
              <a:t>23</a:t>
            </a:fld>
            <a:endParaRPr lang="de-DE" dirty="0"/>
          </a:p>
        </p:txBody>
      </p:sp>
    </p:spTree>
    <p:extLst>
      <p:ext uri="{BB962C8B-B14F-4D97-AF65-F5344CB8AC3E}">
        <p14:creationId xmlns:p14="http://schemas.microsoft.com/office/powerpoint/2010/main" val="793526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600" smtClean="0"/>
            </a:lvl1pPr>
          </a:lstStyle>
          <a:p>
            <a:r>
              <a:rPr lang="de-DE"/>
              <a:t>Titelmasterformat durch Klicken bearbeiten</a:t>
            </a:r>
          </a:p>
        </p:txBody>
      </p:sp>
      <p:sp>
        <p:nvSpPr>
          <p:cNvPr id="7" name="Rectangle 8"/>
          <p:cNvSpPr>
            <a:spLocks noGrp="1" noChangeArrowheads="1"/>
          </p:cNvSpPr>
          <p:nvPr>
            <p:ph type="ftr" sz="quarter" idx="10"/>
          </p:nvPr>
        </p:nvSpPr>
        <p:spPr>
          <a:xfrm>
            <a:off x="3124200" y="4684713"/>
            <a:ext cx="2895600" cy="357187"/>
          </a:xfrm>
        </p:spPr>
        <p:txBody>
          <a:bodyPr/>
          <a:lstStyle>
            <a:lvl1pPr>
              <a:defRPr dirty="0" smtClean="0"/>
            </a:lvl1pPr>
          </a:lstStyle>
          <a:p>
            <a:pPr algn="ctr">
              <a:defRPr/>
            </a:pPr>
            <a:r>
              <a:rPr lang="de-DE" dirty="0"/>
              <a:t>20.04.2017</a:t>
            </a:r>
          </a:p>
        </p:txBody>
      </p:sp>
    </p:spTree>
  </p:cSld>
  <p:clrMapOvr>
    <a:masterClrMapping/>
  </p:clrMapOvr>
  <p:transition spd="slow"/>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32589" y="628650"/>
            <a:ext cx="2160587" cy="4108847"/>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50826" y="628650"/>
            <a:ext cx="6329363" cy="4108847"/>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extLst>
      <p:ext uri="{BB962C8B-B14F-4D97-AF65-F5344CB8AC3E}">
        <p14:creationId xmlns:p14="http://schemas.microsoft.com/office/powerpoint/2010/main" val="527032922"/>
      </p:ext>
    </p:extLst>
  </p:cSld>
  <p:clrMapOvr>
    <a:masterClrMapping/>
  </p:clrMapOvr>
  <p:transition spd="slow"/>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3688898636"/>
      </p:ext>
    </p:extLst>
  </p:cSld>
  <p:clrMapOvr>
    <a:masterClrMapping/>
  </p:clrMapOvr>
  <p:transition spd="slow"/>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294333293"/>
      </p:ext>
    </p:extLst>
  </p:cSld>
  <p:clrMapOvr>
    <a:masterClrMapping/>
  </p:clrMapOvr>
  <p:transition spd="slow"/>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29465218"/>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4760589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69DEDA81-3249-4889-9725-A5CFBA824343}"/>
              </a:ext>
            </a:extLst>
          </p:cNvPr>
          <p:cNvSpPr>
            <a:spLocks noGrp="1"/>
          </p:cNvSpPr>
          <p:nvPr>
            <p:ph type="body" sz="quarter" idx="10"/>
          </p:nvPr>
        </p:nvSpPr>
        <p:spPr>
          <a:xfrm>
            <a:off x="234950" y="736599"/>
            <a:ext cx="8674100" cy="4238009"/>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69859899"/>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69DEDA81-3249-4889-9725-A5CFBA824343}"/>
              </a:ext>
            </a:extLst>
          </p:cNvPr>
          <p:cNvSpPr>
            <a:spLocks noGrp="1"/>
          </p:cNvSpPr>
          <p:nvPr>
            <p:ph type="body" sz="quarter" idx="10"/>
          </p:nvPr>
        </p:nvSpPr>
        <p:spPr>
          <a:xfrm>
            <a:off x="234951" y="736599"/>
            <a:ext cx="4337050" cy="4238009"/>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21456384"/>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60350" y="215900"/>
            <a:ext cx="4321175" cy="454025"/>
          </a:xfrm>
          <a:prstGeom prst="rect">
            <a:avLst/>
          </a:prstGeom>
          <a:noFill/>
          <a:ln w="9525">
            <a:noFill/>
            <a:miter lim="800000"/>
            <a:headEnd/>
            <a:tailEnd/>
          </a:ln>
          <a:effectLst/>
        </p:spPr>
        <p:txBody>
          <a:bodyPr lIns="0" tIns="0" rIns="0" bIns="0">
            <a:spAutoFit/>
          </a:bodyPr>
          <a:lstStyle/>
          <a:p>
            <a:pPr eaLnBrk="0" hangingPunct="0">
              <a:lnSpc>
                <a:spcPct val="65000"/>
              </a:lnSpc>
              <a:spcBef>
                <a:spcPct val="50000"/>
              </a:spcBef>
              <a:defRPr/>
            </a:pPr>
            <a:r>
              <a:rPr lang="de-DE" sz="1000" b="1" dirty="0">
                <a:solidFill>
                  <a:srgbClr val="5F5F5F"/>
                </a:solidFill>
              </a:rPr>
              <a:t>Dr. Christoph Nguyen </a:t>
            </a:r>
          </a:p>
          <a:p>
            <a:pPr eaLnBrk="0" hangingPunct="0">
              <a:lnSpc>
                <a:spcPct val="65000"/>
              </a:lnSpc>
              <a:spcBef>
                <a:spcPct val="50000"/>
              </a:spcBef>
              <a:defRPr/>
            </a:pPr>
            <a:r>
              <a:rPr lang="de-DE" sz="1000" b="1" dirty="0">
                <a:solidFill>
                  <a:srgbClr val="5F5F5F"/>
                </a:solidFill>
              </a:rPr>
              <a:t>Otto-Suhr-Institut für Politikwissenschaft</a:t>
            </a:r>
          </a:p>
          <a:p>
            <a:pPr eaLnBrk="0" hangingPunct="0">
              <a:lnSpc>
                <a:spcPct val="65000"/>
              </a:lnSpc>
              <a:spcBef>
                <a:spcPct val="50000"/>
              </a:spcBef>
              <a:defRPr/>
            </a:pPr>
            <a:r>
              <a:rPr lang="de-DE" sz="1000" b="1" dirty="0">
                <a:solidFill>
                  <a:srgbClr val="5F5F5F"/>
                </a:solidFill>
              </a:rPr>
              <a:t>Arbeitsstelle Politisches System Deutschlands</a:t>
            </a: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409826" y="3462338"/>
            <a:ext cx="6467475"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409825" y="1934766"/>
            <a:ext cx="6477000" cy="1102519"/>
          </a:xfrm>
        </p:spPr>
        <p:txBody>
          <a:bodyPr lIns="360000" anchor="t"/>
          <a:lstStyle>
            <a:lvl1pPr>
              <a:lnSpc>
                <a:spcPct val="100000"/>
              </a:lnSpc>
              <a:defRPr sz="3400" smtClean="0"/>
            </a:lvl1pPr>
          </a:lstStyle>
          <a:p>
            <a:r>
              <a:rPr lang="de-DE" dirty="0"/>
              <a:t>Titelmasterformat durch Klicken bearbeiten</a:t>
            </a:r>
          </a:p>
        </p:txBody>
      </p:sp>
      <p:sp>
        <p:nvSpPr>
          <p:cNvPr id="7" name="Rectangle 8"/>
          <p:cNvSpPr>
            <a:spLocks noGrp="1" noChangeArrowheads="1"/>
          </p:cNvSpPr>
          <p:nvPr>
            <p:ph type="ftr" sz="quarter" idx="10"/>
          </p:nvPr>
        </p:nvSpPr>
        <p:spPr>
          <a:xfrm>
            <a:off x="3124200" y="4684713"/>
            <a:ext cx="2895600" cy="357187"/>
          </a:xfrm>
          <a:prstGeom prst="rect">
            <a:avLst/>
          </a:prstGeom>
        </p:spPr>
        <p:txBody>
          <a:bodyPr/>
          <a:lstStyle>
            <a:lvl1pPr>
              <a:defRPr dirty="0" smtClean="0"/>
            </a:lvl1pPr>
          </a:lstStyle>
          <a:p>
            <a:pPr algn="ctr">
              <a:defRPr/>
            </a:pPr>
            <a:r>
              <a:rPr lang="de-DE" dirty="0"/>
              <a:t>20.04.2017</a:t>
            </a:r>
          </a:p>
        </p:txBody>
      </p:sp>
    </p:spTree>
    <p:extLst>
      <p:ext uri="{BB962C8B-B14F-4D97-AF65-F5344CB8AC3E}">
        <p14:creationId xmlns:p14="http://schemas.microsoft.com/office/powerpoint/2010/main" val="3314931823"/>
      </p:ext>
    </p:extLst>
  </p:cSld>
  <p:clrMapOvr>
    <a:masterClrMapping/>
  </p:clrMapOvr>
  <p:transition spd="slow"/>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p:nvPr>
        </p:nvSpPr>
        <p:spPr>
          <a:xfrm>
            <a:off x="271463" y="3469085"/>
            <a:ext cx="8605838" cy="792956"/>
          </a:xfrm>
        </p:spPr>
        <p:txBody>
          <a:bodyPr lIns="360000"/>
          <a:lstStyle>
            <a:lvl1pPr>
              <a:defRPr sz="2000" b="1" smtClean="0">
                <a:solidFill>
                  <a:srgbClr val="0066CC"/>
                </a:solidFill>
              </a:defRPr>
            </a:lvl1pPr>
          </a:lstStyle>
          <a:p>
            <a:r>
              <a:rPr lang="de-DE"/>
              <a:t>Formatvorlage des Untertitelmasters durch Klicken bearbeiten</a:t>
            </a:r>
          </a:p>
        </p:txBody>
      </p:sp>
      <p:sp>
        <p:nvSpPr>
          <p:cNvPr id="45060" name="Rectangle 5"/>
          <p:cNvSpPr>
            <a:spLocks noGrp="1" noChangeArrowheads="1"/>
          </p:cNvSpPr>
          <p:nvPr>
            <p:ph type="ctrTitle"/>
          </p:nvPr>
        </p:nvSpPr>
        <p:spPr>
          <a:xfrm>
            <a:off x="271462" y="2258219"/>
            <a:ext cx="8605837" cy="1102519"/>
          </a:xfrm>
        </p:spPr>
        <p:txBody>
          <a:bodyPr lIns="360000" anchor="t"/>
          <a:lstStyle>
            <a:lvl1pPr>
              <a:lnSpc>
                <a:spcPct val="100000"/>
              </a:lnSpc>
              <a:defRPr sz="3400" smtClean="0"/>
            </a:lvl1pPr>
          </a:lstStyle>
          <a:p>
            <a:r>
              <a:rPr lang="de-DE" dirty="0"/>
              <a:t>Titelmasterformat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Tree>
    <p:extLst>
      <p:ext uri="{BB962C8B-B14F-4D97-AF65-F5344CB8AC3E}">
        <p14:creationId xmlns:p14="http://schemas.microsoft.com/office/powerpoint/2010/main" val="1686505147"/>
      </p:ext>
    </p:extLst>
  </p:cSld>
  <p:clrMapOvr>
    <a:masterClrMapping/>
  </p:clrMapOvr>
  <p:transition spd="slow"/>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Titelfolie">
    <p:spTree>
      <p:nvGrpSpPr>
        <p:cNvPr id="1" name=""/>
        <p:cNvGrpSpPr/>
        <p:nvPr/>
      </p:nvGrpSpPr>
      <p:grpSpPr>
        <a:xfrm>
          <a:off x="0" y="0"/>
          <a:ext cx="0" cy="0"/>
          <a:chOff x="0" y="0"/>
          <a:chExt cx="0" cy="0"/>
        </a:xfrm>
      </p:grpSpPr>
      <p:sp>
        <p:nvSpPr>
          <p:cNvPr id="10" name="Rectangle 13">
            <a:extLst>
              <a:ext uri="{FF2B5EF4-FFF2-40B4-BE49-F238E27FC236}">
                <a16:creationId xmlns:a16="http://schemas.microsoft.com/office/drawing/2014/main" id="{62C37DA0-2B82-42BC-B80C-4909DF2D1C44}"/>
              </a:ext>
            </a:extLst>
          </p:cNvPr>
          <p:cNvSpPr>
            <a:spLocks noChangeArrowheads="1"/>
          </p:cNvSpPr>
          <p:nvPr userDrawn="1"/>
        </p:nvSpPr>
        <p:spPr bwMode="auto">
          <a:xfrm>
            <a:off x="1" y="-28040"/>
            <a:ext cx="4572000" cy="51715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pic>
        <p:nvPicPr>
          <p:cNvPr id="5" name="Picture 24" descr="Logo_RGB_300dpi"/>
          <p:cNvPicPr>
            <a:picLocks noChangeAspect="1" noChangeArrowheads="1"/>
          </p:cNvPicPr>
          <p:nvPr/>
        </p:nvPicPr>
        <p:blipFill>
          <a:blip r:embed="rId2" cstate="print"/>
          <a:srcRect/>
          <a:stretch>
            <a:fillRect/>
          </a:stretch>
        </p:blipFill>
        <p:spPr bwMode="auto">
          <a:xfrm>
            <a:off x="6738938" y="107950"/>
            <a:ext cx="2138362" cy="425450"/>
          </a:xfrm>
          <a:prstGeom prst="rect">
            <a:avLst/>
          </a:prstGeom>
          <a:noFill/>
          <a:ln w="9525">
            <a:noFill/>
            <a:miter lim="800000"/>
            <a:headEnd/>
            <a:tailEnd/>
          </a:ln>
        </p:spPr>
      </p:pic>
      <p:sp>
        <p:nvSpPr>
          <p:cNvPr id="6" name="Rectangle 13"/>
          <p:cNvSpPr>
            <a:spLocks noChangeArrowheads="1"/>
          </p:cNvSpPr>
          <p:nvPr/>
        </p:nvSpPr>
        <p:spPr bwMode="auto">
          <a:xfrm>
            <a:off x="0" y="50520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45059" name="Rectangle 2"/>
          <p:cNvSpPr>
            <a:spLocks noGrp="1" noChangeArrowheads="1"/>
          </p:cNvSpPr>
          <p:nvPr>
            <p:ph type="subTitle" idx="1" hasCustomPrompt="1"/>
          </p:nvPr>
        </p:nvSpPr>
        <p:spPr>
          <a:xfrm>
            <a:off x="4572000" y="2077313"/>
            <a:ext cx="4198144" cy="960834"/>
          </a:xfrm>
        </p:spPr>
        <p:txBody>
          <a:bodyPr lIns="360000" anchor="ctr"/>
          <a:lstStyle>
            <a:lvl1pPr>
              <a:defRPr sz="3600" b="1" smtClean="0">
                <a:solidFill>
                  <a:srgbClr val="0066CC"/>
                </a:solidFill>
              </a:defRPr>
            </a:lvl1pPr>
          </a:lstStyle>
          <a:p>
            <a:r>
              <a:rPr lang="de-DE" dirty="0"/>
              <a:t>Formatvorlage des Untertitelmasters durch Klicken bearbeiten</a:t>
            </a:r>
          </a:p>
        </p:txBody>
      </p:sp>
      <p:sp>
        <p:nvSpPr>
          <p:cNvPr id="8" name="Rectangle 13">
            <a:extLst>
              <a:ext uri="{FF2B5EF4-FFF2-40B4-BE49-F238E27FC236}">
                <a16:creationId xmlns:a16="http://schemas.microsoft.com/office/drawing/2014/main" id="{397A1E27-9502-46A3-BF4D-A575C94A52F2}"/>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9" name="Rectangle 2">
            <a:extLst>
              <a:ext uri="{FF2B5EF4-FFF2-40B4-BE49-F238E27FC236}">
                <a16:creationId xmlns:a16="http://schemas.microsoft.com/office/drawing/2014/main" id="{E9E95A73-378B-4D8B-BB65-D1C5F5DBBC3D}"/>
              </a:ext>
            </a:extLst>
          </p:cNvPr>
          <p:cNvSpPr txBox="1">
            <a:spLocks noChangeArrowheads="1"/>
          </p:cNvSpPr>
          <p:nvPr userDrawn="1"/>
        </p:nvSpPr>
        <p:spPr bwMode="auto">
          <a:xfrm>
            <a:off x="266701" y="107950"/>
            <a:ext cx="6472238" cy="396478"/>
          </a:xfrm>
          <a:prstGeom prst="rect">
            <a:avLst/>
          </a:prstGeom>
          <a:noFill/>
          <a:ln w="9525">
            <a:noFill/>
            <a:miter lim="800000"/>
            <a:headEnd/>
            <a:tailEnd/>
          </a:ln>
        </p:spPr>
        <p:txBody>
          <a:bodyPr vert="horz" wrap="square" lIns="360000" tIns="0" rIns="0" bIns="0" numCol="1" anchor="t" anchorCtr="0" compatLnSpc="1">
            <a:prstTxWarp prst="textNoShape">
              <a:avLst/>
            </a:prstTxWarp>
          </a:bodyPr>
          <a:lstStyle>
            <a:lvl1pPr marL="0" indent="0" algn="l" rtl="0" fontAlgn="base">
              <a:lnSpc>
                <a:spcPct val="102000"/>
              </a:lnSpc>
              <a:spcBef>
                <a:spcPts val="500"/>
              </a:spcBef>
              <a:spcAft>
                <a:spcPct val="0"/>
              </a:spcAft>
              <a:buClr>
                <a:srgbClr val="000000"/>
              </a:buClr>
              <a:buFont typeface="Arial" panose="020B0604020202020204" pitchFamily="34" charset="0"/>
              <a:buNone/>
              <a:defRPr sz="2000" b="1" smtClean="0">
                <a:solidFill>
                  <a:srgbClr val="0066CC"/>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a:lstStyle>
          <a:p>
            <a:pPr marL="0" indent="0" defTabSz="640080">
              <a:lnSpc>
                <a:spcPct val="100000"/>
              </a:lnSpc>
              <a:spcBef>
                <a:spcPts val="0"/>
              </a:spcBef>
            </a:pPr>
            <a:endParaRPr lang="de-DE" kern="0" dirty="0"/>
          </a:p>
        </p:txBody>
      </p:sp>
      <p:sp>
        <p:nvSpPr>
          <p:cNvPr id="45060" name="Rectangle 5"/>
          <p:cNvSpPr>
            <a:spLocks noGrp="1" noChangeArrowheads="1"/>
          </p:cNvSpPr>
          <p:nvPr>
            <p:ph type="ctrTitle"/>
          </p:nvPr>
        </p:nvSpPr>
        <p:spPr>
          <a:xfrm>
            <a:off x="266700" y="-727233"/>
            <a:ext cx="3000376" cy="3863339"/>
          </a:xfrm>
        </p:spPr>
        <p:txBody>
          <a:bodyPr lIns="360000" anchor="t"/>
          <a:lstStyle>
            <a:lvl1pPr>
              <a:lnSpc>
                <a:spcPct val="100000"/>
              </a:lnSpc>
              <a:defRPr sz="43200" smtClean="0"/>
            </a:lvl1pPr>
          </a:lstStyle>
          <a:p>
            <a:endParaRPr lang="de-DE" dirty="0"/>
          </a:p>
        </p:txBody>
      </p:sp>
    </p:spTree>
    <p:extLst>
      <p:ext uri="{BB962C8B-B14F-4D97-AF65-F5344CB8AC3E}">
        <p14:creationId xmlns:p14="http://schemas.microsoft.com/office/powerpoint/2010/main" val="751339519"/>
      </p:ext>
    </p:extLst>
  </p:cSld>
  <p:clrMapOvr>
    <a:masterClrMapping/>
  </p:clrMapOvr>
  <p:transition spd="slow"/>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52044631-D074-4D34-935B-221AF18C15D5}"/>
              </a:ext>
            </a:extLst>
          </p:cNvPr>
          <p:cNvSpPr>
            <a:spLocks noGrp="1"/>
          </p:cNvSpPr>
          <p:nvPr>
            <p:ph sz="quarter" idx="12"/>
          </p:nvPr>
        </p:nvSpPr>
        <p:spPr>
          <a:xfrm>
            <a:off x="234951" y="736599"/>
            <a:ext cx="8677555"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18500342"/>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165D-94D0-41EE-AF60-BB41FC384D86}"/>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8B761BDD-A21A-49B3-8FFF-F7E8FDB86B5E}"/>
              </a:ext>
            </a:extLst>
          </p:cNvPr>
          <p:cNvSpPr>
            <a:spLocks noGrp="1"/>
          </p:cNvSpPr>
          <p:nvPr>
            <p:ph sz="quarter" idx="11"/>
          </p:nvPr>
        </p:nvSpPr>
        <p:spPr>
          <a:xfrm>
            <a:off x="4572000"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
        <p:nvSpPr>
          <p:cNvPr id="6" name="Content Placeholder 4">
            <a:extLst>
              <a:ext uri="{FF2B5EF4-FFF2-40B4-BE49-F238E27FC236}">
                <a16:creationId xmlns:a16="http://schemas.microsoft.com/office/drawing/2014/main" id="{4BBCC7F9-AB44-4D21-868C-EFD01BAFA0C6}"/>
              </a:ext>
            </a:extLst>
          </p:cNvPr>
          <p:cNvSpPr>
            <a:spLocks noGrp="1"/>
          </p:cNvSpPr>
          <p:nvPr>
            <p:ph sz="quarter" idx="12"/>
          </p:nvPr>
        </p:nvSpPr>
        <p:spPr>
          <a:xfrm>
            <a:off x="234951" y="736599"/>
            <a:ext cx="4337049" cy="4238625"/>
          </a:xfrm>
        </p:spPr>
        <p:txBody>
          <a:bodyPr/>
          <a:lstStyle>
            <a:lvl1pPr>
              <a:defRPr sz="2400"/>
            </a:lvl1pPr>
            <a:lvl2pPr>
              <a:defRPr sz="2000"/>
            </a:lvl2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4529515"/>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0825" y="33361"/>
            <a:ext cx="8642350" cy="626002"/>
          </a:xfrm>
        </p:spPr>
        <p:txBody>
          <a:bodyPr/>
          <a:lstStyle>
            <a:lvl1pPr>
              <a:defRPr sz="3200" u="none">
                <a:solidFill>
                  <a:srgbClr val="000000"/>
                </a:solidFill>
                <a:latin typeface="NexusSansPro-Bold" panose="020B0804030101020102" pitchFamily="34" charset="0"/>
                <a:cs typeface="NexusSansPro-Bold" panose="020B0804030101020102" pitchFamily="34" charset="0"/>
              </a:defRPr>
            </a:lvl1pPr>
          </a:lstStyle>
          <a:p>
            <a:r>
              <a:rPr lang="en-US" dirty="0"/>
              <a:t>Click to edit Master title style</a:t>
            </a:r>
            <a:endParaRPr lang="de-DE" dirty="0"/>
          </a:p>
        </p:txBody>
      </p:sp>
      <p:sp>
        <p:nvSpPr>
          <p:cNvPr id="3" name="Inhaltsplatzhalter 2"/>
          <p:cNvSpPr>
            <a:spLocks noGrp="1"/>
          </p:cNvSpPr>
          <p:nvPr>
            <p:ph idx="1"/>
          </p:nvPr>
        </p:nvSpPr>
        <p:spPr>
          <a:xfrm>
            <a:off x="250825"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4" name="Inhaltsplatzhalter 2">
            <a:extLst>
              <a:ext uri="{FF2B5EF4-FFF2-40B4-BE49-F238E27FC236}">
                <a16:creationId xmlns:a16="http://schemas.microsoft.com/office/drawing/2014/main" id="{AF9BBB9C-FAFF-4292-95CB-13D4959180F2}"/>
              </a:ext>
            </a:extLst>
          </p:cNvPr>
          <p:cNvSpPr>
            <a:spLocks noGrp="1"/>
          </p:cNvSpPr>
          <p:nvPr>
            <p:ph idx="10"/>
          </p:nvPr>
        </p:nvSpPr>
        <p:spPr>
          <a:xfrm>
            <a:off x="4572000" y="659363"/>
            <a:ext cx="4321175" cy="4304523"/>
          </a:xfrm>
        </p:spPr>
        <p:txBody>
          <a:bodyPr/>
          <a:lstStyle>
            <a:lvl1pPr>
              <a:defRPr sz="2800" b="0">
                <a:solidFill>
                  <a:srgbClr val="003366"/>
                </a:solidFill>
                <a:latin typeface="NexusSansPro" panose="020B0504030101020102" pitchFamily="34" charset="0"/>
                <a:cs typeface="NexusSansPro" panose="020B0504030101020102" pitchFamily="34" charset="0"/>
              </a:defRPr>
            </a:lvl1pPr>
            <a:lvl2pPr>
              <a:defRPr>
                <a:solidFill>
                  <a:srgbClr val="0066CC"/>
                </a:solidFill>
                <a:latin typeface="NexusSansPro" panose="020B0504030101020102" pitchFamily="34" charset="0"/>
                <a:cs typeface="NexusSansPro" panose="020B0504030101020102" pitchFamily="34" charset="0"/>
              </a:defRPr>
            </a:lvl2pPr>
            <a:lvl3pPr>
              <a:defRPr>
                <a:solidFill>
                  <a:schemeClr val="bg2">
                    <a:lumMod val="60000"/>
                    <a:lumOff val="40000"/>
                  </a:schemeClr>
                </a:solidFill>
                <a:latin typeface="NexusSansPro" panose="020B0504030101020102" pitchFamily="34" charset="0"/>
                <a:cs typeface="NexusSansPro" panose="020B0504030101020102" pitchFamily="34" charset="0"/>
              </a:defRPr>
            </a:lvl3pPr>
            <a:lvl4pPr>
              <a:defRPr>
                <a:latin typeface="NexusSansPro" panose="020B0504030101020102" pitchFamily="34" charset="0"/>
                <a:cs typeface="NexusSansPro" panose="020B0504030101020102" pitchFamily="34" charset="0"/>
              </a:defRPr>
            </a:lvl4pPr>
            <a:lvl5pPr>
              <a:defRPr>
                <a:latin typeface="NexusSansPro" panose="020B0504030101020102" pitchFamily="34" charset="0"/>
                <a:cs typeface="NexusSansPro" panose="020B0504030101020102"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91229737"/>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50826"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1" y="1356122"/>
            <a:ext cx="4244975" cy="338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05979"/>
            <a:ext cx="8229600" cy="85725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8"/>
          <p:cNvSpPr>
            <a:spLocks noGrp="1" noChangeArrowheads="1"/>
          </p:cNvSpPr>
          <p:nvPr>
            <p:ph type="ftr" sz="quarter" idx="10"/>
          </p:nvPr>
        </p:nvSpPr>
        <p:spPr/>
        <p:txBody>
          <a:bodyPr/>
          <a:lstStyle>
            <a:lvl1pPr>
              <a:defRPr/>
            </a:lvl1pPr>
          </a:lstStyle>
          <a:p>
            <a:pPr>
              <a:defRPr/>
            </a:pPr>
            <a:r>
              <a:rPr lang="de-DE"/>
              <a:t>Titel, Datum</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1.xml"/><Relationship Id="rId7"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4999038"/>
            <a:ext cx="9144000" cy="144462"/>
          </a:xfrm>
          <a:prstGeom prst="rect">
            <a:avLst/>
          </a:prstGeom>
          <a:solidFill>
            <a:schemeClr val="accent1"/>
          </a:solidFill>
          <a:ln w="9525">
            <a:noFill/>
            <a:miter lim="800000"/>
            <a:headEnd/>
            <a:tailEnd/>
          </a:ln>
        </p:spPr>
        <p:txBody>
          <a:bodyPr wrap="none" anchor="ctr"/>
          <a:lstStyle/>
          <a:p>
            <a:pPr eaLnBrk="0" hangingPunct="0">
              <a:defRPr/>
            </a:pPr>
            <a:endParaRPr lang="de-DE">
              <a:latin typeface="Verdana" pitchFamily="34" charset="0"/>
              <a:cs typeface="+mn-cs"/>
            </a:endParaRPr>
          </a:p>
        </p:txBody>
      </p:sp>
      <p:sp>
        <p:nvSpPr>
          <p:cNvPr id="38915" name="Rectangle 2"/>
          <p:cNvSpPr>
            <a:spLocks noGrp="1" noChangeArrowheads="1"/>
          </p:cNvSpPr>
          <p:nvPr>
            <p:ph type="body" idx="1"/>
          </p:nvPr>
        </p:nvSpPr>
        <p:spPr bwMode="auto">
          <a:xfrm>
            <a:off x="250825" y="1214438"/>
            <a:ext cx="8642350" cy="36464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8916" name="Rectangle 5"/>
          <p:cNvSpPr>
            <a:spLocks noGrp="1" noChangeArrowheads="1"/>
          </p:cNvSpPr>
          <p:nvPr>
            <p:ph type="title"/>
          </p:nvPr>
        </p:nvSpPr>
        <p:spPr bwMode="auto">
          <a:xfrm>
            <a:off x="250825" y="709613"/>
            <a:ext cx="8642350" cy="3222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de-DE"/>
              <a:t>Mastertitelformat bearbeiten</a:t>
            </a:r>
          </a:p>
        </p:txBody>
      </p:sp>
      <p:sp>
        <p:nvSpPr>
          <p:cNvPr id="327688" name="Rectangle 8"/>
          <p:cNvSpPr>
            <a:spLocks noGrp="1" noChangeArrowheads="1"/>
          </p:cNvSpPr>
          <p:nvPr>
            <p:ph type="ftr" sz="quarter" idx="3"/>
          </p:nvPr>
        </p:nvSpPr>
        <p:spPr bwMode="auto">
          <a:xfrm>
            <a:off x="250825" y="4972050"/>
            <a:ext cx="5976938" cy="1714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b="0" dirty="0" smtClean="0">
                <a:solidFill>
                  <a:srgbClr val="5F5F5F"/>
                </a:solidFill>
                <a:cs typeface="+mn-cs"/>
              </a:defRPr>
            </a:lvl1pPr>
          </a:lstStyle>
          <a:p>
            <a:pPr>
              <a:defRPr/>
            </a:pPr>
            <a:r>
              <a:rPr lang="de-DE"/>
              <a:t>Titel, Datum, …</a:t>
            </a:r>
          </a:p>
        </p:txBody>
      </p:sp>
      <p:pic>
        <p:nvPicPr>
          <p:cNvPr id="38918" name="Picture 24" descr="Logo_RGB_300dpi"/>
          <p:cNvPicPr>
            <a:picLocks noChangeAspect="1" noChangeArrowheads="1"/>
          </p:cNvPicPr>
          <p:nvPr/>
        </p:nvPicPr>
        <p:blipFill>
          <a:blip r:embed="rId13" cstate="print"/>
          <a:srcRect/>
          <a:stretch>
            <a:fillRect/>
          </a:stretch>
        </p:blipFill>
        <p:spPr bwMode="auto">
          <a:xfrm>
            <a:off x="6738938" y="107950"/>
            <a:ext cx="2138362" cy="4254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spd="slow"/>
  <p:hf sldNum="0" hdr="0" dt="0"/>
  <p:txStyles>
    <p:titleStyle>
      <a:lvl1pPr algn="l" rtl="0" fontAlgn="base">
        <a:lnSpc>
          <a:spcPct val="85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algn="l" rtl="0" fontAlgn="base">
        <a:lnSpc>
          <a:spcPct val="102000"/>
        </a:lnSpc>
        <a:spcBef>
          <a:spcPts val="500"/>
        </a:spcBef>
        <a:spcAft>
          <a:spcPct val="0"/>
        </a:spcAft>
        <a:buClr>
          <a:srgbClr val="000000"/>
        </a:buClr>
        <a:defRPr>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Char char="-"/>
        <a:defRPr>
          <a:solidFill>
            <a:srgbClr val="000000"/>
          </a:solidFill>
          <a:latin typeface="+mn-lt"/>
        </a:defRPr>
      </a:lvl2pPr>
      <a:lvl3pPr marL="723900" indent="-188913" algn="l" rtl="0" fontAlgn="base">
        <a:lnSpc>
          <a:spcPct val="102000"/>
        </a:lnSpc>
        <a:spcBef>
          <a:spcPts val="500"/>
        </a:spcBef>
        <a:spcAft>
          <a:spcPct val="0"/>
        </a:spcAft>
        <a:buClr>
          <a:srgbClr val="000000"/>
        </a:buClr>
        <a:buChar char="-"/>
        <a:defRPr>
          <a:solidFill>
            <a:srgbClr val="000000"/>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9"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extLst>
      <p:ext uri="{BB962C8B-B14F-4D97-AF65-F5344CB8AC3E}">
        <p14:creationId xmlns:p14="http://schemas.microsoft.com/office/powerpoint/2010/main" val="15444367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17" r:id="rId6"/>
    <p:sldLayoutId id="2147483718" r:id="rId7"/>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0" y="5066685"/>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
        <p:nvSpPr>
          <p:cNvPr id="38915" name="Rectangle 2"/>
          <p:cNvSpPr>
            <a:spLocks noGrp="1" noChangeArrowheads="1"/>
          </p:cNvSpPr>
          <p:nvPr>
            <p:ph type="body" idx="1"/>
          </p:nvPr>
        </p:nvSpPr>
        <p:spPr bwMode="auto">
          <a:xfrm>
            <a:off x="234950" y="762000"/>
            <a:ext cx="8642350" cy="420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p:txBody>
      </p:sp>
      <p:sp>
        <p:nvSpPr>
          <p:cNvPr id="38916" name="Rectangle 5"/>
          <p:cNvSpPr>
            <a:spLocks noGrp="1" noChangeArrowheads="1"/>
          </p:cNvSpPr>
          <p:nvPr>
            <p:ph type="title"/>
          </p:nvPr>
        </p:nvSpPr>
        <p:spPr bwMode="auto">
          <a:xfrm>
            <a:off x="234950" y="76815"/>
            <a:ext cx="6456940" cy="4254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Mastertitelformat bearbeiten</a:t>
            </a:r>
          </a:p>
        </p:txBody>
      </p:sp>
      <p:pic>
        <p:nvPicPr>
          <p:cNvPr id="38918" name="Picture 24" descr="Logo_RGB_300dpi"/>
          <p:cNvPicPr>
            <a:picLocks noChangeAspect="1" noChangeArrowheads="1"/>
          </p:cNvPicPr>
          <p:nvPr userDrawn="1"/>
        </p:nvPicPr>
        <p:blipFill>
          <a:blip r:embed="rId8" cstate="print"/>
          <a:srcRect/>
          <a:stretch>
            <a:fillRect/>
          </a:stretch>
        </p:blipFill>
        <p:spPr bwMode="auto">
          <a:xfrm>
            <a:off x="6738938" y="76815"/>
            <a:ext cx="2138362" cy="425450"/>
          </a:xfrm>
          <a:prstGeom prst="rect">
            <a:avLst/>
          </a:prstGeom>
          <a:noFill/>
          <a:ln w="9525">
            <a:noFill/>
            <a:miter lim="800000"/>
            <a:headEnd/>
            <a:tailEnd/>
          </a:ln>
        </p:spPr>
      </p:pic>
      <p:sp>
        <p:nvSpPr>
          <p:cNvPr id="13" name="Rectangle 13">
            <a:extLst>
              <a:ext uri="{FF2B5EF4-FFF2-40B4-BE49-F238E27FC236}">
                <a16:creationId xmlns:a16="http://schemas.microsoft.com/office/drawing/2014/main" id="{F0D7924A-4C5D-4561-91DA-9A79006759C4}"/>
              </a:ext>
            </a:extLst>
          </p:cNvPr>
          <p:cNvSpPr>
            <a:spLocks noChangeArrowheads="1"/>
          </p:cNvSpPr>
          <p:nvPr userDrawn="1"/>
        </p:nvSpPr>
        <p:spPr bwMode="auto">
          <a:xfrm>
            <a:off x="0" y="594360"/>
            <a:ext cx="9144000" cy="91440"/>
          </a:xfrm>
          <a:prstGeom prst="rect">
            <a:avLst/>
          </a:prstGeom>
          <a:solidFill>
            <a:schemeClr val="accent1"/>
          </a:solidFill>
          <a:ln w="9525">
            <a:noFill/>
            <a:miter lim="800000"/>
            <a:headEnd/>
            <a:tailEnd/>
          </a:ln>
        </p:spPr>
        <p:txBody>
          <a:bodyPr wrap="none" anchor="ctr"/>
          <a:lstStyle/>
          <a:p>
            <a:pPr eaLnBrk="0" hangingPunct="0">
              <a:defRPr/>
            </a:pPr>
            <a:endParaRPr lang="de-DE" dirty="0">
              <a:latin typeface="Verdana" pitchFamily="34" charset="0"/>
              <a:cs typeface="+mn-cs"/>
            </a:endParaRPr>
          </a:p>
        </p:txBody>
      </p:sp>
    </p:spTree>
    <p:extLst>
      <p:ext uri="{BB962C8B-B14F-4D97-AF65-F5344CB8AC3E}">
        <p14:creationId xmlns:p14="http://schemas.microsoft.com/office/powerpoint/2010/main" val="24818381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Lst>
  <p:transition spd="slow"/>
  <p:hf sldNum="0" hdr="0" dt="0"/>
  <p:txStyles>
    <p:titleStyle>
      <a:lvl1pPr algn="l" rtl="0" fontAlgn="base">
        <a:lnSpc>
          <a:spcPct val="100000"/>
        </a:lnSpc>
        <a:spcBef>
          <a:spcPct val="0"/>
        </a:spcBef>
        <a:spcAft>
          <a:spcPct val="0"/>
        </a:spcAft>
        <a:defRPr sz="3000" b="1">
          <a:solidFill>
            <a:srgbClr val="003366"/>
          </a:solidFill>
          <a:latin typeface="+mj-lt"/>
          <a:ea typeface="+mj-ea"/>
          <a:cs typeface="+mj-cs"/>
        </a:defRPr>
      </a:lvl1pPr>
      <a:lvl2pPr algn="l" rtl="0" fontAlgn="base">
        <a:lnSpc>
          <a:spcPct val="85000"/>
        </a:lnSpc>
        <a:spcBef>
          <a:spcPct val="0"/>
        </a:spcBef>
        <a:spcAft>
          <a:spcPct val="0"/>
        </a:spcAft>
        <a:defRPr sz="3000" b="1">
          <a:solidFill>
            <a:srgbClr val="003366"/>
          </a:solidFill>
          <a:latin typeface="Arial" charset="0"/>
        </a:defRPr>
      </a:lvl2pPr>
      <a:lvl3pPr algn="l" rtl="0" fontAlgn="base">
        <a:lnSpc>
          <a:spcPct val="85000"/>
        </a:lnSpc>
        <a:spcBef>
          <a:spcPct val="0"/>
        </a:spcBef>
        <a:spcAft>
          <a:spcPct val="0"/>
        </a:spcAft>
        <a:defRPr sz="3000" b="1">
          <a:solidFill>
            <a:srgbClr val="003366"/>
          </a:solidFill>
          <a:latin typeface="Arial" charset="0"/>
        </a:defRPr>
      </a:lvl3pPr>
      <a:lvl4pPr algn="l" rtl="0" fontAlgn="base">
        <a:lnSpc>
          <a:spcPct val="85000"/>
        </a:lnSpc>
        <a:spcBef>
          <a:spcPct val="0"/>
        </a:spcBef>
        <a:spcAft>
          <a:spcPct val="0"/>
        </a:spcAft>
        <a:defRPr sz="3000" b="1">
          <a:solidFill>
            <a:srgbClr val="003366"/>
          </a:solidFill>
          <a:latin typeface="Arial" charset="0"/>
        </a:defRPr>
      </a:lvl4pPr>
      <a:lvl5pPr algn="l" rtl="0" fontAlgn="base">
        <a:lnSpc>
          <a:spcPct val="85000"/>
        </a:lnSpc>
        <a:spcBef>
          <a:spcPct val="0"/>
        </a:spcBef>
        <a:spcAft>
          <a:spcPct val="0"/>
        </a:spcAft>
        <a:defRPr sz="3000" b="1">
          <a:solidFill>
            <a:srgbClr val="003366"/>
          </a:solidFill>
          <a:latin typeface="Arial" charset="0"/>
        </a:defRPr>
      </a:lvl5pPr>
      <a:lvl6pPr marL="457200" algn="l" rtl="0" eaLnBrk="1" fontAlgn="base" hangingPunct="1">
        <a:lnSpc>
          <a:spcPct val="85000"/>
        </a:lnSpc>
        <a:spcBef>
          <a:spcPct val="0"/>
        </a:spcBef>
        <a:spcAft>
          <a:spcPct val="0"/>
        </a:spcAft>
        <a:defRPr sz="3000" b="1">
          <a:solidFill>
            <a:srgbClr val="003366"/>
          </a:solidFill>
          <a:latin typeface="Arial" charset="0"/>
        </a:defRPr>
      </a:lvl6pPr>
      <a:lvl7pPr marL="914400" algn="l" rtl="0" eaLnBrk="1" fontAlgn="base" hangingPunct="1">
        <a:lnSpc>
          <a:spcPct val="85000"/>
        </a:lnSpc>
        <a:spcBef>
          <a:spcPct val="0"/>
        </a:spcBef>
        <a:spcAft>
          <a:spcPct val="0"/>
        </a:spcAft>
        <a:defRPr sz="3000" b="1">
          <a:solidFill>
            <a:srgbClr val="003366"/>
          </a:solidFill>
          <a:latin typeface="Arial" charset="0"/>
        </a:defRPr>
      </a:lvl7pPr>
      <a:lvl8pPr marL="1371600" algn="l" rtl="0" eaLnBrk="1" fontAlgn="base" hangingPunct="1">
        <a:lnSpc>
          <a:spcPct val="85000"/>
        </a:lnSpc>
        <a:spcBef>
          <a:spcPct val="0"/>
        </a:spcBef>
        <a:spcAft>
          <a:spcPct val="0"/>
        </a:spcAft>
        <a:defRPr sz="3000" b="1">
          <a:solidFill>
            <a:srgbClr val="003366"/>
          </a:solidFill>
          <a:latin typeface="Arial" charset="0"/>
        </a:defRPr>
      </a:lvl8pPr>
      <a:lvl9pPr marL="1828800" algn="l" rtl="0" eaLnBrk="1" fontAlgn="base" hangingPunct="1">
        <a:lnSpc>
          <a:spcPct val="85000"/>
        </a:lnSpc>
        <a:spcBef>
          <a:spcPct val="0"/>
        </a:spcBef>
        <a:spcAft>
          <a:spcPct val="0"/>
        </a:spcAft>
        <a:defRPr sz="3000" b="1">
          <a:solidFill>
            <a:srgbClr val="003366"/>
          </a:solidFill>
          <a:latin typeface="Arial" charset="0"/>
        </a:defRPr>
      </a:lvl9pPr>
    </p:titleStyle>
    <p:bodyStyle>
      <a:lvl1pPr marL="0" indent="0" algn="l" rtl="0" fontAlgn="base">
        <a:lnSpc>
          <a:spcPct val="102000"/>
        </a:lnSpc>
        <a:spcBef>
          <a:spcPts val="500"/>
        </a:spcBef>
        <a:spcAft>
          <a:spcPct val="0"/>
        </a:spcAft>
        <a:buClr>
          <a:srgbClr val="000000"/>
        </a:buClr>
        <a:buFont typeface="Arial" panose="020B0604020202020204" pitchFamily="34" charset="0"/>
        <a:buNone/>
        <a:defRPr sz="2800" b="1">
          <a:solidFill>
            <a:srgbClr val="000000"/>
          </a:solidFill>
          <a:latin typeface="+mn-lt"/>
          <a:ea typeface="+mn-ea"/>
          <a:cs typeface="+mn-cs"/>
        </a:defRPr>
      </a:lvl1pPr>
      <a:lvl2pPr marL="355600" indent="-176213" algn="l" rtl="0" fontAlgn="base">
        <a:lnSpc>
          <a:spcPct val="102000"/>
        </a:lnSpc>
        <a:spcBef>
          <a:spcPts val="500"/>
        </a:spcBef>
        <a:spcAft>
          <a:spcPct val="0"/>
        </a:spcAft>
        <a:buClr>
          <a:srgbClr val="000000"/>
        </a:buClr>
        <a:buFont typeface="Arial" panose="020B0604020202020204" pitchFamily="34" charset="0"/>
        <a:buChar char="•"/>
        <a:defRPr sz="2400">
          <a:solidFill>
            <a:srgbClr val="000000"/>
          </a:solidFill>
          <a:latin typeface="+mn-lt"/>
        </a:defRPr>
      </a:lvl2pPr>
      <a:lvl3pPr marL="723900" indent="-188913" algn="l" rtl="0" fontAlgn="base">
        <a:lnSpc>
          <a:spcPct val="102000"/>
        </a:lnSpc>
        <a:spcBef>
          <a:spcPts val="500"/>
        </a:spcBef>
        <a:spcAft>
          <a:spcPct val="0"/>
        </a:spcAft>
        <a:buClr>
          <a:srgbClr val="000000"/>
        </a:buClr>
        <a:buFont typeface="Arial" panose="020B0604020202020204" pitchFamily="34" charset="0"/>
        <a:buChar char="•"/>
        <a:defRPr sz="1800">
          <a:solidFill>
            <a:schemeClr val="bg1">
              <a:lumMod val="50000"/>
            </a:schemeClr>
          </a:solidFill>
          <a:latin typeface="+mn-lt"/>
        </a:defRPr>
      </a:lvl3pPr>
      <a:lvl4pPr marL="1079500" indent="-176213" algn="l" rtl="0" fontAlgn="base">
        <a:lnSpc>
          <a:spcPct val="102000"/>
        </a:lnSpc>
        <a:spcBef>
          <a:spcPts val="500"/>
        </a:spcBef>
        <a:spcAft>
          <a:spcPct val="0"/>
        </a:spcAft>
        <a:buClr>
          <a:srgbClr val="000000"/>
        </a:buClr>
        <a:buChar char="-"/>
        <a:defRPr>
          <a:solidFill>
            <a:srgbClr val="000000"/>
          </a:solidFill>
          <a:latin typeface="+mn-lt"/>
        </a:defRPr>
      </a:lvl4pPr>
      <a:lvl5pPr marL="1435100" indent="-176213" algn="l" rtl="0" fontAlgn="base">
        <a:lnSpc>
          <a:spcPct val="102000"/>
        </a:lnSpc>
        <a:spcBef>
          <a:spcPts val="500"/>
        </a:spcBef>
        <a:spcAft>
          <a:spcPct val="0"/>
        </a:spcAft>
        <a:buClr>
          <a:srgbClr val="000000"/>
        </a:buClr>
        <a:buChar char="-"/>
        <a:defRPr>
          <a:solidFill>
            <a:srgbClr val="000000"/>
          </a:solidFill>
          <a:latin typeface="+mn-lt"/>
        </a:defRPr>
      </a:lvl5pPr>
      <a:lvl6pPr marL="18923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6pPr>
      <a:lvl7pPr marL="23495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7pPr>
      <a:lvl8pPr marL="28067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8pPr>
      <a:lvl9pPr marL="3263900" indent="-176213" algn="l" rtl="0" eaLnBrk="1" fontAlgn="base" hangingPunct="1">
        <a:lnSpc>
          <a:spcPct val="102000"/>
        </a:lnSpc>
        <a:spcBef>
          <a:spcPts val="500"/>
        </a:spcBef>
        <a:spcAft>
          <a:spcPct val="0"/>
        </a:spcAft>
        <a:buClr>
          <a:schemeClr val="tx1"/>
        </a:buClr>
        <a:buSzPct val="9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353/sof.2003.0038"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ctrTitle"/>
          </p:nvPr>
        </p:nvSpPr>
        <p:spPr>
          <a:xfrm>
            <a:off x="250825" y="1597819"/>
            <a:ext cx="8785225" cy="1102519"/>
          </a:xfrm>
        </p:spPr>
        <p:txBody>
          <a:bodyPr/>
          <a:lstStyle/>
          <a:p>
            <a:pPr>
              <a:spcAft>
                <a:spcPts val="600"/>
              </a:spcAft>
            </a:pPr>
            <a:r>
              <a:rPr lang="de-DE" dirty="0"/>
              <a:t>Politische Wahrnehmungen in Zeiten der Krise</a:t>
            </a:r>
            <a:endParaRPr lang="de-DE" altLang="de-DE" sz="2400" b="1" noProof="0" dirty="0"/>
          </a:p>
        </p:txBody>
      </p:sp>
      <p:sp>
        <p:nvSpPr>
          <p:cNvPr id="4099" name="Rectangle 7"/>
          <p:cNvSpPr>
            <a:spLocks noGrp="1" noChangeArrowheads="1"/>
          </p:cNvSpPr>
          <p:nvPr>
            <p:ph type="subTitle" idx="1"/>
          </p:nvPr>
        </p:nvSpPr>
        <p:spPr>
          <a:xfrm>
            <a:off x="179388" y="3436144"/>
            <a:ext cx="8497887" cy="901304"/>
          </a:xfrm>
        </p:spPr>
        <p:txBody>
          <a:bodyPr/>
          <a:lstStyle/>
          <a:p>
            <a:pPr>
              <a:lnSpc>
                <a:spcPct val="100000"/>
              </a:lnSpc>
            </a:pPr>
            <a:r>
              <a:rPr lang="de-DE" i="1" noProof="0" dirty="0"/>
              <a:t>Anwendungen 2</a:t>
            </a:r>
            <a:endParaRPr lang="de-DE" altLang="de-DE" noProof="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64DFA5-BBD8-2583-E53B-A606EA8F36E6}"/>
              </a:ext>
            </a:extLst>
          </p:cNvPr>
          <p:cNvSpPr>
            <a:spLocks noGrp="1"/>
          </p:cNvSpPr>
          <p:nvPr>
            <p:ph type="title"/>
          </p:nvPr>
        </p:nvSpPr>
        <p:spPr/>
        <p:txBody>
          <a:bodyPr/>
          <a:lstStyle/>
          <a:p>
            <a:r>
              <a:rPr lang="en-US" dirty="0"/>
              <a:t>Allgemeine </a:t>
            </a:r>
            <a:r>
              <a:rPr lang="en-US" dirty="0" err="1"/>
              <a:t>Determinanten</a:t>
            </a:r>
            <a:r>
              <a:rPr lang="en-US" dirty="0"/>
              <a:t> </a:t>
            </a:r>
          </a:p>
        </p:txBody>
      </p:sp>
      <p:pic>
        <p:nvPicPr>
          <p:cNvPr id="8" name="Content Placeholder 7">
            <a:extLst>
              <a:ext uri="{FF2B5EF4-FFF2-40B4-BE49-F238E27FC236}">
                <a16:creationId xmlns:a16="http://schemas.microsoft.com/office/drawing/2014/main" id="{FCCD957F-56DF-236D-41BC-AD5478798D83}"/>
              </a:ext>
            </a:extLst>
          </p:cNvPr>
          <p:cNvPicPr>
            <a:picLocks noGrp="1" noChangeAspect="1"/>
          </p:cNvPicPr>
          <p:nvPr>
            <p:ph sz="quarter" idx="12"/>
          </p:nvPr>
        </p:nvPicPr>
        <p:blipFill>
          <a:blip r:embed="rId2"/>
          <a:stretch>
            <a:fillRect/>
          </a:stretch>
        </p:blipFill>
        <p:spPr>
          <a:xfrm>
            <a:off x="233362" y="872114"/>
            <a:ext cx="8677275" cy="2595996"/>
          </a:xfrm>
        </p:spPr>
      </p:pic>
    </p:spTree>
    <p:extLst>
      <p:ext uri="{BB962C8B-B14F-4D97-AF65-F5344CB8AC3E}">
        <p14:creationId xmlns:p14="http://schemas.microsoft.com/office/powerpoint/2010/main" val="85059300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64DFA5-BBD8-2583-E53B-A606EA8F36E6}"/>
              </a:ext>
            </a:extLst>
          </p:cNvPr>
          <p:cNvSpPr>
            <a:spLocks noGrp="1"/>
          </p:cNvSpPr>
          <p:nvPr>
            <p:ph type="title"/>
          </p:nvPr>
        </p:nvSpPr>
        <p:spPr/>
        <p:txBody>
          <a:bodyPr/>
          <a:lstStyle/>
          <a:p>
            <a:r>
              <a:rPr lang="en-US" dirty="0"/>
              <a:t>Allgemeine </a:t>
            </a:r>
            <a:r>
              <a:rPr lang="en-US" dirty="0" err="1"/>
              <a:t>Determinanten</a:t>
            </a:r>
            <a:r>
              <a:rPr lang="en-US" dirty="0"/>
              <a:t> </a:t>
            </a:r>
          </a:p>
        </p:txBody>
      </p:sp>
      <p:pic>
        <p:nvPicPr>
          <p:cNvPr id="6" name="Content Placeholder 5">
            <a:extLst>
              <a:ext uri="{FF2B5EF4-FFF2-40B4-BE49-F238E27FC236}">
                <a16:creationId xmlns:a16="http://schemas.microsoft.com/office/drawing/2014/main" id="{983D4DB6-DA38-EFED-7074-94806A07BFC9}"/>
              </a:ext>
            </a:extLst>
          </p:cNvPr>
          <p:cNvPicPr>
            <a:picLocks noGrp="1" noChangeAspect="1"/>
          </p:cNvPicPr>
          <p:nvPr>
            <p:ph sz="quarter" idx="12"/>
          </p:nvPr>
        </p:nvPicPr>
        <p:blipFill>
          <a:blip r:embed="rId2"/>
          <a:stretch>
            <a:fillRect/>
          </a:stretch>
        </p:blipFill>
        <p:spPr>
          <a:xfrm>
            <a:off x="1185862" y="1238250"/>
            <a:ext cx="6772275" cy="2667000"/>
          </a:xfrm>
        </p:spPr>
      </p:pic>
    </p:spTree>
    <p:extLst>
      <p:ext uri="{BB962C8B-B14F-4D97-AF65-F5344CB8AC3E}">
        <p14:creationId xmlns:p14="http://schemas.microsoft.com/office/powerpoint/2010/main" val="314421939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64DFA5-BBD8-2583-E53B-A606EA8F36E6}"/>
              </a:ext>
            </a:extLst>
          </p:cNvPr>
          <p:cNvSpPr>
            <a:spLocks noGrp="1"/>
          </p:cNvSpPr>
          <p:nvPr>
            <p:ph type="title"/>
          </p:nvPr>
        </p:nvSpPr>
        <p:spPr/>
        <p:txBody>
          <a:bodyPr/>
          <a:lstStyle/>
          <a:p>
            <a:r>
              <a:rPr lang="en-US" dirty="0"/>
              <a:t>Allgemeine </a:t>
            </a:r>
            <a:r>
              <a:rPr lang="en-US" dirty="0" err="1"/>
              <a:t>Determinanten</a:t>
            </a:r>
            <a:r>
              <a:rPr lang="en-US" dirty="0"/>
              <a:t> </a:t>
            </a:r>
          </a:p>
        </p:txBody>
      </p:sp>
      <p:pic>
        <p:nvPicPr>
          <p:cNvPr id="7" name="Content Placeholder 6">
            <a:extLst>
              <a:ext uri="{FF2B5EF4-FFF2-40B4-BE49-F238E27FC236}">
                <a16:creationId xmlns:a16="http://schemas.microsoft.com/office/drawing/2014/main" id="{C97A7192-7E59-89D6-5CD6-B357B21BE530}"/>
              </a:ext>
            </a:extLst>
          </p:cNvPr>
          <p:cNvPicPr>
            <a:picLocks noGrp="1" noChangeAspect="1"/>
          </p:cNvPicPr>
          <p:nvPr>
            <p:ph sz="quarter" idx="12"/>
          </p:nvPr>
        </p:nvPicPr>
        <p:blipFill>
          <a:blip r:embed="rId2"/>
          <a:stretch>
            <a:fillRect/>
          </a:stretch>
        </p:blipFill>
        <p:spPr>
          <a:xfrm>
            <a:off x="1135062" y="1508125"/>
            <a:ext cx="6877050" cy="2695575"/>
          </a:xfrm>
        </p:spPr>
      </p:pic>
    </p:spTree>
    <p:extLst>
      <p:ext uri="{BB962C8B-B14F-4D97-AF65-F5344CB8AC3E}">
        <p14:creationId xmlns:p14="http://schemas.microsoft.com/office/powerpoint/2010/main" val="51842216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932F3A-C864-1970-57E3-CEB0E0BE5100}"/>
              </a:ext>
            </a:extLst>
          </p:cNvPr>
          <p:cNvSpPr>
            <a:spLocks noGrp="1"/>
          </p:cNvSpPr>
          <p:nvPr>
            <p:ph type="title"/>
          </p:nvPr>
        </p:nvSpPr>
        <p:spPr/>
        <p:txBody>
          <a:bodyPr/>
          <a:lstStyle/>
          <a:p>
            <a:r>
              <a:rPr lang="en-US" dirty="0"/>
              <a:t>Moderation/ </a:t>
            </a:r>
            <a:r>
              <a:rPr lang="en-US" dirty="0" err="1"/>
              <a:t>Interaktionseffekte</a:t>
            </a:r>
            <a:r>
              <a:rPr lang="en-US" dirty="0"/>
              <a:t> </a:t>
            </a:r>
          </a:p>
        </p:txBody>
      </p:sp>
      <p:sp>
        <p:nvSpPr>
          <p:cNvPr id="5" name="Content Placeholder 4">
            <a:extLst>
              <a:ext uri="{FF2B5EF4-FFF2-40B4-BE49-F238E27FC236}">
                <a16:creationId xmlns:a16="http://schemas.microsoft.com/office/drawing/2014/main" id="{5BFFB637-6059-B4E3-5853-BB93832AE469}"/>
              </a:ext>
            </a:extLst>
          </p:cNvPr>
          <p:cNvSpPr>
            <a:spLocks noGrp="1"/>
          </p:cNvSpPr>
          <p:nvPr>
            <p:ph sz="quarter" idx="12"/>
          </p:nvPr>
        </p:nvSpPr>
        <p:spPr/>
        <p:txBody>
          <a:bodyPr/>
          <a:lstStyle/>
          <a:p>
            <a:r>
              <a:rPr lang="en-US" sz="1800" i="0" dirty="0" err="1">
                <a:solidFill>
                  <a:srgbClr val="222222"/>
                </a:solidFill>
                <a:effectLst/>
                <a:latin typeface="Arial" panose="020B0604020202020204" pitchFamily="34" charset="0"/>
              </a:rPr>
              <a:t>Kauff</a:t>
            </a:r>
            <a:r>
              <a:rPr lang="en-US" sz="1800" i="0" dirty="0">
                <a:solidFill>
                  <a:srgbClr val="222222"/>
                </a:solidFill>
                <a:effectLst/>
                <a:latin typeface="Arial" panose="020B0604020202020204" pitchFamily="34" charset="0"/>
              </a:rPr>
              <a:t>, Mathias, et al. When immigrant groups misbehave: The influence of perceived deviant behavior on increased threat and discriminatory intentions and the moderating role of right‐wing authoritarianism. </a:t>
            </a:r>
            <a:r>
              <a:rPr lang="en-US" sz="1800" i="1" dirty="0">
                <a:solidFill>
                  <a:srgbClr val="222222"/>
                </a:solidFill>
                <a:effectLst/>
                <a:latin typeface="Arial" panose="020B0604020202020204" pitchFamily="34" charset="0"/>
              </a:rPr>
              <a:t>European Journal of Social Psychology</a:t>
            </a:r>
            <a:r>
              <a:rPr lang="en-US" sz="1800" i="0" dirty="0">
                <a:solidFill>
                  <a:srgbClr val="222222"/>
                </a:solidFill>
                <a:effectLst/>
                <a:latin typeface="Arial" panose="020B0604020202020204" pitchFamily="34" charset="0"/>
              </a:rPr>
              <a:t> 45.5 (2015): 641-652.</a:t>
            </a:r>
          </a:p>
          <a:p>
            <a:endParaRPr lang="en-US" sz="1600" b="0" dirty="0">
              <a:solidFill>
                <a:srgbClr val="222222"/>
              </a:solidFill>
              <a:latin typeface="Arial" panose="020B0604020202020204" pitchFamily="34" charset="0"/>
            </a:endParaRPr>
          </a:p>
          <a:p>
            <a:r>
              <a:rPr lang="en-US" sz="1600" b="0" i="0" dirty="0">
                <a:solidFill>
                  <a:srgbClr val="1C1D1E"/>
                </a:solidFill>
                <a:effectLst/>
                <a:latin typeface="Open Sans" panose="020B0606030504020204" pitchFamily="34" charset="0"/>
              </a:rPr>
              <a:t>In two studies, we tested the relationship between non-immigrant individuals' perceptions of deviant behavior carried out by Muslims and foreigners and discriminatory intentions towards these outgroups. Based on a longitudinal and a representative cross-sectional sample, we showed that two different types of perceived deviant behavior (Study 1, Muslims' unwillingness to integrate; and Study 2, foreigners' hostility towards the non-immigrant majority group) are related to increased intergroup threat, which in turn is related to increased intentions to show passive discrimination (i.e., avoidance) towards these outgroups. In line with theorizing about an increased sensitivity for threat in authoritarian individuals, the relationship between perceptions of deviant behavior and threat was especially strong among high authoritarian individuals. Theoretical and practical implications of our results are discussed.</a:t>
            </a:r>
            <a:endParaRPr lang="en-US" sz="2000" b="0" i="0" dirty="0">
              <a:solidFill>
                <a:srgbClr val="222222"/>
              </a:solidFill>
              <a:effectLst/>
              <a:latin typeface="Arial" panose="020B0604020202020204" pitchFamily="34" charset="0"/>
            </a:endParaRPr>
          </a:p>
          <a:p>
            <a:endParaRPr lang="en-US" sz="1600" b="0" dirty="0">
              <a:solidFill>
                <a:srgbClr val="222222"/>
              </a:solidFill>
              <a:latin typeface="Arial" panose="020B0604020202020204" pitchFamily="34" charset="0"/>
            </a:endParaRPr>
          </a:p>
          <a:p>
            <a:endParaRPr lang="en-US" sz="1600" dirty="0"/>
          </a:p>
        </p:txBody>
      </p:sp>
    </p:spTree>
    <p:extLst>
      <p:ext uri="{BB962C8B-B14F-4D97-AF65-F5344CB8AC3E}">
        <p14:creationId xmlns:p14="http://schemas.microsoft.com/office/powerpoint/2010/main" val="270649456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932F3A-C864-1970-57E3-CEB0E0BE5100}"/>
              </a:ext>
            </a:extLst>
          </p:cNvPr>
          <p:cNvSpPr>
            <a:spLocks noGrp="1"/>
          </p:cNvSpPr>
          <p:nvPr>
            <p:ph type="title"/>
          </p:nvPr>
        </p:nvSpPr>
        <p:spPr/>
        <p:txBody>
          <a:bodyPr/>
          <a:lstStyle/>
          <a:p>
            <a:r>
              <a:rPr lang="en-US" dirty="0"/>
              <a:t>Moderation/ </a:t>
            </a:r>
            <a:r>
              <a:rPr lang="en-US" dirty="0" err="1"/>
              <a:t>Interaktionseffekte</a:t>
            </a:r>
            <a:r>
              <a:rPr lang="en-US" dirty="0"/>
              <a:t> </a:t>
            </a:r>
          </a:p>
        </p:txBody>
      </p:sp>
      <p:pic>
        <p:nvPicPr>
          <p:cNvPr id="1026" name="Picture 2" descr="Details are in the caption following the image">
            <a:extLst>
              <a:ext uri="{FF2B5EF4-FFF2-40B4-BE49-F238E27FC236}">
                <a16:creationId xmlns:a16="http://schemas.microsoft.com/office/drawing/2014/main" id="{8A830320-81B5-6DAC-6B9E-EDD8F7D8EA0C}"/>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483634" y="1075595"/>
            <a:ext cx="8176732" cy="353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83423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BBA4-6FD6-D66A-70C4-2C8535A0658B}"/>
              </a:ext>
            </a:extLst>
          </p:cNvPr>
          <p:cNvSpPr>
            <a:spLocks noGrp="1"/>
          </p:cNvSpPr>
          <p:nvPr>
            <p:ph type="title"/>
          </p:nvPr>
        </p:nvSpPr>
        <p:spPr/>
        <p:txBody>
          <a:bodyPr/>
          <a:lstStyle/>
          <a:p>
            <a:r>
              <a:rPr lang="en-US" dirty="0"/>
              <a:t>Moderation/ </a:t>
            </a:r>
            <a:r>
              <a:rPr lang="en-US" dirty="0" err="1"/>
              <a:t>Interaktionseffekte</a:t>
            </a:r>
            <a:r>
              <a:rPr lang="en-US" dirty="0"/>
              <a:t> </a:t>
            </a:r>
          </a:p>
        </p:txBody>
      </p:sp>
      <p:sp>
        <p:nvSpPr>
          <p:cNvPr id="3" name="Content Placeholder 2">
            <a:extLst>
              <a:ext uri="{FF2B5EF4-FFF2-40B4-BE49-F238E27FC236}">
                <a16:creationId xmlns:a16="http://schemas.microsoft.com/office/drawing/2014/main" id="{2972D5C9-8EFB-2537-3D39-67FD528A7616}"/>
              </a:ext>
            </a:extLst>
          </p:cNvPr>
          <p:cNvSpPr>
            <a:spLocks noGrp="1"/>
          </p:cNvSpPr>
          <p:nvPr>
            <p:ph sz="quarter" idx="12"/>
          </p:nvPr>
        </p:nvSpPr>
        <p:spPr/>
        <p:txBody>
          <a:bodyPr/>
          <a:lstStyle/>
          <a:p>
            <a:pPr marL="285750" indent="-285750">
              <a:buFont typeface="Arial" panose="020B0604020202020204" pitchFamily="34" charset="0"/>
              <a:buChar char="•"/>
            </a:pPr>
            <a:r>
              <a:rPr lang="en-US" sz="1400" i="0" dirty="0">
                <a:solidFill>
                  <a:srgbClr val="1C1D1E"/>
                </a:solidFill>
                <a:effectLst/>
              </a:rPr>
              <a:t>Perceived Integration</a:t>
            </a:r>
          </a:p>
          <a:p>
            <a:pPr marL="641350" lvl="1" indent="-285750"/>
            <a:r>
              <a:rPr lang="en-US" sz="1200" b="0" i="0" dirty="0">
                <a:solidFill>
                  <a:srgbClr val="1C1D1E"/>
                </a:solidFill>
                <a:effectLst/>
              </a:rPr>
              <a:t>Many Muslims want to keep to themselves, </a:t>
            </a:r>
          </a:p>
          <a:p>
            <a:pPr marL="641350" lvl="1" indent="-285750"/>
            <a:r>
              <a:rPr lang="en-US" sz="1200" b="0" i="0" dirty="0">
                <a:solidFill>
                  <a:srgbClr val="1C1D1E"/>
                </a:solidFill>
                <a:effectLst/>
              </a:rPr>
              <a:t>Most Muslims are not interested in integrating into Germany society </a:t>
            </a:r>
          </a:p>
          <a:p>
            <a:pPr marL="641350" lvl="1" indent="-285750"/>
            <a:r>
              <a:rPr lang="en-US" sz="1200" b="0" i="0" dirty="0">
                <a:solidFill>
                  <a:srgbClr val="1C1D1E"/>
                </a:solidFill>
                <a:effectLst/>
              </a:rPr>
              <a:t>Muslims in Germany have willfully created a world in which they do not need to engage in contact with Germans</a:t>
            </a:r>
          </a:p>
          <a:p>
            <a:pPr marL="342900" indent="-342900">
              <a:buFont typeface="Arial" panose="020B0604020202020204" pitchFamily="34" charset="0"/>
              <a:buChar char="•"/>
            </a:pPr>
            <a:r>
              <a:rPr lang="en-US" sz="1400" dirty="0">
                <a:solidFill>
                  <a:srgbClr val="1C1D1E"/>
                </a:solidFill>
              </a:rPr>
              <a:t>Intergroup Threat</a:t>
            </a:r>
          </a:p>
          <a:p>
            <a:pPr marL="698500" lvl="1" indent="-342900"/>
            <a:r>
              <a:rPr lang="en-US" sz="1200" b="0" i="0" dirty="0">
                <a:solidFill>
                  <a:srgbClr val="1C1D1E"/>
                </a:solidFill>
                <a:effectLst/>
              </a:rPr>
              <a:t>The large number of Mosques in Germany shows that Islam tries to increase its power </a:t>
            </a:r>
          </a:p>
          <a:p>
            <a:pPr marL="698500" lvl="1" indent="-342900"/>
            <a:r>
              <a:rPr lang="en-US" sz="1200" b="0" i="0" dirty="0">
                <a:solidFill>
                  <a:srgbClr val="1C1D1E"/>
                </a:solidFill>
                <a:effectLst/>
              </a:rPr>
              <a:t>Muslims living here are threatening the German culture </a:t>
            </a:r>
          </a:p>
          <a:p>
            <a:pPr marL="698500" lvl="1" indent="-342900"/>
            <a:r>
              <a:rPr lang="en-US" sz="1200" b="0" i="0" dirty="0">
                <a:solidFill>
                  <a:srgbClr val="1C1D1E"/>
                </a:solidFill>
                <a:effectLst/>
              </a:rPr>
              <a:t>Our welfare system is overburdened by Muslims.</a:t>
            </a:r>
          </a:p>
          <a:p>
            <a:pPr marL="342900" indent="-342900">
              <a:buFont typeface="Arial" panose="020B0604020202020204" pitchFamily="34" charset="0"/>
              <a:buChar char="•"/>
            </a:pPr>
            <a:r>
              <a:rPr lang="en-US" sz="1400" dirty="0">
                <a:solidFill>
                  <a:srgbClr val="1C1D1E"/>
                </a:solidFill>
              </a:rPr>
              <a:t>Avoidance</a:t>
            </a:r>
            <a:r>
              <a:rPr lang="en-US" sz="1400" b="0" dirty="0">
                <a:solidFill>
                  <a:srgbClr val="1C1D1E"/>
                </a:solidFill>
              </a:rPr>
              <a:t> </a:t>
            </a:r>
          </a:p>
          <a:p>
            <a:pPr marL="698500" lvl="1" indent="-342900"/>
            <a:r>
              <a:rPr lang="en-US" sz="1200" b="0" i="0" dirty="0">
                <a:solidFill>
                  <a:srgbClr val="1C1D1E"/>
                </a:solidFill>
                <a:effectLst/>
              </a:rPr>
              <a:t>I would be reluctant to send my children to a school where the teacher wears a headscarf </a:t>
            </a:r>
          </a:p>
          <a:p>
            <a:pPr marL="698500" lvl="1" indent="-342900"/>
            <a:r>
              <a:rPr lang="en-US" sz="1200" b="0" i="0" dirty="0">
                <a:solidFill>
                  <a:srgbClr val="1C1D1E"/>
                </a:solidFill>
                <a:effectLst/>
              </a:rPr>
              <a:t>I would be reluctant to move into a district where many Muslims were living</a:t>
            </a:r>
          </a:p>
          <a:p>
            <a:pPr marL="171450" indent="-171450">
              <a:buFont typeface="Arial" panose="020B0604020202020204" pitchFamily="34" charset="0"/>
              <a:buChar char="•"/>
            </a:pPr>
            <a:r>
              <a:rPr lang="en-US" sz="1400" dirty="0">
                <a:solidFill>
                  <a:srgbClr val="1C1D1E"/>
                </a:solidFill>
              </a:rPr>
              <a:t>Right Wing Authoritarianism  </a:t>
            </a:r>
          </a:p>
          <a:p>
            <a:pPr marL="527050" lvl="1" indent="-171450"/>
            <a:r>
              <a:rPr lang="en-US" sz="1200" b="0" i="0" dirty="0">
                <a:solidFill>
                  <a:srgbClr val="1C1D1E"/>
                </a:solidFill>
                <a:effectLst/>
              </a:rPr>
              <a:t>Obedience and respect for authority are the most important values one should have </a:t>
            </a:r>
          </a:p>
          <a:p>
            <a:pPr marL="527050" lvl="1" indent="-171450"/>
            <a:r>
              <a:rPr lang="en-US" sz="1200" b="0" i="0" dirty="0">
                <a:solidFill>
                  <a:srgbClr val="1C1D1E"/>
                </a:solidFill>
                <a:effectLst/>
              </a:rPr>
              <a:t>We should be grateful for leaders that tell us what to do, </a:t>
            </a:r>
          </a:p>
          <a:p>
            <a:pPr marL="527050" lvl="1" indent="-171450"/>
            <a:r>
              <a:rPr lang="en-US" sz="1200" b="0" i="0" dirty="0">
                <a:solidFill>
                  <a:srgbClr val="1C1D1E"/>
                </a:solidFill>
                <a:effectLst/>
              </a:rPr>
              <a:t>Wrongdoings should be punished more severely </a:t>
            </a:r>
          </a:p>
          <a:p>
            <a:pPr marL="527050" lvl="1" indent="-171450"/>
            <a:r>
              <a:rPr lang="en-US" sz="1200" b="0" i="0" dirty="0">
                <a:solidFill>
                  <a:srgbClr val="1C1D1E"/>
                </a:solidFill>
                <a:effectLst/>
              </a:rPr>
              <a:t>Stronger action should be taken against troublemakers and outsiders</a:t>
            </a:r>
            <a:endParaRPr lang="en-US" sz="1200" dirty="0"/>
          </a:p>
        </p:txBody>
      </p:sp>
    </p:spTree>
    <p:extLst>
      <p:ext uri="{BB962C8B-B14F-4D97-AF65-F5344CB8AC3E}">
        <p14:creationId xmlns:p14="http://schemas.microsoft.com/office/powerpoint/2010/main" val="243823604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B725-FAFC-250D-8F41-C63A5C928122}"/>
              </a:ext>
            </a:extLst>
          </p:cNvPr>
          <p:cNvSpPr>
            <a:spLocks noGrp="1"/>
          </p:cNvSpPr>
          <p:nvPr>
            <p:ph type="title"/>
          </p:nvPr>
        </p:nvSpPr>
        <p:spPr/>
        <p:txBody>
          <a:bodyPr/>
          <a:lstStyle/>
          <a:p>
            <a:r>
              <a:rPr lang="en-US" dirty="0"/>
              <a:t>Moderation/ </a:t>
            </a:r>
            <a:r>
              <a:rPr lang="en-US" dirty="0" err="1"/>
              <a:t>Interaktionseffekte</a:t>
            </a:r>
            <a:r>
              <a:rPr lang="en-US" dirty="0"/>
              <a:t> </a:t>
            </a:r>
          </a:p>
        </p:txBody>
      </p:sp>
      <p:sp>
        <p:nvSpPr>
          <p:cNvPr id="3" name="Content Placeholder 2">
            <a:extLst>
              <a:ext uri="{FF2B5EF4-FFF2-40B4-BE49-F238E27FC236}">
                <a16:creationId xmlns:a16="http://schemas.microsoft.com/office/drawing/2014/main" id="{84C45EF2-B603-7B40-CF16-6A5A70219B0A}"/>
              </a:ext>
            </a:extLst>
          </p:cNvPr>
          <p:cNvSpPr>
            <a:spLocks noGrp="1"/>
          </p:cNvSpPr>
          <p:nvPr>
            <p:ph sz="quarter" idx="12"/>
          </p:nvPr>
        </p:nvSpPr>
        <p:spPr/>
        <p:txBody>
          <a:bodyPr/>
          <a:lstStyle/>
          <a:p>
            <a:pPr algn="l"/>
            <a:r>
              <a:rPr lang="en-US" sz="1400" b="0" i="0" dirty="0">
                <a:solidFill>
                  <a:srgbClr val="1C1D1E"/>
                </a:solidFill>
                <a:effectLst/>
              </a:rPr>
              <a:t>Data showed that there was a significant autoregressive relationship for intergroup threat (</a:t>
            </a:r>
            <a:r>
              <a:rPr lang="en-US" sz="1400" b="0" i="1" dirty="0">
                <a:solidFill>
                  <a:srgbClr val="1C1D1E"/>
                </a:solidFill>
                <a:effectLst/>
              </a:rPr>
              <a:t>b</a:t>
            </a:r>
            <a:r>
              <a:rPr lang="en-US" sz="1400" b="0" i="0" dirty="0">
                <a:solidFill>
                  <a:srgbClr val="1C1D1E"/>
                </a:solidFill>
                <a:effectLst/>
              </a:rPr>
              <a:t> = .592, </a:t>
            </a:r>
            <a:r>
              <a:rPr lang="en-US" sz="1400" b="0" i="1" dirty="0">
                <a:solidFill>
                  <a:srgbClr val="1C1D1E"/>
                </a:solidFill>
                <a:effectLst/>
              </a:rPr>
              <a:t>CI</a:t>
            </a:r>
            <a:r>
              <a:rPr lang="en-US" sz="1400" b="0" i="1" baseline="-25000" dirty="0">
                <a:solidFill>
                  <a:srgbClr val="1C1D1E"/>
                </a:solidFill>
                <a:effectLst/>
              </a:rPr>
              <a:t>95%</a:t>
            </a:r>
            <a:r>
              <a:rPr lang="en-US" sz="1400" b="0" i="0" dirty="0">
                <a:solidFill>
                  <a:srgbClr val="1C1D1E"/>
                </a:solidFill>
                <a:effectLst/>
              </a:rPr>
              <a:t> = .434, .746, </a:t>
            </a:r>
            <a:r>
              <a:rPr lang="en-US" sz="1400" b="0" i="1" dirty="0">
                <a:solidFill>
                  <a:srgbClr val="1C1D1E"/>
                </a:solidFill>
                <a:effectLst/>
              </a:rPr>
              <a:t>p</a:t>
            </a:r>
            <a:r>
              <a:rPr lang="en-US" sz="1400" b="0" i="0" dirty="0">
                <a:solidFill>
                  <a:srgbClr val="1C1D1E"/>
                </a:solidFill>
                <a:effectLst/>
              </a:rPr>
              <a:t> &lt; .001) as well as for discriminatory intentions (</a:t>
            </a:r>
            <a:r>
              <a:rPr lang="en-US" sz="1400" b="0" i="1" dirty="0">
                <a:solidFill>
                  <a:srgbClr val="1C1D1E"/>
                </a:solidFill>
                <a:effectLst/>
              </a:rPr>
              <a:t>b</a:t>
            </a:r>
            <a:r>
              <a:rPr lang="en-US" sz="1400" b="0" i="0" dirty="0">
                <a:solidFill>
                  <a:srgbClr val="1C1D1E"/>
                </a:solidFill>
                <a:effectLst/>
              </a:rPr>
              <a:t> = .421, </a:t>
            </a:r>
            <a:r>
              <a:rPr lang="en-US" sz="1400" b="0" i="1" dirty="0">
                <a:solidFill>
                  <a:srgbClr val="1C1D1E"/>
                </a:solidFill>
                <a:effectLst/>
              </a:rPr>
              <a:t>CI</a:t>
            </a:r>
            <a:r>
              <a:rPr lang="en-US" sz="1400" b="0" i="1" baseline="-25000" dirty="0">
                <a:solidFill>
                  <a:srgbClr val="1C1D1E"/>
                </a:solidFill>
                <a:effectLst/>
              </a:rPr>
              <a:t>95%</a:t>
            </a:r>
            <a:r>
              <a:rPr lang="en-US" sz="1400" b="0" i="0" dirty="0">
                <a:solidFill>
                  <a:srgbClr val="1C1D1E"/>
                </a:solidFill>
                <a:effectLst/>
              </a:rPr>
              <a:t> = .293, .551, </a:t>
            </a:r>
            <a:r>
              <a:rPr lang="en-US" sz="1400" b="0" i="1" dirty="0">
                <a:solidFill>
                  <a:srgbClr val="1C1D1E"/>
                </a:solidFill>
                <a:effectLst/>
              </a:rPr>
              <a:t>p</a:t>
            </a:r>
            <a:r>
              <a:rPr lang="en-US" sz="1400" b="0" i="0" dirty="0">
                <a:solidFill>
                  <a:srgbClr val="1C1D1E"/>
                </a:solidFill>
                <a:effectLst/>
              </a:rPr>
              <a:t> &lt; .001). </a:t>
            </a:r>
          </a:p>
          <a:p>
            <a:pPr algn="l"/>
            <a:r>
              <a:rPr lang="en-US" sz="1400" b="0" i="0" dirty="0">
                <a:solidFill>
                  <a:srgbClr val="1C1D1E"/>
                </a:solidFill>
                <a:effectLst/>
              </a:rPr>
              <a:t>In line with our assumptions, discriminatory behavioral intentions (t2) were significantly predicted by intergroup threat (t1; </a:t>
            </a:r>
            <a:r>
              <a:rPr lang="en-US" sz="1400" b="0" i="1" dirty="0">
                <a:solidFill>
                  <a:srgbClr val="1C1D1E"/>
                </a:solidFill>
                <a:effectLst/>
              </a:rPr>
              <a:t>b</a:t>
            </a:r>
            <a:r>
              <a:rPr lang="en-US" sz="1400" b="0" i="0" dirty="0">
                <a:solidFill>
                  <a:srgbClr val="1C1D1E"/>
                </a:solidFill>
                <a:effectLst/>
              </a:rPr>
              <a:t> = .293, </a:t>
            </a:r>
            <a:r>
              <a:rPr lang="en-US" sz="1400" b="0" i="1" dirty="0">
                <a:solidFill>
                  <a:srgbClr val="1C1D1E"/>
                </a:solidFill>
                <a:effectLst/>
              </a:rPr>
              <a:t>CI</a:t>
            </a:r>
            <a:r>
              <a:rPr lang="en-US" sz="1400" b="0" i="1" baseline="-25000" dirty="0">
                <a:solidFill>
                  <a:srgbClr val="1C1D1E"/>
                </a:solidFill>
                <a:effectLst/>
              </a:rPr>
              <a:t>95%</a:t>
            </a:r>
            <a:r>
              <a:rPr lang="en-US" sz="1400" b="0" i="0" dirty="0">
                <a:solidFill>
                  <a:srgbClr val="1C1D1E"/>
                </a:solidFill>
                <a:effectLst/>
              </a:rPr>
              <a:t> = .133, .450, </a:t>
            </a:r>
            <a:r>
              <a:rPr lang="en-US" sz="1400" b="0" i="1" dirty="0">
                <a:solidFill>
                  <a:srgbClr val="1C1D1E"/>
                </a:solidFill>
                <a:effectLst/>
              </a:rPr>
              <a:t>p</a:t>
            </a:r>
            <a:r>
              <a:rPr lang="en-US" sz="1400" b="0" i="0" dirty="0">
                <a:solidFill>
                  <a:srgbClr val="1C1D1E"/>
                </a:solidFill>
                <a:effectLst/>
              </a:rPr>
              <a:t> &lt; .001) and unwillingness to integrate (t1; </a:t>
            </a:r>
            <a:r>
              <a:rPr lang="en-US" sz="1400" b="0" i="1" dirty="0">
                <a:solidFill>
                  <a:srgbClr val="1C1D1E"/>
                </a:solidFill>
                <a:effectLst/>
              </a:rPr>
              <a:t>b</a:t>
            </a:r>
            <a:r>
              <a:rPr lang="en-US" sz="1400" b="0" i="0" dirty="0">
                <a:solidFill>
                  <a:srgbClr val="1C1D1E"/>
                </a:solidFill>
                <a:effectLst/>
              </a:rPr>
              <a:t> = .188, </a:t>
            </a:r>
            <a:r>
              <a:rPr lang="en-US" sz="1400" b="0" i="1" dirty="0">
                <a:solidFill>
                  <a:srgbClr val="1C1D1E"/>
                </a:solidFill>
                <a:effectLst/>
              </a:rPr>
              <a:t>CI</a:t>
            </a:r>
            <a:r>
              <a:rPr lang="en-US" sz="1400" b="0" i="1" baseline="-25000" dirty="0">
                <a:solidFill>
                  <a:srgbClr val="1C1D1E"/>
                </a:solidFill>
                <a:effectLst/>
              </a:rPr>
              <a:t>95%</a:t>
            </a:r>
            <a:r>
              <a:rPr lang="en-US" sz="1400" b="0" i="0" dirty="0">
                <a:solidFill>
                  <a:srgbClr val="1C1D1E"/>
                </a:solidFill>
                <a:effectLst/>
              </a:rPr>
              <a:t> = .040, .340, </a:t>
            </a:r>
            <a:r>
              <a:rPr lang="en-US" sz="1400" b="0" i="1" dirty="0">
                <a:solidFill>
                  <a:srgbClr val="1C1D1E"/>
                </a:solidFill>
                <a:effectLst/>
              </a:rPr>
              <a:t>p</a:t>
            </a:r>
            <a:r>
              <a:rPr lang="en-US" sz="1400" b="0" i="0" dirty="0">
                <a:solidFill>
                  <a:srgbClr val="1C1D1E"/>
                </a:solidFill>
                <a:effectLst/>
              </a:rPr>
              <a:t> = .013). </a:t>
            </a:r>
          </a:p>
          <a:p>
            <a:pPr algn="l"/>
            <a:r>
              <a:rPr lang="en-US" sz="1400" b="0" i="0" dirty="0">
                <a:solidFill>
                  <a:srgbClr val="1C1D1E"/>
                </a:solidFill>
                <a:effectLst/>
              </a:rPr>
              <a:t>Moreover, intergroup threat (t2) was significantly predicted by perceived unwillingness to integrate (t1; </a:t>
            </a:r>
            <a:r>
              <a:rPr lang="en-US" sz="1400" b="0" i="1" dirty="0">
                <a:solidFill>
                  <a:srgbClr val="1C1D1E"/>
                </a:solidFill>
                <a:effectLst/>
              </a:rPr>
              <a:t>b</a:t>
            </a:r>
            <a:r>
              <a:rPr lang="en-US" sz="1400" b="0" i="0" dirty="0">
                <a:solidFill>
                  <a:srgbClr val="1C1D1E"/>
                </a:solidFill>
                <a:effectLst/>
              </a:rPr>
              <a:t> = .179, </a:t>
            </a:r>
            <a:r>
              <a:rPr lang="en-US" sz="1400" b="0" i="1" dirty="0">
                <a:solidFill>
                  <a:srgbClr val="1C1D1E"/>
                </a:solidFill>
                <a:effectLst/>
              </a:rPr>
              <a:t>CI</a:t>
            </a:r>
            <a:r>
              <a:rPr lang="en-US" sz="1400" b="0" i="1" baseline="-25000" dirty="0">
                <a:solidFill>
                  <a:srgbClr val="1C1D1E"/>
                </a:solidFill>
                <a:effectLst/>
              </a:rPr>
              <a:t>95%</a:t>
            </a:r>
            <a:r>
              <a:rPr lang="en-US" sz="1400" b="0" i="0" dirty="0">
                <a:solidFill>
                  <a:srgbClr val="1C1D1E"/>
                </a:solidFill>
                <a:effectLst/>
              </a:rPr>
              <a:t> = .042, .325, </a:t>
            </a:r>
            <a:r>
              <a:rPr lang="en-US" sz="1400" b="0" i="1" dirty="0">
                <a:solidFill>
                  <a:srgbClr val="1C1D1E"/>
                </a:solidFill>
                <a:effectLst/>
              </a:rPr>
              <a:t>p</a:t>
            </a:r>
            <a:r>
              <a:rPr lang="en-US" sz="1400" b="0" i="0" dirty="0">
                <a:solidFill>
                  <a:srgbClr val="1C1D1E"/>
                </a:solidFill>
                <a:effectLst/>
              </a:rPr>
              <a:t> = .013) but was not predicted by RWA (t1; </a:t>
            </a:r>
            <a:r>
              <a:rPr lang="en-US" sz="1400" b="0" i="1" dirty="0">
                <a:solidFill>
                  <a:srgbClr val="1C1D1E"/>
                </a:solidFill>
                <a:effectLst/>
              </a:rPr>
              <a:t>b</a:t>
            </a:r>
            <a:r>
              <a:rPr lang="en-US" sz="1400" b="0" i="0" dirty="0">
                <a:solidFill>
                  <a:srgbClr val="1C1D1E"/>
                </a:solidFill>
                <a:effectLst/>
              </a:rPr>
              <a:t> = −.147, </a:t>
            </a:r>
            <a:r>
              <a:rPr lang="en-US" sz="1400" b="0" i="1" dirty="0">
                <a:solidFill>
                  <a:srgbClr val="1C1D1E"/>
                </a:solidFill>
                <a:effectLst/>
              </a:rPr>
              <a:t>CI</a:t>
            </a:r>
            <a:r>
              <a:rPr lang="en-US" sz="1400" b="0" i="1" baseline="-25000" dirty="0">
                <a:solidFill>
                  <a:srgbClr val="1C1D1E"/>
                </a:solidFill>
                <a:effectLst/>
              </a:rPr>
              <a:t>95%</a:t>
            </a:r>
            <a:r>
              <a:rPr lang="en-US" sz="1400" b="0" i="0" dirty="0">
                <a:solidFill>
                  <a:srgbClr val="1C1D1E"/>
                </a:solidFill>
                <a:effectLst/>
              </a:rPr>
              <a:t> = −.412, .142, </a:t>
            </a:r>
            <a:r>
              <a:rPr lang="en-US" sz="1400" b="0" i="1" dirty="0">
                <a:solidFill>
                  <a:srgbClr val="1C1D1E"/>
                </a:solidFill>
                <a:effectLst/>
              </a:rPr>
              <a:t>p</a:t>
            </a:r>
            <a:r>
              <a:rPr lang="en-US" sz="1400" b="0" i="0" dirty="0">
                <a:solidFill>
                  <a:srgbClr val="1C1D1E"/>
                </a:solidFill>
                <a:effectLst/>
              </a:rPr>
              <a:t> = .296). </a:t>
            </a:r>
          </a:p>
          <a:p>
            <a:pPr algn="l"/>
            <a:r>
              <a:rPr lang="en-US" sz="1400" b="0" i="0" dirty="0">
                <a:solidFill>
                  <a:srgbClr val="1C1D1E"/>
                </a:solidFill>
                <a:effectLst/>
              </a:rPr>
              <a:t>Consequently, there was a significant indirect effect of perceptions of unwillingness to integrate on discriminatory behavioral intentions via intergroup threat over time (</a:t>
            </a:r>
            <a:r>
              <a:rPr lang="en-US" sz="1400" b="0" i="1" dirty="0">
                <a:solidFill>
                  <a:srgbClr val="1C1D1E"/>
                </a:solidFill>
                <a:effectLst/>
              </a:rPr>
              <a:t>b</a:t>
            </a:r>
            <a:r>
              <a:rPr lang="en-US" sz="1400" b="0" i="0" dirty="0">
                <a:solidFill>
                  <a:srgbClr val="1C1D1E"/>
                </a:solidFill>
                <a:effectLst/>
              </a:rPr>
              <a:t> = .052, </a:t>
            </a:r>
            <a:r>
              <a:rPr lang="en-US" sz="1400" b="0" i="1" dirty="0">
                <a:solidFill>
                  <a:srgbClr val="1C1D1E"/>
                </a:solidFill>
                <a:effectLst/>
              </a:rPr>
              <a:t>CI</a:t>
            </a:r>
            <a:r>
              <a:rPr lang="en-US" sz="1400" b="0" i="1" baseline="-25000" dirty="0">
                <a:solidFill>
                  <a:srgbClr val="1C1D1E"/>
                </a:solidFill>
                <a:effectLst/>
              </a:rPr>
              <a:t>95%</a:t>
            </a:r>
            <a:r>
              <a:rPr lang="en-US" sz="1400" b="0" i="0" dirty="0">
                <a:solidFill>
                  <a:srgbClr val="1C1D1E"/>
                </a:solidFill>
                <a:effectLst/>
              </a:rPr>
              <a:t> = .012, .102, </a:t>
            </a:r>
            <a:r>
              <a:rPr lang="en-US" sz="1400" b="0" i="1" dirty="0">
                <a:solidFill>
                  <a:srgbClr val="1C1D1E"/>
                </a:solidFill>
                <a:effectLst/>
              </a:rPr>
              <a:t>p</a:t>
            </a:r>
            <a:r>
              <a:rPr lang="en-US" sz="1400" b="0" i="0" dirty="0">
                <a:solidFill>
                  <a:srgbClr val="1C1D1E"/>
                </a:solidFill>
                <a:effectLst/>
              </a:rPr>
              <a:t> = .023).  </a:t>
            </a:r>
          </a:p>
          <a:p>
            <a:pPr algn="l"/>
            <a:r>
              <a:rPr lang="en-US" sz="1400" i="0" dirty="0">
                <a:solidFill>
                  <a:srgbClr val="1C1D1E"/>
                </a:solidFill>
                <a:effectLst/>
              </a:rPr>
              <a:t>Most importantly, however, the relationship between unwillingness to integrate (t1) and intergroup threat (t2) was moderated by RWA (t1; </a:t>
            </a:r>
            <a:r>
              <a:rPr lang="en-US" sz="1400" i="1" dirty="0">
                <a:solidFill>
                  <a:srgbClr val="1C1D1E"/>
                </a:solidFill>
                <a:effectLst/>
              </a:rPr>
              <a:t>b</a:t>
            </a:r>
            <a:r>
              <a:rPr lang="en-US" sz="1400" i="0" dirty="0">
                <a:solidFill>
                  <a:srgbClr val="1C1D1E"/>
                </a:solidFill>
                <a:effectLst/>
              </a:rPr>
              <a:t> = .083, </a:t>
            </a:r>
            <a:r>
              <a:rPr lang="en-US" sz="1400" i="1" dirty="0">
                <a:solidFill>
                  <a:srgbClr val="1C1D1E"/>
                </a:solidFill>
                <a:effectLst/>
              </a:rPr>
              <a:t>CI</a:t>
            </a:r>
            <a:r>
              <a:rPr lang="en-US" sz="1400" i="1" baseline="-25000" dirty="0">
                <a:solidFill>
                  <a:srgbClr val="1C1D1E"/>
                </a:solidFill>
                <a:effectLst/>
              </a:rPr>
              <a:t>95%</a:t>
            </a:r>
            <a:r>
              <a:rPr lang="en-US" sz="1400" i="0" dirty="0">
                <a:solidFill>
                  <a:srgbClr val="1C1D1E"/>
                </a:solidFill>
                <a:effectLst/>
              </a:rPr>
              <a:t> = .008, .148, </a:t>
            </a:r>
            <a:r>
              <a:rPr lang="en-US" sz="1400" i="1" dirty="0">
                <a:solidFill>
                  <a:srgbClr val="1C1D1E"/>
                </a:solidFill>
                <a:effectLst/>
              </a:rPr>
              <a:t>p</a:t>
            </a:r>
            <a:r>
              <a:rPr lang="en-US" sz="1400" i="0" dirty="0">
                <a:solidFill>
                  <a:srgbClr val="1C1D1E"/>
                </a:solidFill>
                <a:effectLst/>
              </a:rPr>
              <a:t> = .017), resulting in a stronger conditional indirect effect for those participants high in RWA (RWA +1</a:t>
            </a:r>
            <a:r>
              <a:rPr lang="en-US" sz="1400" i="1" dirty="0">
                <a:solidFill>
                  <a:srgbClr val="1C1D1E"/>
                </a:solidFill>
                <a:effectLst/>
              </a:rPr>
              <a:t>SD</a:t>
            </a:r>
            <a:r>
              <a:rPr lang="en-US" sz="1400" i="0" dirty="0">
                <a:solidFill>
                  <a:srgbClr val="1C1D1E"/>
                </a:solidFill>
                <a:effectLst/>
              </a:rPr>
              <a:t>; </a:t>
            </a:r>
            <a:r>
              <a:rPr lang="en-US" sz="1400" i="1" dirty="0">
                <a:solidFill>
                  <a:srgbClr val="1C1D1E"/>
                </a:solidFill>
                <a:effectLst/>
              </a:rPr>
              <a:t>b</a:t>
            </a:r>
            <a:r>
              <a:rPr lang="en-US" sz="1400" i="0" dirty="0">
                <a:solidFill>
                  <a:srgbClr val="1C1D1E"/>
                </a:solidFill>
                <a:effectLst/>
              </a:rPr>
              <a:t> = .067, </a:t>
            </a:r>
            <a:r>
              <a:rPr lang="en-US" sz="1400" i="1" dirty="0">
                <a:solidFill>
                  <a:srgbClr val="1C1D1E"/>
                </a:solidFill>
                <a:effectLst/>
              </a:rPr>
              <a:t>CI</a:t>
            </a:r>
            <a:r>
              <a:rPr lang="en-US" sz="1400" i="1" baseline="-25000" dirty="0">
                <a:solidFill>
                  <a:srgbClr val="1C1D1E"/>
                </a:solidFill>
                <a:effectLst/>
              </a:rPr>
              <a:t>95%</a:t>
            </a:r>
            <a:r>
              <a:rPr lang="en-US" sz="1400" i="0" dirty="0">
                <a:solidFill>
                  <a:srgbClr val="1C1D1E"/>
                </a:solidFill>
                <a:effectLst/>
              </a:rPr>
              <a:t> = .014, .134, </a:t>
            </a:r>
            <a:r>
              <a:rPr lang="en-US" sz="1400" i="1" dirty="0">
                <a:solidFill>
                  <a:srgbClr val="1C1D1E"/>
                </a:solidFill>
                <a:effectLst/>
              </a:rPr>
              <a:t>p</a:t>
            </a:r>
            <a:r>
              <a:rPr lang="en-US" sz="1400" i="0" dirty="0">
                <a:solidFill>
                  <a:srgbClr val="1C1D1E"/>
                </a:solidFill>
                <a:effectLst/>
              </a:rPr>
              <a:t> = .027) than for those low in RWA (RWA −1</a:t>
            </a:r>
            <a:r>
              <a:rPr lang="en-US" sz="1400" i="1" dirty="0">
                <a:solidFill>
                  <a:srgbClr val="1C1D1E"/>
                </a:solidFill>
                <a:effectLst/>
              </a:rPr>
              <a:t>SD</a:t>
            </a:r>
            <a:r>
              <a:rPr lang="en-US" sz="1400" i="0" dirty="0">
                <a:solidFill>
                  <a:srgbClr val="1C1D1E"/>
                </a:solidFill>
                <a:effectLst/>
              </a:rPr>
              <a:t>; </a:t>
            </a:r>
            <a:r>
              <a:rPr lang="en-US" sz="1400" i="1" dirty="0">
                <a:solidFill>
                  <a:srgbClr val="1C1D1E"/>
                </a:solidFill>
                <a:effectLst/>
              </a:rPr>
              <a:t>b</a:t>
            </a:r>
            <a:r>
              <a:rPr lang="en-US" sz="1400" i="0" dirty="0">
                <a:solidFill>
                  <a:srgbClr val="1C1D1E"/>
                </a:solidFill>
                <a:effectLst/>
              </a:rPr>
              <a:t> = .038, </a:t>
            </a:r>
            <a:r>
              <a:rPr lang="en-US" sz="1400" i="1" dirty="0">
                <a:solidFill>
                  <a:srgbClr val="1C1D1E"/>
                </a:solidFill>
                <a:effectLst/>
              </a:rPr>
              <a:t>CI</a:t>
            </a:r>
            <a:r>
              <a:rPr lang="en-US" sz="1400" i="1" baseline="-25000" dirty="0">
                <a:solidFill>
                  <a:srgbClr val="1C1D1E"/>
                </a:solidFill>
                <a:effectLst/>
              </a:rPr>
              <a:t>95%</a:t>
            </a:r>
            <a:r>
              <a:rPr lang="en-US" sz="1400" i="0" dirty="0">
                <a:solidFill>
                  <a:srgbClr val="1C1D1E"/>
                </a:solidFill>
                <a:effectLst/>
              </a:rPr>
              <a:t> = .005, .077, </a:t>
            </a:r>
            <a:r>
              <a:rPr lang="en-US" sz="1400" i="1" dirty="0">
                <a:solidFill>
                  <a:srgbClr val="1C1D1E"/>
                </a:solidFill>
                <a:effectLst/>
              </a:rPr>
              <a:t>p</a:t>
            </a:r>
            <a:r>
              <a:rPr lang="en-US" sz="1400" i="0" dirty="0">
                <a:solidFill>
                  <a:srgbClr val="1C1D1E"/>
                </a:solidFill>
                <a:effectLst/>
              </a:rPr>
              <a:t> = .039).</a:t>
            </a:r>
          </a:p>
          <a:p>
            <a:pPr algn="l"/>
            <a:r>
              <a:rPr lang="en-US" sz="1400" b="0" i="0" dirty="0">
                <a:solidFill>
                  <a:srgbClr val="1C1D1E"/>
                </a:solidFill>
                <a:effectLst/>
              </a:rPr>
              <a:t>In addition, we also analyzed whether RWA moderated the relationship between intergroup threat (t1) and discriminatory behavioral intentions (t2). The interaction was not significant (</a:t>
            </a:r>
            <a:r>
              <a:rPr lang="en-US" sz="1400" b="0" i="1" dirty="0">
                <a:solidFill>
                  <a:srgbClr val="1C1D1E"/>
                </a:solidFill>
                <a:effectLst/>
              </a:rPr>
              <a:t>b</a:t>
            </a:r>
            <a:r>
              <a:rPr lang="en-US" sz="1400" b="0" i="0" dirty="0">
                <a:solidFill>
                  <a:srgbClr val="1C1D1E"/>
                </a:solidFill>
                <a:effectLst/>
              </a:rPr>
              <a:t> = −.002, </a:t>
            </a:r>
            <a:r>
              <a:rPr lang="en-US" sz="1400" b="0" i="1" dirty="0">
                <a:solidFill>
                  <a:srgbClr val="1C1D1E"/>
                </a:solidFill>
                <a:effectLst/>
              </a:rPr>
              <a:t>CI</a:t>
            </a:r>
            <a:r>
              <a:rPr lang="en-US" sz="1400" b="0" i="1" baseline="-25000" dirty="0">
                <a:solidFill>
                  <a:srgbClr val="1C1D1E"/>
                </a:solidFill>
                <a:effectLst/>
              </a:rPr>
              <a:t>95%</a:t>
            </a:r>
            <a:r>
              <a:rPr lang="en-US" sz="1400" b="0" i="0" dirty="0">
                <a:solidFill>
                  <a:srgbClr val="1C1D1E"/>
                </a:solidFill>
                <a:effectLst/>
              </a:rPr>
              <a:t> = −.072, .079, </a:t>
            </a:r>
            <a:r>
              <a:rPr lang="en-US" sz="1400" b="0" i="1" dirty="0">
                <a:solidFill>
                  <a:srgbClr val="1C1D1E"/>
                </a:solidFill>
                <a:effectLst/>
              </a:rPr>
              <a:t>p</a:t>
            </a:r>
            <a:r>
              <a:rPr lang="en-US" sz="1400" b="0" i="0" dirty="0">
                <a:solidFill>
                  <a:srgbClr val="1C1D1E"/>
                </a:solidFill>
                <a:effectLst/>
              </a:rPr>
              <a:t> = .962).</a:t>
            </a:r>
          </a:p>
          <a:p>
            <a:endParaRPr lang="en-US" sz="1400" dirty="0"/>
          </a:p>
        </p:txBody>
      </p:sp>
    </p:spTree>
    <p:extLst>
      <p:ext uri="{BB962C8B-B14F-4D97-AF65-F5344CB8AC3E}">
        <p14:creationId xmlns:p14="http://schemas.microsoft.com/office/powerpoint/2010/main" val="405959965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0254-1AA9-C21B-DF0B-2FB03DF0D79D}"/>
              </a:ext>
            </a:extLst>
          </p:cNvPr>
          <p:cNvSpPr>
            <a:spLocks noGrp="1"/>
          </p:cNvSpPr>
          <p:nvPr>
            <p:ph type="title"/>
          </p:nvPr>
        </p:nvSpPr>
        <p:spPr/>
        <p:txBody>
          <a:bodyPr/>
          <a:lstStyle/>
          <a:p>
            <a:r>
              <a:rPr lang="de-DE" dirty="0"/>
              <a:t>Rassismus in der </a:t>
            </a:r>
            <a:r>
              <a:rPr lang="de-DE" dirty="0" err="1"/>
              <a:t>Coronakrise</a:t>
            </a:r>
            <a:endParaRPr lang="de-DE" dirty="0"/>
          </a:p>
        </p:txBody>
      </p:sp>
      <p:sp>
        <p:nvSpPr>
          <p:cNvPr id="3" name="Content Placeholder 2">
            <a:extLst>
              <a:ext uri="{FF2B5EF4-FFF2-40B4-BE49-F238E27FC236}">
                <a16:creationId xmlns:a16="http://schemas.microsoft.com/office/drawing/2014/main" id="{9B2B07B1-F8B4-78AB-8192-7AA55A874CB7}"/>
              </a:ext>
            </a:extLst>
          </p:cNvPr>
          <p:cNvSpPr>
            <a:spLocks noGrp="1"/>
          </p:cNvSpPr>
          <p:nvPr>
            <p:ph sz="quarter" idx="12"/>
          </p:nvPr>
        </p:nvSpPr>
        <p:spPr/>
        <p:txBody>
          <a:bodyPr/>
          <a:lstStyle/>
          <a:p>
            <a:r>
              <a:rPr lang="en-US" sz="1600" i="0" dirty="0" err="1">
                <a:solidFill>
                  <a:schemeClr val="tx1"/>
                </a:solidFill>
                <a:effectLst/>
                <a:latin typeface="+mj-lt"/>
              </a:rPr>
              <a:t>Farhart</a:t>
            </a:r>
            <a:r>
              <a:rPr lang="en-US" sz="1600" i="0" dirty="0">
                <a:solidFill>
                  <a:schemeClr val="tx1"/>
                </a:solidFill>
                <a:effectLst/>
                <a:latin typeface="+mj-lt"/>
              </a:rPr>
              <a:t>, Christina E. and Philip Chen. “Racialized Pandemic: The Effect of Racial Attitudes on COVID-19 Conspiracy Theory Beliefs.” </a:t>
            </a:r>
            <a:r>
              <a:rPr lang="en-US" sz="1600" i="1" dirty="0">
                <a:solidFill>
                  <a:schemeClr val="tx1"/>
                </a:solidFill>
                <a:effectLst/>
                <a:latin typeface="+mj-lt"/>
              </a:rPr>
              <a:t>Frontiers in Political Science</a:t>
            </a:r>
            <a:r>
              <a:rPr lang="en-US" sz="1600" i="0" dirty="0">
                <a:solidFill>
                  <a:schemeClr val="tx1"/>
                </a:solidFill>
                <a:effectLst/>
                <a:latin typeface="+mj-lt"/>
              </a:rPr>
              <a:t> (2022).</a:t>
            </a:r>
          </a:p>
          <a:p>
            <a:endParaRPr lang="en-US" sz="1400" b="0" dirty="0">
              <a:solidFill>
                <a:schemeClr val="tx1"/>
              </a:solidFill>
              <a:latin typeface="+mj-lt"/>
            </a:endParaRPr>
          </a:p>
          <a:p>
            <a:r>
              <a:rPr lang="en-US" sz="1400" b="0" i="0" dirty="0">
                <a:solidFill>
                  <a:schemeClr val="tx1"/>
                </a:solidFill>
                <a:effectLst/>
                <a:latin typeface="+mj-lt"/>
              </a:rPr>
              <a:t>As national and international health agencies rushed to respond to the global spread of a novel coronavirus (SARS-CoV-2, commonly known as COVID-19), one challenge these organizations faced was the spread of misinformation and conspiracy theories about the virus. Troublingly, much of the misinformation was couched in racialized language, particularly regarding the source of the virus and responsibility for its spread, fostering the development of related conspiracy theories. Media coverage of these conspiracy theories, particularly early on in the pandemic, had negative impacts on individuals' engagement in protective behaviors and concern with the spread of COVID-19. From extant work, racial resentment and white identity have been shown to be deeply woven into the fabric of contemporary American politics, affecting perceptions of public opinion even after accounting for social and political identities. While racial attitudes have been less studied in relation to conspiracy theory belief, we expect racial resentment and white identity to affect compliance with public health behaviors and COVID-19 conspiracy theory belief. Using observational and experimental survey data (N = 1,045), quota-sampled through Lucid Theorem (LT) in the spring of 2020, we demonstrate that framing the virus in racialized language alters endorsement of COVID-19 conspiracy theories, contingent upon levels of racial resentment and white identity and find that higher levels of conspiracy theory belief decreased compliance with preventative measures.</a:t>
            </a:r>
            <a:endParaRPr lang="en-US" sz="1400" dirty="0">
              <a:solidFill>
                <a:schemeClr val="tx1"/>
              </a:solidFill>
              <a:latin typeface="+mj-lt"/>
            </a:endParaRPr>
          </a:p>
        </p:txBody>
      </p:sp>
    </p:spTree>
    <p:extLst>
      <p:ext uri="{BB962C8B-B14F-4D97-AF65-F5344CB8AC3E}">
        <p14:creationId xmlns:p14="http://schemas.microsoft.com/office/powerpoint/2010/main" val="77069581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2DD2-A058-A011-B4E4-760A7B0B58D3}"/>
              </a:ext>
            </a:extLst>
          </p:cNvPr>
          <p:cNvSpPr>
            <a:spLocks noGrp="1"/>
          </p:cNvSpPr>
          <p:nvPr>
            <p:ph type="title"/>
          </p:nvPr>
        </p:nvSpPr>
        <p:spPr/>
        <p:txBody>
          <a:bodyPr/>
          <a:lstStyle/>
          <a:p>
            <a:endParaRPr lang="en-US"/>
          </a:p>
        </p:txBody>
      </p:sp>
      <p:pic>
        <p:nvPicPr>
          <p:cNvPr id="4098" name="Picture 2">
            <a:extLst>
              <a:ext uri="{FF2B5EF4-FFF2-40B4-BE49-F238E27FC236}">
                <a16:creationId xmlns:a16="http://schemas.microsoft.com/office/drawing/2014/main" id="{54DF7795-4CF7-EFFE-1F96-834B3F6784E8}"/>
              </a:ext>
            </a:extLst>
          </p:cNvPr>
          <p:cNvPicPr>
            <a:picLocks noGrp="1" noChangeAspect="1" noChangeArrowheads="1"/>
          </p:cNvPicPr>
          <p:nvPr>
            <p:ph sz="quarter" idx="12"/>
          </p:nvPr>
        </p:nvPicPr>
        <p:blipFill rotWithShape="1">
          <a:blip r:embed="rId2">
            <a:extLst>
              <a:ext uri="{28A0092B-C50C-407E-A947-70E740481C1C}">
                <a14:useLocalDpi xmlns:a14="http://schemas.microsoft.com/office/drawing/2010/main" val="0"/>
              </a:ext>
            </a:extLst>
          </a:blip>
          <a:srcRect r="-2030" b="80380"/>
          <a:stretch/>
        </p:blipFill>
        <p:spPr bwMode="auto">
          <a:xfrm>
            <a:off x="422274" y="694267"/>
            <a:ext cx="8299451" cy="19727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48FAAD7-9ACA-8EF2-528A-D59C6E460A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048" r="-2030" b="14332"/>
          <a:stretch/>
        </p:blipFill>
        <p:spPr bwMode="auto">
          <a:xfrm>
            <a:off x="422273" y="2667001"/>
            <a:ext cx="8299451" cy="197273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82437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C5CD-49FF-F4A5-814F-9FCD78E8F6B0}"/>
              </a:ext>
            </a:extLst>
          </p:cNvPr>
          <p:cNvSpPr>
            <a:spLocks noGrp="1"/>
          </p:cNvSpPr>
          <p:nvPr>
            <p:ph type="title"/>
          </p:nvPr>
        </p:nvSpPr>
        <p:spPr/>
        <p:txBody>
          <a:bodyPr/>
          <a:lstStyle/>
          <a:p>
            <a:endParaRPr lang="en-US"/>
          </a:p>
        </p:txBody>
      </p:sp>
      <p:pic>
        <p:nvPicPr>
          <p:cNvPr id="3074" name="Picture 2">
            <a:extLst>
              <a:ext uri="{FF2B5EF4-FFF2-40B4-BE49-F238E27FC236}">
                <a16:creationId xmlns:a16="http://schemas.microsoft.com/office/drawing/2014/main" id="{FC41560B-CE8A-03D4-F1CD-A8D7C4A49590}"/>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1551525" y="736600"/>
            <a:ext cx="6044124"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23567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2E85A-5A2B-40FA-A0C2-C0CFF19C3192}"/>
              </a:ext>
            </a:extLst>
          </p:cNvPr>
          <p:cNvSpPr>
            <a:spLocks noGrp="1"/>
          </p:cNvSpPr>
          <p:nvPr>
            <p:ph type="title"/>
          </p:nvPr>
        </p:nvSpPr>
        <p:spPr/>
        <p:txBody>
          <a:bodyPr/>
          <a:lstStyle/>
          <a:p>
            <a:r>
              <a:rPr lang="de-DE" noProof="0" dirty="0"/>
              <a:t>Übersicht</a:t>
            </a:r>
          </a:p>
        </p:txBody>
      </p:sp>
      <p:sp>
        <p:nvSpPr>
          <p:cNvPr id="5" name="Text Placeholder 4">
            <a:extLst>
              <a:ext uri="{FF2B5EF4-FFF2-40B4-BE49-F238E27FC236}">
                <a16:creationId xmlns:a16="http://schemas.microsoft.com/office/drawing/2014/main" id="{5B5A2214-0261-4489-8A63-55817E9128D8}"/>
              </a:ext>
            </a:extLst>
          </p:cNvPr>
          <p:cNvSpPr>
            <a:spLocks noGrp="1"/>
          </p:cNvSpPr>
          <p:nvPr>
            <p:ph type="body" sz="quarter" idx="4294967295"/>
          </p:nvPr>
        </p:nvSpPr>
        <p:spPr>
          <a:xfrm>
            <a:off x="234950" y="905491"/>
            <a:ext cx="8674100" cy="4238009"/>
          </a:xfrm>
        </p:spPr>
        <p:txBody>
          <a:bodyPr anchor="ctr"/>
          <a:lstStyle/>
          <a:p>
            <a:pPr marL="457200" indent="-457200">
              <a:buFont typeface="Arial" panose="020B0604020202020204" pitchFamily="34" charset="0"/>
              <a:buChar char="•"/>
            </a:pPr>
            <a:endParaRPr lang="de-DE" noProof="0" dirty="0"/>
          </a:p>
          <a:p>
            <a:pPr marL="457200" indent="-457200">
              <a:buFont typeface="Arial" panose="020B0604020202020204" pitchFamily="34" charset="0"/>
              <a:buChar char="•"/>
            </a:pPr>
            <a:endParaRPr lang="de-DE" dirty="0"/>
          </a:p>
          <a:p>
            <a:pPr marL="457200" indent="-457200">
              <a:buFont typeface="Arial" panose="020B0604020202020204" pitchFamily="34" charset="0"/>
              <a:buChar char="•"/>
            </a:pPr>
            <a:endParaRPr lang="de-DE" noProof="0" dirty="0"/>
          </a:p>
          <a:p>
            <a:pPr marL="457200" indent="-457200">
              <a:buFont typeface="Arial" panose="020B0604020202020204" pitchFamily="34" charset="0"/>
              <a:buChar char="•"/>
            </a:pPr>
            <a:r>
              <a:rPr lang="de-DE" dirty="0"/>
              <a:t>1 </a:t>
            </a:r>
            <a:r>
              <a:rPr lang="de-DE" noProof="0" dirty="0"/>
              <a:t>– Methoden: Problem Set Besprechung  </a:t>
            </a:r>
          </a:p>
          <a:p>
            <a:pPr marL="457200" indent="-457200">
              <a:buFont typeface="Arial" panose="020B0604020202020204" pitchFamily="34" charset="0"/>
              <a:buChar char="•"/>
            </a:pPr>
            <a:r>
              <a:rPr lang="de-DE" noProof="0" dirty="0"/>
              <a:t>2 – Theorie &amp; Diskussion: Rassismus (in der Krise und auch sonst) </a:t>
            </a:r>
          </a:p>
          <a:p>
            <a:pPr marL="457200" indent="-457200">
              <a:buFont typeface="Arial" panose="020B0604020202020204" pitchFamily="34" charset="0"/>
              <a:buChar char="•"/>
            </a:pPr>
            <a:r>
              <a:rPr lang="de-DE" noProof="0" dirty="0"/>
              <a:t>3 – Anwendung (BUA Daten) </a:t>
            </a:r>
          </a:p>
          <a:p>
            <a:endParaRPr lang="de-DE" sz="1600" dirty="0"/>
          </a:p>
          <a:p>
            <a:pPr marL="812800" lvl="1" indent="-457200"/>
            <a:endParaRPr lang="de-DE" sz="1600" dirty="0"/>
          </a:p>
          <a:p>
            <a:pPr marL="812800" lvl="1" indent="-457200"/>
            <a:endParaRPr lang="de-DE" sz="2000" noProof="0" dirty="0"/>
          </a:p>
          <a:p>
            <a:endParaRPr lang="de-DE" noProof="0" dirty="0"/>
          </a:p>
          <a:p>
            <a:pPr marL="457200" indent="-457200"/>
            <a:endParaRPr lang="de-DE" noProof="0" dirty="0"/>
          </a:p>
          <a:p>
            <a:pPr marL="457200" indent="-457200">
              <a:buFont typeface="Arial" panose="020B0604020202020204" pitchFamily="34" charset="0"/>
              <a:buChar char="•"/>
            </a:pPr>
            <a:endParaRPr lang="de-DE" noProof="0" dirty="0"/>
          </a:p>
        </p:txBody>
      </p:sp>
    </p:spTree>
    <p:extLst>
      <p:ext uri="{BB962C8B-B14F-4D97-AF65-F5344CB8AC3E}">
        <p14:creationId xmlns:p14="http://schemas.microsoft.com/office/powerpoint/2010/main" val="353330003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Eigene Datenarbeit </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3</a:t>
            </a:r>
          </a:p>
        </p:txBody>
      </p:sp>
    </p:spTree>
    <p:extLst>
      <p:ext uri="{BB962C8B-B14F-4D97-AF65-F5344CB8AC3E}">
        <p14:creationId xmlns:p14="http://schemas.microsoft.com/office/powerpoint/2010/main" val="16471581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D8E5CB-84EA-1DB1-EED3-8A8CDE7F98C0}"/>
              </a:ext>
            </a:extLst>
          </p:cNvPr>
          <p:cNvSpPr>
            <a:spLocks noGrp="1"/>
          </p:cNvSpPr>
          <p:nvPr>
            <p:ph type="title"/>
          </p:nvPr>
        </p:nvSpPr>
        <p:spPr/>
        <p:txBody>
          <a:bodyPr/>
          <a:lstStyle/>
          <a:p>
            <a:r>
              <a:rPr lang="en-US" dirty="0" err="1"/>
              <a:t>Diskussion</a:t>
            </a:r>
            <a:r>
              <a:rPr lang="en-US" dirty="0"/>
              <a:t> 2</a:t>
            </a:r>
          </a:p>
        </p:txBody>
      </p:sp>
      <p:sp>
        <p:nvSpPr>
          <p:cNvPr id="5" name="Text Placeholder 4">
            <a:extLst>
              <a:ext uri="{FF2B5EF4-FFF2-40B4-BE49-F238E27FC236}">
                <a16:creationId xmlns:a16="http://schemas.microsoft.com/office/drawing/2014/main" id="{690A7647-A1E4-07AB-AE68-340615905655}"/>
              </a:ext>
            </a:extLst>
          </p:cNvPr>
          <p:cNvSpPr>
            <a:spLocks noGrp="1"/>
          </p:cNvSpPr>
          <p:nvPr>
            <p:ph type="body" sz="quarter" idx="10"/>
          </p:nvPr>
        </p:nvSpPr>
        <p:spPr/>
        <p:txBody>
          <a:bodyPr/>
          <a:lstStyle/>
          <a:p>
            <a:endParaRPr lang="en-US" dirty="0"/>
          </a:p>
          <a:p>
            <a:endParaRPr lang="en-US" dirty="0"/>
          </a:p>
          <a:p>
            <a:endParaRPr lang="en-US" dirty="0"/>
          </a:p>
          <a:p>
            <a:pPr algn="ctr"/>
            <a:r>
              <a:rPr lang="en-US" dirty="0"/>
              <a:t>Was </a:t>
            </a:r>
            <a:r>
              <a:rPr lang="en-US" dirty="0" err="1"/>
              <a:t>würdet</a:t>
            </a:r>
            <a:r>
              <a:rPr lang="en-US" dirty="0"/>
              <a:t> </a:t>
            </a:r>
            <a:r>
              <a:rPr lang="en-US" dirty="0" err="1"/>
              <a:t>ihr</a:t>
            </a:r>
            <a:r>
              <a:rPr lang="en-US" dirty="0"/>
              <a:t> </a:t>
            </a:r>
            <a:r>
              <a:rPr lang="en-US" dirty="0" err="1"/>
              <a:t>euch</a:t>
            </a:r>
            <a:r>
              <a:rPr lang="en-US" dirty="0"/>
              <a:t> gerne </a:t>
            </a:r>
            <a:r>
              <a:rPr lang="en-US" dirty="0" err="1"/>
              <a:t>anschauen</a:t>
            </a:r>
            <a:r>
              <a:rPr lang="en-US" dirty="0"/>
              <a:t>? </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9854522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DEC8-727D-FDFB-4467-6C17415A1C3B}"/>
              </a:ext>
            </a:extLst>
          </p:cNvPr>
          <p:cNvSpPr>
            <a:spLocks noGrp="1"/>
          </p:cNvSpPr>
          <p:nvPr>
            <p:ph type="title"/>
          </p:nvPr>
        </p:nvSpPr>
        <p:spPr/>
        <p:txBody>
          <a:bodyPr/>
          <a:lstStyle/>
          <a:p>
            <a:r>
              <a:rPr lang="en-US" dirty="0" err="1"/>
              <a:t>Eigene</a:t>
            </a:r>
            <a:r>
              <a:rPr lang="en-US" dirty="0"/>
              <a:t> </a:t>
            </a:r>
            <a:r>
              <a:rPr lang="en-US" dirty="0" err="1"/>
              <a:t>Analyse</a:t>
            </a:r>
            <a:r>
              <a:rPr lang="en-US" dirty="0"/>
              <a:t>: BUA </a:t>
            </a:r>
            <a:r>
              <a:rPr lang="en-US" dirty="0" err="1"/>
              <a:t>Daten</a:t>
            </a:r>
            <a:r>
              <a:rPr lang="en-US" dirty="0"/>
              <a:t> </a:t>
            </a:r>
          </a:p>
        </p:txBody>
      </p:sp>
      <p:sp>
        <p:nvSpPr>
          <p:cNvPr id="3" name="Text Placeholder 2">
            <a:extLst>
              <a:ext uri="{FF2B5EF4-FFF2-40B4-BE49-F238E27FC236}">
                <a16:creationId xmlns:a16="http://schemas.microsoft.com/office/drawing/2014/main" id="{1A426CF5-F676-DDF2-1709-88F4A2DFAD24}"/>
              </a:ext>
            </a:extLst>
          </p:cNvPr>
          <p:cNvSpPr>
            <a:spLocks noGrp="1"/>
          </p:cNvSpPr>
          <p:nvPr>
            <p:ph type="body" sz="quarter" idx="10"/>
          </p:nvPr>
        </p:nvSpPr>
        <p:spPr/>
        <p:txBody>
          <a:bodyPr/>
          <a:lstStyle/>
          <a:p>
            <a:pPr marL="514350" indent="-514350">
              <a:buFont typeface="+mj-lt"/>
              <a:buAutoNum type="arabicPeriod"/>
            </a:pPr>
            <a:r>
              <a:rPr lang="de-DE" sz="2400" dirty="0"/>
              <a:t>Daten Vorbereiten </a:t>
            </a:r>
          </a:p>
          <a:p>
            <a:pPr marL="869950" lvl="1" indent="-514350">
              <a:buFont typeface="+mj-lt"/>
              <a:buAutoNum type="arabicPeriod"/>
            </a:pPr>
            <a:r>
              <a:rPr lang="de-DE" sz="2000" dirty="0"/>
              <a:t>Daten Herunterlande und in R öffnen  </a:t>
            </a:r>
          </a:p>
          <a:p>
            <a:pPr marL="869950" lvl="1" indent="-514350">
              <a:buFont typeface="+mj-lt"/>
              <a:buAutoNum type="arabicPeriod"/>
            </a:pPr>
            <a:r>
              <a:rPr lang="de-DE" sz="2000" dirty="0"/>
              <a:t>Bereinigt die Daten (Neuer und besserer Code auf Blackboard) </a:t>
            </a:r>
          </a:p>
          <a:p>
            <a:pPr marL="514350" indent="-514350">
              <a:buFont typeface="+mj-lt"/>
              <a:buAutoNum type="arabicPeriod"/>
            </a:pPr>
            <a:r>
              <a:rPr lang="de-DE" sz="2400" dirty="0"/>
              <a:t>Sichtet den Fragebogen</a:t>
            </a:r>
          </a:p>
          <a:p>
            <a:pPr marL="869950" lvl="1" indent="-514350">
              <a:buFont typeface="+mj-lt"/>
              <a:buAutoNum type="arabicPeriod"/>
            </a:pPr>
            <a:r>
              <a:rPr lang="de-DE" sz="2000" dirty="0"/>
              <a:t>Welche Erklärungsfaktoren sind eurer Meinung nach wichtig? </a:t>
            </a:r>
          </a:p>
          <a:p>
            <a:pPr marL="869950" lvl="1" indent="-514350">
              <a:buFont typeface="+mj-lt"/>
              <a:buAutoNum type="arabicPeriod"/>
            </a:pPr>
            <a:r>
              <a:rPr lang="de-DE" sz="2000" dirty="0"/>
              <a:t>Theoretisiert eine mögliche Interaktion </a:t>
            </a:r>
          </a:p>
          <a:p>
            <a:pPr marL="869950" lvl="1" indent="-514350">
              <a:buFont typeface="+mj-lt"/>
              <a:buAutoNum type="arabicPeriod"/>
            </a:pPr>
            <a:r>
              <a:rPr lang="de-DE" sz="2000" dirty="0"/>
              <a:t>Findet diese Variablen im Datensatz </a:t>
            </a:r>
          </a:p>
          <a:p>
            <a:pPr marL="514350" indent="-514350">
              <a:buFont typeface="+mj-lt"/>
              <a:buAutoNum type="arabicPeriod"/>
            </a:pPr>
            <a:r>
              <a:rPr lang="de-DE" sz="2400" dirty="0"/>
              <a:t>Analyse </a:t>
            </a:r>
          </a:p>
          <a:p>
            <a:pPr marL="869950" lvl="1" indent="-514350">
              <a:buFont typeface="+mj-lt"/>
              <a:buAutoNum type="arabicPeriod"/>
            </a:pPr>
            <a:r>
              <a:rPr lang="de-DE" sz="2000" dirty="0" err="1"/>
              <a:t>Bivariate</a:t>
            </a:r>
            <a:r>
              <a:rPr lang="de-DE" sz="2000" dirty="0"/>
              <a:t> Regression </a:t>
            </a:r>
          </a:p>
          <a:p>
            <a:pPr marL="869950" lvl="1" indent="-514350">
              <a:buFont typeface="+mj-lt"/>
              <a:buAutoNum type="arabicPeriod"/>
            </a:pPr>
            <a:r>
              <a:rPr lang="de-DE" sz="2000" dirty="0"/>
              <a:t>Multivariate Regression </a:t>
            </a:r>
          </a:p>
          <a:p>
            <a:pPr marL="514350" indent="-514350">
              <a:buFont typeface="+mj-lt"/>
              <a:buAutoNum type="arabicPeriod"/>
            </a:pPr>
            <a:endParaRPr lang="de-DE" sz="2400" dirty="0"/>
          </a:p>
        </p:txBody>
      </p:sp>
    </p:spTree>
    <p:extLst>
      <p:ext uri="{BB962C8B-B14F-4D97-AF65-F5344CB8AC3E}">
        <p14:creationId xmlns:p14="http://schemas.microsoft.com/office/powerpoint/2010/main" val="264941093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5263-9FF4-4096-A0A5-4BE4B6B8D1A6}"/>
              </a:ext>
            </a:extLst>
          </p:cNvPr>
          <p:cNvSpPr>
            <a:spLocks noGrp="1"/>
          </p:cNvSpPr>
          <p:nvPr>
            <p:ph type="title"/>
          </p:nvPr>
        </p:nvSpPr>
        <p:spPr/>
        <p:txBody>
          <a:bodyPr/>
          <a:lstStyle/>
          <a:p>
            <a:r>
              <a:rPr lang="de-DE" dirty="0"/>
              <a:t>BUA Daten- Rassismus Skalen</a:t>
            </a:r>
          </a:p>
        </p:txBody>
      </p:sp>
      <p:sp>
        <p:nvSpPr>
          <p:cNvPr id="3" name="Text Placeholder 2">
            <a:extLst>
              <a:ext uri="{FF2B5EF4-FFF2-40B4-BE49-F238E27FC236}">
                <a16:creationId xmlns:a16="http://schemas.microsoft.com/office/drawing/2014/main" id="{948A1247-99B4-4C72-A17D-5BAFC93392A0}"/>
              </a:ext>
            </a:extLst>
          </p:cNvPr>
          <p:cNvSpPr>
            <a:spLocks noGrp="1"/>
          </p:cNvSpPr>
          <p:nvPr>
            <p:ph type="body" sz="quarter" idx="10"/>
          </p:nvPr>
        </p:nvSpPr>
        <p:spPr>
          <a:xfrm>
            <a:off x="234951" y="736599"/>
            <a:ext cx="8462482" cy="4238009"/>
          </a:xfrm>
        </p:spPr>
        <p:txBody>
          <a:bodyPr/>
          <a:lstStyle/>
          <a:p>
            <a:pPr>
              <a:spcBef>
                <a:spcPts val="0"/>
              </a:spcBef>
            </a:pPr>
            <a:r>
              <a:rPr lang="en-US" dirty="0"/>
              <a:t>Modern Racism Scale Index (1 to 5,</a:t>
            </a:r>
            <a:r>
              <a:rPr lang="el-GR" b="0" i="0" dirty="0">
                <a:solidFill>
                  <a:srgbClr val="202124"/>
                </a:solidFill>
                <a:effectLst/>
                <a:latin typeface="arial" panose="020B0604020202020204" pitchFamily="34" charset="0"/>
              </a:rPr>
              <a:t> </a:t>
            </a:r>
            <a:r>
              <a:rPr lang="el-GR" b="1" i="0" dirty="0">
                <a:solidFill>
                  <a:srgbClr val="202124"/>
                </a:solidFill>
                <a:effectLst/>
                <a:latin typeface="arial" panose="020B0604020202020204" pitchFamily="34" charset="0"/>
              </a:rPr>
              <a:t>α</a:t>
            </a:r>
            <a:r>
              <a:rPr lang="en-US" b="1" i="0" dirty="0">
                <a:solidFill>
                  <a:srgbClr val="202124"/>
                </a:solidFill>
                <a:effectLst/>
                <a:latin typeface="arial" panose="020B0604020202020204" pitchFamily="34" charset="0"/>
              </a:rPr>
              <a:t> =0.86)</a:t>
            </a:r>
            <a:r>
              <a:rPr lang="en-US" dirty="0"/>
              <a:t> : </a:t>
            </a:r>
          </a:p>
          <a:p>
            <a:pPr>
              <a:spcBef>
                <a:spcPts val="0"/>
              </a:spcBef>
            </a:pPr>
            <a:r>
              <a:rPr lang="en-US" sz="1600" b="0" dirty="0"/>
              <a:t>How much would you disagree/agree with the following statements: </a:t>
            </a:r>
            <a:endParaRPr lang="en-US" sz="1400" b="0" dirty="0"/>
          </a:p>
          <a:p>
            <a:pPr marL="457200" indent="-111125">
              <a:spcBef>
                <a:spcPts val="0"/>
              </a:spcBef>
              <a:buFont typeface="Arial" panose="020B0604020202020204" pitchFamily="34" charset="0"/>
              <a:buChar char="•"/>
            </a:pPr>
            <a:r>
              <a:rPr lang="en-US" sz="1400" b="0" dirty="0"/>
              <a:t>Discrimination of members of ethnic and religious minorities is no longer a problem in Germany </a:t>
            </a:r>
          </a:p>
          <a:p>
            <a:pPr marL="457200" indent="-111125">
              <a:spcBef>
                <a:spcPts val="0"/>
              </a:spcBef>
              <a:buFont typeface="Arial" panose="020B0604020202020204" pitchFamily="34" charset="0"/>
              <a:buChar char="•"/>
            </a:pPr>
            <a:r>
              <a:rPr lang="en-US" sz="1400" b="0" dirty="0"/>
              <a:t>Ethnic and religious minorities make too many demands for equal rights</a:t>
            </a:r>
          </a:p>
          <a:p>
            <a:pPr marL="457200" indent="-111125">
              <a:spcBef>
                <a:spcPts val="0"/>
              </a:spcBef>
              <a:buFont typeface="Arial" panose="020B0604020202020204" pitchFamily="34" charset="0"/>
              <a:buChar char="•"/>
            </a:pPr>
            <a:r>
              <a:rPr lang="en-US" sz="1400" b="0" dirty="0"/>
              <a:t>Members of ethnic &amp; religious minorities should not interfere without being asked </a:t>
            </a:r>
          </a:p>
          <a:p>
            <a:pPr marL="457200" indent="-111125">
              <a:spcBef>
                <a:spcPts val="0"/>
              </a:spcBef>
              <a:buFont typeface="Arial" panose="020B0604020202020204" pitchFamily="34" charset="0"/>
              <a:buChar char="•"/>
            </a:pPr>
            <a:r>
              <a:rPr lang="en-US" sz="1400" b="0" dirty="0"/>
              <a:t>In the last few years, ethnic and religious minorities in Germany have profited economically more than they deserve</a:t>
            </a:r>
          </a:p>
          <a:p>
            <a:pPr marL="457200" indent="-111125">
              <a:spcBef>
                <a:spcPts val="0"/>
              </a:spcBef>
              <a:buFont typeface="Arial" panose="020B0604020202020204" pitchFamily="34" charset="0"/>
              <a:buChar char="•"/>
            </a:pPr>
            <a:r>
              <a:rPr lang="en-US" sz="1400" b="0" dirty="0"/>
              <a:t>In the last few years,  government and media have Shown more respect to ethnic and religious minorities than they deserve  </a:t>
            </a:r>
          </a:p>
          <a:p>
            <a:pPr marL="457200" indent="-111125">
              <a:spcBef>
                <a:spcPts val="0"/>
              </a:spcBef>
              <a:buFont typeface="Arial" panose="020B0604020202020204" pitchFamily="34" charset="0"/>
              <a:buChar char="•"/>
            </a:pPr>
            <a:r>
              <a:rPr lang="en-US" sz="1400" b="0" dirty="0"/>
              <a:t>It is easy to understand the anger of ethnic and religious minorities (RC)</a:t>
            </a:r>
          </a:p>
          <a:p>
            <a:pPr marL="346075">
              <a:spcBef>
                <a:spcPts val="0"/>
              </a:spcBef>
            </a:pPr>
            <a:endParaRPr lang="en-US" sz="1400" b="0" dirty="0"/>
          </a:p>
          <a:p>
            <a:pPr marL="346075">
              <a:spcBef>
                <a:spcPts val="0"/>
              </a:spcBef>
            </a:pPr>
            <a:endParaRPr lang="en-US" sz="1400" b="0" dirty="0"/>
          </a:p>
          <a:p>
            <a:pPr marL="457200" indent="-457200">
              <a:spcBef>
                <a:spcPts val="0"/>
              </a:spcBef>
            </a:pPr>
            <a:r>
              <a:rPr lang="en-US" dirty="0"/>
              <a:t>Preferred Social Distance (-3 to 3) </a:t>
            </a:r>
            <a:r>
              <a:rPr lang="en-US" sz="1600" b="0" dirty="0"/>
              <a:t>How unpleasant/ pleasant if a </a:t>
            </a:r>
          </a:p>
          <a:p>
            <a:pPr marL="812800" lvl="1" indent="-457200">
              <a:spcBef>
                <a:spcPts val="0"/>
              </a:spcBef>
            </a:pPr>
            <a:r>
              <a:rPr lang="en-US" sz="1400" b="0" dirty="0">
                <a:solidFill>
                  <a:srgbClr val="F7E850"/>
                </a:solidFill>
              </a:rPr>
              <a:t>German without migrant background</a:t>
            </a:r>
            <a:r>
              <a:rPr lang="en-US" sz="1400" dirty="0">
                <a:solidFill>
                  <a:srgbClr val="F7E850"/>
                </a:solidFill>
              </a:rPr>
              <a:t> </a:t>
            </a:r>
            <a:r>
              <a:rPr lang="en-US" sz="1400" b="0" dirty="0">
                <a:solidFill>
                  <a:schemeClr val="accent3">
                    <a:lumMod val="50000"/>
                  </a:schemeClr>
                </a:solidFill>
              </a:rPr>
              <a:t>(</a:t>
            </a:r>
            <a:r>
              <a:rPr lang="el-GR" sz="1400" b="0" dirty="0">
                <a:solidFill>
                  <a:schemeClr val="accent3">
                    <a:lumMod val="50000"/>
                  </a:schemeClr>
                </a:solidFill>
              </a:rPr>
              <a:t>α</a:t>
            </a:r>
            <a:r>
              <a:rPr lang="en-US" sz="1400" b="0" dirty="0">
                <a:solidFill>
                  <a:schemeClr val="accent3">
                    <a:lumMod val="50000"/>
                  </a:schemeClr>
                </a:solidFill>
              </a:rPr>
              <a:t> = 0.96) </a:t>
            </a:r>
            <a:endParaRPr lang="en-US" sz="1400" dirty="0">
              <a:solidFill>
                <a:srgbClr val="F7E850"/>
              </a:solidFill>
            </a:endParaRPr>
          </a:p>
          <a:p>
            <a:pPr marL="812800" lvl="1" indent="-457200">
              <a:spcBef>
                <a:spcPts val="0"/>
              </a:spcBef>
            </a:pPr>
            <a:r>
              <a:rPr lang="en-US" sz="1400" b="0" dirty="0">
                <a:solidFill>
                  <a:srgbClr val="32B577"/>
                </a:solidFill>
              </a:rPr>
              <a:t>an Asian person</a:t>
            </a:r>
            <a:r>
              <a:rPr lang="en-US" sz="1400" b="0" dirty="0">
                <a:solidFill>
                  <a:schemeClr val="accent3">
                    <a:lumMod val="50000"/>
                  </a:schemeClr>
                </a:solidFill>
              </a:rPr>
              <a:t> (</a:t>
            </a:r>
            <a:r>
              <a:rPr lang="el-GR" sz="1400" b="0" dirty="0">
                <a:solidFill>
                  <a:schemeClr val="accent3">
                    <a:lumMod val="50000"/>
                  </a:schemeClr>
                </a:solidFill>
              </a:rPr>
              <a:t>α</a:t>
            </a:r>
            <a:r>
              <a:rPr lang="en-US" sz="1400" b="0" dirty="0">
                <a:solidFill>
                  <a:schemeClr val="accent3">
                    <a:lumMod val="50000"/>
                  </a:schemeClr>
                </a:solidFill>
              </a:rPr>
              <a:t> = 0.94)</a:t>
            </a:r>
            <a:endParaRPr lang="en-US" sz="1400" dirty="0">
              <a:solidFill>
                <a:srgbClr val="2B6088"/>
              </a:solidFill>
            </a:endParaRPr>
          </a:p>
          <a:p>
            <a:pPr marL="812800" lvl="1" indent="-457200">
              <a:spcBef>
                <a:spcPts val="0"/>
              </a:spcBef>
            </a:pPr>
            <a:r>
              <a:rPr lang="en-US" sz="1400" b="0" dirty="0">
                <a:solidFill>
                  <a:srgbClr val="2B6088"/>
                </a:solidFill>
              </a:rPr>
              <a:t>a Black Person </a:t>
            </a:r>
            <a:r>
              <a:rPr lang="en-US" sz="1400" b="0" dirty="0">
                <a:solidFill>
                  <a:schemeClr val="accent3">
                    <a:lumMod val="50000"/>
                  </a:schemeClr>
                </a:solidFill>
              </a:rPr>
              <a:t>(</a:t>
            </a:r>
            <a:r>
              <a:rPr lang="el-GR" sz="1400" b="0" dirty="0">
                <a:solidFill>
                  <a:schemeClr val="accent3">
                    <a:lumMod val="50000"/>
                  </a:schemeClr>
                </a:solidFill>
              </a:rPr>
              <a:t>α</a:t>
            </a:r>
            <a:r>
              <a:rPr lang="en-US" sz="1400" b="0" dirty="0">
                <a:solidFill>
                  <a:schemeClr val="accent3">
                    <a:lumMod val="50000"/>
                  </a:schemeClr>
                </a:solidFill>
              </a:rPr>
              <a:t> = 0.93)</a:t>
            </a:r>
            <a:endParaRPr lang="en-US" sz="1400" dirty="0">
              <a:solidFill>
                <a:schemeClr val="accent3">
                  <a:lumMod val="50000"/>
                </a:schemeClr>
              </a:solidFill>
            </a:endParaRPr>
          </a:p>
          <a:p>
            <a:pPr marL="812800" lvl="1" indent="-457200">
              <a:spcBef>
                <a:spcPts val="0"/>
              </a:spcBef>
            </a:pPr>
            <a:r>
              <a:rPr lang="en-US" sz="1400" b="0" dirty="0">
                <a:solidFill>
                  <a:srgbClr val="3E0C4E"/>
                </a:solidFill>
              </a:rPr>
              <a:t>a Muslim </a:t>
            </a:r>
            <a:r>
              <a:rPr lang="en-US" sz="1400" b="0" dirty="0">
                <a:solidFill>
                  <a:schemeClr val="accent3">
                    <a:lumMod val="50000"/>
                  </a:schemeClr>
                </a:solidFill>
              </a:rPr>
              <a:t>(</a:t>
            </a:r>
            <a:r>
              <a:rPr lang="el-GR" sz="1400" b="0" dirty="0">
                <a:solidFill>
                  <a:schemeClr val="accent3">
                    <a:lumMod val="50000"/>
                  </a:schemeClr>
                </a:solidFill>
              </a:rPr>
              <a:t>α</a:t>
            </a:r>
            <a:r>
              <a:rPr lang="en-US" sz="1400" b="0" dirty="0">
                <a:solidFill>
                  <a:schemeClr val="accent3">
                    <a:lumMod val="50000"/>
                  </a:schemeClr>
                </a:solidFill>
              </a:rPr>
              <a:t> = 0.92)</a:t>
            </a:r>
            <a:endParaRPr lang="en-US" sz="1400" dirty="0">
              <a:solidFill>
                <a:srgbClr val="2B6088"/>
              </a:solidFill>
            </a:endParaRPr>
          </a:p>
          <a:p>
            <a:pPr marL="812800" lvl="1" indent="-457200">
              <a:spcBef>
                <a:spcPts val="0"/>
              </a:spcBef>
            </a:pPr>
            <a:endParaRPr lang="en-US" sz="1400" b="0" dirty="0">
              <a:solidFill>
                <a:schemeClr val="tx1"/>
              </a:solidFill>
            </a:endParaRPr>
          </a:p>
          <a:p>
            <a:pPr marL="812800" lvl="1" indent="-187325">
              <a:spcBef>
                <a:spcPts val="0"/>
              </a:spcBef>
            </a:pPr>
            <a:endParaRPr lang="en-US" sz="1200" b="0" i="1" dirty="0">
              <a:solidFill>
                <a:schemeClr val="bg2">
                  <a:lumMod val="50000"/>
                </a:schemeClr>
              </a:solidFill>
            </a:endParaRPr>
          </a:p>
          <a:p>
            <a:pPr marL="1181100" lvl="2" indent="-457200">
              <a:spcBef>
                <a:spcPts val="0"/>
              </a:spcBef>
            </a:pPr>
            <a:endParaRPr lang="en-US" dirty="0"/>
          </a:p>
          <a:p>
            <a:pPr marL="812800" lvl="1" indent="-457200">
              <a:spcBef>
                <a:spcPts val="0"/>
              </a:spcBef>
            </a:pPr>
            <a:endParaRPr lang="en-US" dirty="0"/>
          </a:p>
          <a:p>
            <a:endParaRPr lang="en-US" dirty="0"/>
          </a:p>
        </p:txBody>
      </p:sp>
      <p:sp>
        <p:nvSpPr>
          <p:cNvPr id="6" name="TextBox 5">
            <a:extLst>
              <a:ext uri="{FF2B5EF4-FFF2-40B4-BE49-F238E27FC236}">
                <a16:creationId xmlns:a16="http://schemas.microsoft.com/office/drawing/2014/main" id="{EF6969BF-4BF6-4808-E28F-4DB4A085B5A7}"/>
              </a:ext>
            </a:extLst>
          </p:cNvPr>
          <p:cNvSpPr txBox="1"/>
          <p:nvPr/>
        </p:nvSpPr>
        <p:spPr>
          <a:xfrm>
            <a:off x="5644485" y="4037568"/>
            <a:ext cx="3379909" cy="738664"/>
          </a:xfrm>
          <a:prstGeom prst="rect">
            <a:avLst/>
          </a:prstGeom>
          <a:noFill/>
        </p:spPr>
        <p:txBody>
          <a:bodyPr wrap="square">
            <a:spAutoFit/>
          </a:bodyPr>
          <a:lstStyle/>
          <a:p>
            <a:pPr marL="911225" lvl="1" indent="-285750">
              <a:spcBef>
                <a:spcPts val="0"/>
              </a:spcBef>
              <a:buFont typeface="Arial" panose="020B0604020202020204" pitchFamily="34" charset="0"/>
              <a:buChar char="•"/>
            </a:pPr>
            <a:r>
              <a:rPr lang="en-US" sz="1400" b="0" i="1" dirty="0">
                <a:solidFill>
                  <a:schemeClr val="bg2">
                    <a:lumMod val="50000"/>
                  </a:schemeClr>
                </a:solidFill>
              </a:rPr>
              <a:t>your neighbor  </a:t>
            </a:r>
          </a:p>
          <a:p>
            <a:pPr marL="911225" lvl="1" indent="-285750">
              <a:spcBef>
                <a:spcPts val="0"/>
              </a:spcBef>
              <a:buFont typeface="Arial" panose="020B0604020202020204" pitchFamily="34" charset="0"/>
              <a:buChar char="•"/>
            </a:pPr>
            <a:r>
              <a:rPr lang="en-US" sz="1400" b="0" i="1" dirty="0">
                <a:solidFill>
                  <a:schemeClr val="bg2">
                    <a:lumMod val="50000"/>
                  </a:schemeClr>
                </a:solidFill>
              </a:rPr>
              <a:t>your colleague </a:t>
            </a:r>
            <a:endParaRPr lang="en-US" sz="1400" i="1" dirty="0">
              <a:solidFill>
                <a:schemeClr val="bg2">
                  <a:lumMod val="50000"/>
                </a:schemeClr>
              </a:solidFill>
            </a:endParaRPr>
          </a:p>
          <a:p>
            <a:pPr marL="911225" lvl="1" indent="-285750">
              <a:spcBef>
                <a:spcPts val="0"/>
              </a:spcBef>
              <a:buFont typeface="Arial" panose="020B0604020202020204" pitchFamily="34" charset="0"/>
              <a:buChar char="•"/>
            </a:pPr>
            <a:r>
              <a:rPr lang="en-US" sz="1400" b="0" i="1" dirty="0">
                <a:solidFill>
                  <a:schemeClr val="bg2">
                    <a:lumMod val="50000"/>
                  </a:schemeClr>
                </a:solidFill>
              </a:rPr>
              <a:t>Marries into your family</a:t>
            </a:r>
          </a:p>
        </p:txBody>
      </p:sp>
      <p:sp>
        <p:nvSpPr>
          <p:cNvPr id="7" name="TextBox 6">
            <a:extLst>
              <a:ext uri="{FF2B5EF4-FFF2-40B4-BE49-F238E27FC236}">
                <a16:creationId xmlns:a16="http://schemas.microsoft.com/office/drawing/2014/main" id="{A8E8CE16-47D3-6550-8EDC-18682E3F4F8B}"/>
              </a:ext>
            </a:extLst>
          </p:cNvPr>
          <p:cNvSpPr txBox="1"/>
          <p:nvPr/>
        </p:nvSpPr>
        <p:spPr>
          <a:xfrm>
            <a:off x="4572000" y="4253012"/>
            <a:ext cx="1940011" cy="307777"/>
          </a:xfrm>
          <a:prstGeom prst="rect">
            <a:avLst/>
          </a:prstGeom>
          <a:noFill/>
        </p:spPr>
        <p:txBody>
          <a:bodyPr wrap="square">
            <a:spAutoFit/>
          </a:bodyPr>
          <a:lstStyle/>
          <a:p>
            <a:pPr marL="625475" lvl="1">
              <a:spcBef>
                <a:spcPts val="0"/>
              </a:spcBef>
            </a:pPr>
            <a:r>
              <a:rPr lang="en-US" sz="1400" b="0" i="1" dirty="0">
                <a:solidFill>
                  <a:schemeClr val="bg2">
                    <a:lumMod val="50000"/>
                  </a:schemeClr>
                </a:solidFill>
              </a:rPr>
              <a:t>becomes</a:t>
            </a:r>
          </a:p>
        </p:txBody>
      </p:sp>
    </p:spTree>
    <p:extLst>
      <p:ext uri="{BB962C8B-B14F-4D97-AF65-F5344CB8AC3E}">
        <p14:creationId xmlns:p14="http://schemas.microsoft.com/office/powerpoint/2010/main" val="272874753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Problem Set Besprechung</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1</a:t>
            </a:r>
          </a:p>
        </p:txBody>
      </p:sp>
    </p:spTree>
    <p:extLst>
      <p:ext uri="{BB962C8B-B14F-4D97-AF65-F5344CB8AC3E}">
        <p14:creationId xmlns:p14="http://schemas.microsoft.com/office/powerpoint/2010/main" val="39669566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3F1F18-176D-E419-23C3-CA81C6C06CA6}"/>
              </a:ext>
            </a:extLst>
          </p:cNvPr>
          <p:cNvSpPr>
            <a:spLocks noGrp="1"/>
          </p:cNvSpPr>
          <p:nvPr>
            <p:ph type="title"/>
          </p:nvPr>
        </p:nvSpPr>
        <p:spPr/>
        <p:txBody>
          <a:bodyPr/>
          <a:lstStyle/>
          <a:p>
            <a:r>
              <a:rPr lang="de-DE" dirty="0"/>
              <a:t>Problem Set 2 Besprechung</a:t>
            </a:r>
          </a:p>
        </p:txBody>
      </p:sp>
      <p:sp>
        <p:nvSpPr>
          <p:cNvPr id="5" name="Text Placeholder 4">
            <a:extLst>
              <a:ext uri="{FF2B5EF4-FFF2-40B4-BE49-F238E27FC236}">
                <a16:creationId xmlns:a16="http://schemas.microsoft.com/office/drawing/2014/main" id="{D7D5B895-9237-4B95-3EAB-EF2242B70576}"/>
              </a:ext>
            </a:extLst>
          </p:cNvPr>
          <p:cNvSpPr>
            <a:spLocks noGrp="1"/>
          </p:cNvSpPr>
          <p:nvPr>
            <p:ph type="body" sz="quarter" idx="10"/>
          </p:nvPr>
        </p:nvSpPr>
        <p:spPr/>
        <p:txBody>
          <a:bodyPr/>
          <a:lstStyle/>
          <a:p>
            <a:pPr marL="457200" indent="-457200">
              <a:buFont typeface="Arial" panose="020B0604020202020204" pitchFamily="34" charset="0"/>
              <a:buChar char="•"/>
            </a:pPr>
            <a:r>
              <a:rPr lang="de-DE" dirty="0"/>
              <a:t>Code auf Blackboard </a:t>
            </a:r>
          </a:p>
          <a:p>
            <a:pPr marL="457200" indent="-457200">
              <a:buFont typeface="Arial" panose="020B0604020202020204" pitchFamily="34" charset="0"/>
              <a:buChar char="•"/>
            </a:pPr>
            <a:r>
              <a:rPr lang="de-DE" dirty="0"/>
              <a:t>Abgabe bitte auch auf Blackboard</a:t>
            </a:r>
          </a:p>
          <a:p>
            <a:pPr marL="457200" indent="-457200">
              <a:buFont typeface="Arial" panose="020B0604020202020204" pitchFamily="34" charset="0"/>
              <a:buChar char="•"/>
            </a:pPr>
            <a:r>
              <a:rPr lang="de-DE" dirty="0"/>
              <a:t>Abgaben waren sehr gut! </a:t>
            </a:r>
          </a:p>
          <a:p>
            <a:pPr marL="812800" lvl="1" indent="-457200"/>
            <a:r>
              <a:rPr lang="de-DE" dirty="0"/>
              <a:t>Detaillierte Antworten</a:t>
            </a:r>
          </a:p>
          <a:p>
            <a:pPr marL="812800" lvl="1" indent="-457200"/>
            <a:r>
              <a:rPr lang="de-DE" dirty="0"/>
              <a:t>Gute Auseinandersetzung mit inhaltlicher und statistischer Signifikanz </a:t>
            </a:r>
          </a:p>
          <a:p>
            <a:pPr marL="812800" lvl="1" indent="-457200"/>
            <a:r>
              <a:rPr lang="de-DE" dirty="0"/>
              <a:t>Gute theoretische Überlegungen</a:t>
            </a:r>
          </a:p>
        </p:txBody>
      </p:sp>
    </p:spTree>
    <p:extLst>
      <p:ext uri="{BB962C8B-B14F-4D97-AF65-F5344CB8AC3E}">
        <p14:creationId xmlns:p14="http://schemas.microsoft.com/office/powerpoint/2010/main" val="17679768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2469321F-1E79-4B55-B71D-CF2C75FCE3A8}"/>
              </a:ext>
            </a:extLst>
          </p:cNvPr>
          <p:cNvSpPr>
            <a:spLocks noGrp="1"/>
          </p:cNvSpPr>
          <p:nvPr>
            <p:ph type="subTitle" idx="1"/>
          </p:nvPr>
        </p:nvSpPr>
        <p:spPr>
          <a:xfrm>
            <a:off x="4572000" y="2091333"/>
            <a:ext cx="4198144" cy="960834"/>
          </a:xfrm>
        </p:spPr>
        <p:txBody>
          <a:bodyPr/>
          <a:lstStyle/>
          <a:p>
            <a:r>
              <a:rPr lang="de-DE" noProof="0" dirty="0"/>
              <a:t>Theorie &amp; Diskussion</a:t>
            </a:r>
            <a:endParaRPr lang="de-DE" dirty="0"/>
          </a:p>
        </p:txBody>
      </p:sp>
      <p:sp>
        <p:nvSpPr>
          <p:cNvPr id="8" name="Title 7">
            <a:extLst>
              <a:ext uri="{FF2B5EF4-FFF2-40B4-BE49-F238E27FC236}">
                <a16:creationId xmlns:a16="http://schemas.microsoft.com/office/drawing/2014/main" id="{A67B6EC6-3A28-49C4-AE78-D2532997B2E4}"/>
              </a:ext>
            </a:extLst>
          </p:cNvPr>
          <p:cNvSpPr>
            <a:spLocks noGrp="1"/>
          </p:cNvSpPr>
          <p:nvPr>
            <p:ph type="ctrTitle"/>
          </p:nvPr>
        </p:nvSpPr>
        <p:spPr/>
        <p:txBody>
          <a:bodyPr/>
          <a:lstStyle/>
          <a:p>
            <a:r>
              <a:rPr lang="de-DE" dirty="0"/>
              <a:t>2</a:t>
            </a:r>
          </a:p>
        </p:txBody>
      </p:sp>
    </p:spTree>
    <p:extLst>
      <p:ext uri="{BB962C8B-B14F-4D97-AF65-F5344CB8AC3E}">
        <p14:creationId xmlns:p14="http://schemas.microsoft.com/office/powerpoint/2010/main" val="363004049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2DA5-724E-4B15-9C47-7B2E841F8B63}"/>
              </a:ext>
            </a:extLst>
          </p:cNvPr>
          <p:cNvSpPr>
            <a:spLocks noGrp="1"/>
          </p:cNvSpPr>
          <p:nvPr>
            <p:ph type="title"/>
          </p:nvPr>
        </p:nvSpPr>
        <p:spPr/>
        <p:txBody>
          <a:bodyPr/>
          <a:lstStyle/>
          <a:p>
            <a:r>
              <a:rPr lang="de-DE" dirty="0"/>
              <a:t>Fragestellung(en)</a:t>
            </a:r>
          </a:p>
        </p:txBody>
      </p:sp>
      <p:sp>
        <p:nvSpPr>
          <p:cNvPr id="3" name="Content Placeholder 2">
            <a:extLst>
              <a:ext uri="{FF2B5EF4-FFF2-40B4-BE49-F238E27FC236}">
                <a16:creationId xmlns:a16="http://schemas.microsoft.com/office/drawing/2014/main" id="{9BA1B7B7-155E-BB74-73CD-A12F575692E6}"/>
              </a:ext>
            </a:extLst>
          </p:cNvPr>
          <p:cNvSpPr>
            <a:spLocks noGrp="1"/>
          </p:cNvSpPr>
          <p:nvPr>
            <p:ph sz="quarter" idx="12"/>
          </p:nvPr>
        </p:nvSpPr>
        <p:spPr/>
        <p:txBody>
          <a:bodyPr/>
          <a:lstStyle/>
          <a:p>
            <a:pPr marL="342900" indent="-342900">
              <a:buFont typeface="Arial" panose="020B0604020202020204" pitchFamily="34" charset="0"/>
              <a:buChar char="•"/>
            </a:pPr>
            <a:r>
              <a:rPr lang="de-DE" dirty="0"/>
              <a:t>Welche Faktoren erklären Xenophobie / Rassistische Einstellungen? </a:t>
            </a:r>
          </a:p>
          <a:p>
            <a:pPr marL="342900" indent="-342900">
              <a:buFont typeface="Arial" panose="020B0604020202020204" pitchFamily="34" charset="0"/>
              <a:buChar char="•"/>
            </a:pPr>
            <a:r>
              <a:rPr lang="de-DE" dirty="0"/>
              <a:t>Wie potenzieren/ verringern sich diese Faktoren miteinander?</a:t>
            </a:r>
          </a:p>
          <a:p>
            <a:pPr marL="342900" indent="-342900">
              <a:buFont typeface="Arial" panose="020B0604020202020204" pitchFamily="34" charset="0"/>
              <a:buChar char="•"/>
            </a:pPr>
            <a:r>
              <a:rPr lang="de-DE" dirty="0"/>
              <a:t>(Welchen Einfluss haben Krisen auf diese Einstellungen) </a:t>
            </a:r>
          </a:p>
          <a:p>
            <a:pPr marL="342900" indent="-342900">
              <a:buFont typeface="Arial" panose="020B0604020202020204" pitchFamily="34" charset="0"/>
              <a:buChar char="•"/>
            </a:pPr>
            <a:r>
              <a:rPr lang="de-DE" dirty="0"/>
              <a:t>Take-Away Punkte </a:t>
            </a:r>
          </a:p>
          <a:p>
            <a:pPr marL="698500" lvl="1" indent="-342900"/>
            <a:r>
              <a:rPr lang="de-DE" dirty="0"/>
              <a:t>Methodisch: Verständnis der Regressionsanalyse vertiefen </a:t>
            </a:r>
          </a:p>
          <a:p>
            <a:pPr marL="698500" lvl="1" indent="-342900"/>
            <a:r>
              <a:rPr lang="de-DE" dirty="0"/>
              <a:t>Methodisch: Interaktionseffekte </a:t>
            </a:r>
          </a:p>
          <a:p>
            <a:pPr marL="698500" lvl="1" indent="-342900"/>
            <a:r>
              <a:rPr lang="de-DE" dirty="0"/>
              <a:t>Methodisch: Verbindung zu Qualitativer Forschung </a:t>
            </a:r>
          </a:p>
        </p:txBody>
      </p:sp>
    </p:spTree>
    <p:extLst>
      <p:ext uri="{BB962C8B-B14F-4D97-AF65-F5344CB8AC3E}">
        <p14:creationId xmlns:p14="http://schemas.microsoft.com/office/powerpoint/2010/main" val="308296413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D8E5CB-84EA-1DB1-EED3-8A8CDE7F98C0}"/>
              </a:ext>
            </a:extLst>
          </p:cNvPr>
          <p:cNvSpPr>
            <a:spLocks noGrp="1"/>
          </p:cNvSpPr>
          <p:nvPr>
            <p:ph type="title"/>
          </p:nvPr>
        </p:nvSpPr>
        <p:spPr/>
        <p:txBody>
          <a:bodyPr/>
          <a:lstStyle/>
          <a:p>
            <a:r>
              <a:rPr lang="en-US" dirty="0" err="1"/>
              <a:t>Diskussion</a:t>
            </a:r>
            <a:r>
              <a:rPr lang="en-US" dirty="0"/>
              <a:t> 1</a:t>
            </a:r>
          </a:p>
        </p:txBody>
      </p:sp>
      <p:sp>
        <p:nvSpPr>
          <p:cNvPr id="5" name="Text Placeholder 4">
            <a:extLst>
              <a:ext uri="{FF2B5EF4-FFF2-40B4-BE49-F238E27FC236}">
                <a16:creationId xmlns:a16="http://schemas.microsoft.com/office/drawing/2014/main" id="{690A7647-A1E4-07AB-AE68-340615905655}"/>
              </a:ext>
            </a:extLst>
          </p:cNvPr>
          <p:cNvSpPr>
            <a:spLocks noGrp="1"/>
          </p:cNvSpPr>
          <p:nvPr>
            <p:ph type="body" sz="quarter" idx="10"/>
          </p:nvPr>
        </p:nvSpPr>
        <p:spPr/>
        <p:txBody>
          <a:bodyPr/>
          <a:lstStyle/>
          <a:p>
            <a:pPr marL="457200" indent="-457200">
              <a:buFont typeface="Arial" panose="020B0604020202020204" pitchFamily="34" charset="0"/>
              <a:buChar char="•"/>
            </a:pPr>
            <a:r>
              <a:rPr lang="en-US" dirty="0" err="1"/>
              <a:t>Welche</a:t>
            </a:r>
            <a:r>
              <a:rPr lang="en-US" dirty="0"/>
              <a:t> </a:t>
            </a:r>
            <a:r>
              <a:rPr lang="en-US" dirty="0" err="1"/>
              <a:t>Faktoren</a:t>
            </a:r>
            <a:r>
              <a:rPr lang="en-US" dirty="0"/>
              <a:t> </a:t>
            </a:r>
            <a:r>
              <a:rPr lang="en-US" dirty="0" err="1"/>
              <a:t>sind</a:t>
            </a:r>
            <a:r>
              <a:rPr lang="en-US" dirty="0"/>
              <a:t> </a:t>
            </a:r>
            <a:r>
              <a:rPr lang="en-US" dirty="0" err="1"/>
              <a:t>eurer</a:t>
            </a:r>
            <a:r>
              <a:rPr lang="en-US" dirty="0"/>
              <a:t> </a:t>
            </a:r>
            <a:r>
              <a:rPr lang="en-US" dirty="0" err="1"/>
              <a:t>Meinung</a:t>
            </a:r>
            <a:r>
              <a:rPr lang="en-US" dirty="0"/>
              <a:t> </a:t>
            </a:r>
            <a:r>
              <a:rPr lang="en-US" dirty="0" err="1"/>
              <a:t>nach</a:t>
            </a:r>
            <a:r>
              <a:rPr lang="en-US" dirty="0"/>
              <a:t> </a:t>
            </a:r>
            <a:r>
              <a:rPr lang="en-US" dirty="0" err="1"/>
              <a:t>wichtig</a:t>
            </a:r>
            <a:r>
              <a:rPr lang="en-US" dirty="0"/>
              <a:t>? </a:t>
            </a:r>
          </a:p>
          <a:p>
            <a:pPr marL="457200" indent="-457200">
              <a:buFont typeface="Arial" panose="020B0604020202020204" pitchFamily="34" charset="0"/>
              <a:buChar char="•"/>
            </a:pPr>
            <a:r>
              <a:rPr lang="en-US" dirty="0" err="1"/>
              <a:t>Welche</a:t>
            </a:r>
            <a:r>
              <a:rPr lang="en-US" dirty="0"/>
              <a:t> </a:t>
            </a:r>
            <a:r>
              <a:rPr lang="en-US" dirty="0" err="1"/>
              <a:t>Auswirkungen</a:t>
            </a:r>
            <a:r>
              <a:rPr lang="en-US" dirty="0"/>
              <a:t> </a:t>
            </a:r>
            <a:r>
              <a:rPr lang="en-US" dirty="0" err="1"/>
              <a:t>könnten</a:t>
            </a:r>
            <a:r>
              <a:rPr lang="en-US" dirty="0"/>
              <a:t> </a:t>
            </a:r>
            <a:r>
              <a:rPr lang="en-US" dirty="0" err="1"/>
              <a:t>Krisen</a:t>
            </a:r>
            <a:r>
              <a:rPr lang="en-US" dirty="0"/>
              <a:t> </a:t>
            </a:r>
            <a:r>
              <a:rPr lang="en-US" dirty="0" err="1"/>
              <a:t>haben</a:t>
            </a:r>
            <a:r>
              <a:rPr lang="en-US" dirty="0"/>
              <a:t>? </a:t>
            </a:r>
          </a:p>
        </p:txBody>
      </p:sp>
    </p:spTree>
    <p:extLst>
      <p:ext uri="{BB962C8B-B14F-4D97-AF65-F5344CB8AC3E}">
        <p14:creationId xmlns:p14="http://schemas.microsoft.com/office/powerpoint/2010/main" val="90952285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88677B-9C84-493D-808D-73A4927DABA6}"/>
              </a:ext>
            </a:extLst>
          </p:cNvPr>
          <p:cNvSpPr>
            <a:spLocks noGrp="1"/>
          </p:cNvSpPr>
          <p:nvPr>
            <p:ph type="title"/>
          </p:nvPr>
        </p:nvSpPr>
        <p:spPr/>
        <p:txBody>
          <a:bodyPr/>
          <a:lstStyle/>
          <a:p>
            <a:r>
              <a:rPr lang="de-DE" dirty="0"/>
              <a:t>Allgemeine Determinanten </a:t>
            </a:r>
          </a:p>
        </p:txBody>
      </p:sp>
      <p:sp>
        <p:nvSpPr>
          <p:cNvPr id="6" name="Content Placeholder 5">
            <a:extLst>
              <a:ext uri="{FF2B5EF4-FFF2-40B4-BE49-F238E27FC236}">
                <a16:creationId xmlns:a16="http://schemas.microsoft.com/office/drawing/2014/main" id="{2DB76136-0B9E-7896-7DCE-202C9EE40A68}"/>
              </a:ext>
            </a:extLst>
          </p:cNvPr>
          <p:cNvSpPr>
            <a:spLocks noGrp="1"/>
          </p:cNvSpPr>
          <p:nvPr>
            <p:ph type="body" sz="quarter" idx="10"/>
          </p:nvPr>
        </p:nvSpPr>
        <p:spPr/>
        <p:txBody>
          <a:bodyPr/>
          <a:lstStyle/>
          <a:p>
            <a:pPr algn="l" fontAlgn="base"/>
            <a:r>
              <a:rPr lang="en-US" sz="1600" i="0" dirty="0">
                <a:solidFill>
                  <a:srgbClr val="2A2A2A"/>
                </a:solidFill>
                <a:effectLst/>
              </a:rPr>
              <a:t>Lauren M. McLaren, Anti-Immigrant Prejudice in Europe: Contact, Threat Perception, and Preferences for the Exclusion of Migrants, </a:t>
            </a:r>
            <a:r>
              <a:rPr lang="en-US" sz="1600" i="1" dirty="0">
                <a:solidFill>
                  <a:srgbClr val="2A2A2A"/>
                </a:solidFill>
                <a:effectLst/>
              </a:rPr>
              <a:t>Social Forces</a:t>
            </a:r>
            <a:r>
              <a:rPr lang="en-US" sz="1600" i="0" dirty="0">
                <a:solidFill>
                  <a:srgbClr val="2A2A2A"/>
                </a:solidFill>
                <a:effectLst/>
              </a:rPr>
              <a:t>, Volume 81, Issue 3, March 2003, Pages 909–936, </a:t>
            </a:r>
            <a:r>
              <a:rPr lang="en-US" sz="1600" i="0" u="none" strike="noStrike" dirty="0">
                <a:solidFill>
                  <a:srgbClr val="006FB7"/>
                </a:solidFill>
                <a:effectLst/>
                <a:hlinkClick r:id="rId2"/>
              </a:rPr>
              <a:t>https://doi.org/10.1353/sof.2003.0038</a:t>
            </a:r>
            <a:endParaRPr lang="en-US" sz="1600" i="0" dirty="0">
              <a:solidFill>
                <a:srgbClr val="2A2A2A"/>
              </a:solidFill>
              <a:effectLst/>
            </a:endParaRPr>
          </a:p>
          <a:p>
            <a:br>
              <a:rPr lang="en-US" sz="1100" b="0" i="0" dirty="0">
                <a:solidFill>
                  <a:srgbClr val="2A2A2A"/>
                </a:solidFill>
                <a:effectLst/>
                <a:latin typeface="Source Sans Pro" panose="020B0503030403020204" pitchFamily="34" charset="0"/>
              </a:rPr>
            </a:br>
            <a:endParaRPr lang="de-DE" sz="1600" dirty="0"/>
          </a:p>
          <a:p>
            <a:r>
              <a:rPr lang="en-US" sz="1600" b="0" i="0" dirty="0">
                <a:solidFill>
                  <a:srgbClr val="2A2A2A"/>
                </a:solidFill>
                <a:effectLst/>
              </a:rPr>
              <a:t>This article introduces the theoretical approaches of contact, group conflict, and symbolic prejudice to explain levels of exclusionary feelings toward a relatively new minority in the West European context, the immigrant. The findings indicate that even after controls for perceived threat are included in the model, intimate contact with members of minority groups in the form of friendships can reduce levels of willingness to expel legal immigrants from the country. A contextual variable, level of immigration to the country, is also introduced into the model because it is likely that this variable affects both threat perception and exclusionary feelings. While context does not seem to directly affect levels of willingness to expel or include immigrants in the society, it does have a rather powerful impact on perceived threat. Perhaps even more importantly, the findings suggest that contact mediates the effect of the environment, helping to produce lower levels of threat perception in contexts of high immigration.</a:t>
            </a:r>
            <a:endParaRPr lang="de-DE" sz="1600" dirty="0"/>
          </a:p>
        </p:txBody>
      </p:sp>
    </p:spTree>
    <p:extLst>
      <p:ext uri="{BB962C8B-B14F-4D97-AF65-F5344CB8AC3E}">
        <p14:creationId xmlns:p14="http://schemas.microsoft.com/office/powerpoint/2010/main" val="406764462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88677B-9C84-493D-808D-73A4927DABA6}"/>
              </a:ext>
            </a:extLst>
          </p:cNvPr>
          <p:cNvSpPr>
            <a:spLocks noGrp="1"/>
          </p:cNvSpPr>
          <p:nvPr>
            <p:ph type="title"/>
          </p:nvPr>
        </p:nvSpPr>
        <p:spPr/>
        <p:txBody>
          <a:bodyPr/>
          <a:lstStyle/>
          <a:p>
            <a:r>
              <a:rPr lang="en-US" dirty="0"/>
              <a:t>Allgemeine </a:t>
            </a:r>
            <a:r>
              <a:rPr lang="en-US" dirty="0" err="1"/>
              <a:t>Determinanten</a:t>
            </a:r>
            <a:r>
              <a:rPr lang="en-US" dirty="0"/>
              <a:t> </a:t>
            </a:r>
          </a:p>
        </p:txBody>
      </p:sp>
      <p:pic>
        <p:nvPicPr>
          <p:cNvPr id="8" name="Content Placeholder 7">
            <a:extLst>
              <a:ext uri="{FF2B5EF4-FFF2-40B4-BE49-F238E27FC236}">
                <a16:creationId xmlns:a16="http://schemas.microsoft.com/office/drawing/2014/main" id="{284CCBEF-6A15-E932-7C7A-3434BF2C561E}"/>
              </a:ext>
            </a:extLst>
          </p:cNvPr>
          <p:cNvPicPr>
            <a:picLocks noGrp="1" noChangeAspect="1"/>
          </p:cNvPicPr>
          <p:nvPr>
            <p:ph sz="quarter" idx="11"/>
          </p:nvPr>
        </p:nvPicPr>
        <p:blipFill>
          <a:blip r:embed="rId2"/>
          <a:stretch>
            <a:fillRect/>
          </a:stretch>
        </p:blipFill>
        <p:spPr>
          <a:xfrm>
            <a:off x="5364175" y="736600"/>
            <a:ext cx="2752700" cy="4238625"/>
          </a:xfrm>
        </p:spPr>
      </p:pic>
      <p:sp>
        <p:nvSpPr>
          <p:cNvPr id="6" name="Content Placeholder 5">
            <a:extLst>
              <a:ext uri="{FF2B5EF4-FFF2-40B4-BE49-F238E27FC236}">
                <a16:creationId xmlns:a16="http://schemas.microsoft.com/office/drawing/2014/main" id="{2DB76136-0B9E-7896-7DCE-202C9EE40A68}"/>
              </a:ext>
            </a:extLst>
          </p:cNvPr>
          <p:cNvSpPr>
            <a:spLocks noGrp="1"/>
          </p:cNvSpPr>
          <p:nvPr>
            <p:ph sz="quarter" idx="12"/>
          </p:nvPr>
        </p:nvSpPr>
        <p:spPr/>
        <p:txBody>
          <a:bodyPr/>
          <a:lstStyle/>
          <a:p>
            <a:pPr marL="342900" indent="-342900">
              <a:buFont typeface="Arial" panose="020B0604020202020204" pitchFamily="34" charset="0"/>
              <a:buChar char="•"/>
            </a:pPr>
            <a:r>
              <a:rPr lang="de-DE" dirty="0"/>
              <a:t>Kontakt </a:t>
            </a:r>
          </a:p>
          <a:p>
            <a:pPr marL="342900" indent="-342900">
              <a:buFont typeface="Arial" panose="020B0604020202020204" pitchFamily="34" charset="0"/>
              <a:buChar char="•"/>
            </a:pPr>
            <a:r>
              <a:rPr lang="de-DE" dirty="0"/>
              <a:t>Wirtschaftliche Bedrohung</a:t>
            </a:r>
          </a:p>
          <a:p>
            <a:pPr marL="342900" indent="-342900">
              <a:buFont typeface="Arial" panose="020B0604020202020204" pitchFamily="34" charset="0"/>
              <a:buChar char="•"/>
            </a:pPr>
            <a:r>
              <a:rPr lang="de-DE" dirty="0"/>
              <a:t>Symbolische Bedrohung</a:t>
            </a:r>
          </a:p>
          <a:p>
            <a:pPr marL="342900" indent="-342900">
              <a:buFont typeface="Arial" panose="020B0604020202020204" pitchFamily="34" charset="0"/>
              <a:buChar char="•"/>
            </a:pPr>
            <a:r>
              <a:rPr lang="de-DE" dirty="0"/>
              <a:t>Persönliche Wirtschaftliche Lage</a:t>
            </a:r>
          </a:p>
          <a:p>
            <a:pPr marL="698500" lvl="1" indent="-342900"/>
            <a:r>
              <a:rPr lang="de-DE" dirty="0"/>
              <a:t>Einkommen</a:t>
            </a:r>
          </a:p>
          <a:p>
            <a:pPr marL="698500" lvl="1" indent="-342900"/>
            <a:r>
              <a:rPr lang="de-DE" dirty="0"/>
              <a:t>Arbeitslosigkeitsrisiko </a:t>
            </a:r>
          </a:p>
          <a:p>
            <a:pPr marL="342900" indent="-342900">
              <a:buFont typeface="Arial" panose="020B0604020202020204" pitchFamily="34" charset="0"/>
              <a:buChar char="•"/>
            </a:pPr>
            <a:r>
              <a:rPr lang="de-DE" dirty="0"/>
              <a:t>Andere Faktoren</a:t>
            </a:r>
          </a:p>
          <a:p>
            <a:pPr marL="698500" lvl="1" indent="-342900"/>
            <a:r>
              <a:rPr lang="de-DE" dirty="0"/>
              <a:t>Links-Rechts Selbsteinstufung</a:t>
            </a:r>
          </a:p>
          <a:p>
            <a:pPr marL="698500" lvl="1" indent="-342900"/>
            <a:r>
              <a:rPr lang="de-DE" dirty="0"/>
              <a:t>Lebenszufriedenheit</a:t>
            </a:r>
          </a:p>
          <a:p>
            <a:pPr marL="342900" indent="-342900">
              <a:buFont typeface="Arial" panose="020B0604020202020204" pitchFamily="34" charset="0"/>
              <a:buChar char="•"/>
            </a:pPr>
            <a:r>
              <a:rPr lang="de-DE" dirty="0"/>
              <a:t>Interaktionen/</a:t>
            </a:r>
            <a:r>
              <a:rPr lang="de-DE" dirty="0" err="1"/>
              <a:t>Modeartion</a:t>
            </a:r>
            <a:endParaRPr lang="de-DE" dirty="0"/>
          </a:p>
        </p:txBody>
      </p:sp>
    </p:spTree>
    <p:extLst>
      <p:ext uri="{BB962C8B-B14F-4D97-AF65-F5344CB8AC3E}">
        <p14:creationId xmlns:p14="http://schemas.microsoft.com/office/powerpoint/2010/main" val="2580712908"/>
      </p:ext>
    </p:extLst>
  </p:cSld>
  <p:clrMapOvr>
    <a:masterClrMapping/>
  </p:clrMapOvr>
  <p:transition spd="slow"/>
</p:sld>
</file>

<file path=ppt/theme/theme1.xml><?xml version="1.0" encoding="utf-8"?>
<a:theme xmlns:a="http://schemas.openxmlformats.org/drawingml/2006/main" name="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Vorlesung_15080_17.10.13">
  <a:themeElements>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fontScheme name="PPT_Vorlag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PT_Vorlage 1">
        <a:dk1>
          <a:srgbClr val="333333"/>
        </a:dk1>
        <a:lt1>
          <a:srgbClr val="FFFFFF"/>
        </a:lt1>
        <a:dk2>
          <a:srgbClr val="969696"/>
        </a:dk2>
        <a:lt2>
          <a:srgbClr val="FFFFFF"/>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PPT_Vorlage 2">
        <a:dk1>
          <a:srgbClr val="333333"/>
        </a:dk1>
        <a:lt1>
          <a:srgbClr val="FFFFFF"/>
        </a:lt1>
        <a:dk2>
          <a:srgbClr val="969696"/>
        </a:dk2>
        <a:lt2>
          <a:srgbClr val="0066CC"/>
        </a:lt2>
        <a:accent1>
          <a:srgbClr val="BCC7F6"/>
        </a:accent1>
        <a:accent2>
          <a:srgbClr val="86B600"/>
        </a:accent2>
        <a:accent3>
          <a:srgbClr val="FFFFFF"/>
        </a:accent3>
        <a:accent4>
          <a:srgbClr val="2A2A2A"/>
        </a:accent4>
        <a:accent5>
          <a:srgbClr val="DAE0FA"/>
        </a:accent5>
        <a:accent6>
          <a:srgbClr val="79A500"/>
        </a:accent6>
        <a:hlink>
          <a:srgbClr val="003366"/>
        </a:hlink>
        <a:folHlink>
          <a:srgbClr val="CC0000"/>
        </a:folHlink>
      </a:clrScheme>
      <a:clrMap bg1="lt1" tx1="dk1" bg2="lt2" tx2="dk2" accent1="accent1" accent2="accent2" accent3="accent3" accent4="accent4" accent5="accent5" accent6="accent6" hlink="hlink" folHlink="folHlink"/>
    </a:extraClrScheme>
    <a:extraClrScheme>
      <a:clrScheme name="FU_Standard-Vorlage_B 1">
        <a:dk1>
          <a:srgbClr val="333333"/>
        </a:dk1>
        <a:lt1>
          <a:srgbClr val="FFFFFF"/>
        </a:lt1>
        <a:dk2>
          <a:srgbClr val="003366"/>
        </a:dk2>
        <a:lt2>
          <a:srgbClr val="808080"/>
        </a:lt2>
        <a:accent1>
          <a:srgbClr val="CCD6E0"/>
        </a:accent1>
        <a:accent2>
          <a:srgbClr val="99CC00"/>
        </a:accent2>
        <a:accent3>
          <a:srgbClr val="FFFFFF"/>
        </a:accent3>
        <a:accent4>
          <a:srgbClr val="2A2A2A"/>
        </a:accent4>
        <a:accent5>
          <a:srgbClr val="E2E8ED"/>
        </a:accent5>
        <a:accent6>
          <a:srgbClr val="8AB900"/>
        </a:accent6>
        <a:hlink>
          <a:srgbClr val="0066CC"/>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1503</TotalTime>
  <Words>1652</Words>
  <Application>Microsoft Office PowerPoint</Application>
  <PresentationFormat>On-screen Show (16:9)</PresentationFormat>
  <Paragraphs>129</Paragraphs>
  <Slides>23</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Arial</vt:lpstr>
      <vt:lpstr>NexusSansPro</vt:lpstr>
      <vt:lpstr>NexusSansPro-Bold</vt:lpstr>
      <vt:lpstr>Open Sans</vt:lpstr>
      <vt:lpstr>Source Sans Pro</vt:lpstr>
      <vt:lpstr>Times New Roman</vt:lpstr>
      <vt:lpstr>Verdana</vt:lpstr>
      <vt:lpstr>Vorlesung_15080_17.10.13</vt:lpstr>
      <vt:lpstr>1_Vorlesung_15080_17.10.13</vt:lpstr>
      <vt:lpstr>2_Vorlesung_15080_17.10.13</vt:lpstr>
      <vt:lpstr>Politische Wahrnehmungen in Zeiten der Krise</vt:lpstr>
      <vt:lpstr>Übersicht</vt:lpstr>
      <vt:lpstr>1</vt:lpstr>
      <vt:lpstr>Problem Set 2 Besprechung</vt:lpstr>
      <vt:lpstr>2</vt:lpstr>
      <vt:lpstr>Fragestellung(en)</vt:lpstr>
      <vt:lpstr>Diskussion 1</vt:lpstr>
      <vt:lpstr>Allgemeine Determinanten </vt:lpstr>
      <vt:lpstr>Allgemeine Determinanten </vt:lpstr>
      <vt:lpstr>Allgemeine Determinanten </vt:lpstr>
      <vt:lpstr>Allgemeine Determinanten </vt:lpstr>
      <vt:lpstr>Allgemeine Determinanten </vt:lpstr>
      <vt:lpstr>Moderation/ Interaktionseffekte </vt:lpstr>
      <vt:lpstr>Moderation/ Interaktionseffekte </vt:lpstr>
      <vt:lpstr>Moderation/ Interaktionseffekte </vt:lpstr>
      <vt:lpstr>Moderation/ Interaktionseffekte </vt:lpstr>
      <vt:lpstr>Rassismus in der Coronakrise</vt:lpstr>
      <vt:lpstr>PowerPoint Presentation</vt:lpstr>
      <vt:lpstr>PowerPoint Presentation</vt:lpstr>
      <vt:lpstr>3</vt:lpstr>
      <vt:lpstr>Diskussion 2</vt:lpstr>
      <vt:lpstr>Eigene Analyse: BUA Daten </vt:lpstr>
      <vt:lpstr>BUA Daten- Rassismus Skalen</vt:lpstr>
    </vt:vector>
  </TitlesOfParts>
  <Company>Freie Universitaet 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Vorlesung 15080 „Einführung in das Regierungssystem Deutschlands“    Prof. Dr. Sabine Kropp</dc:title>
  <dc:creator>Kropp, Sabine</dc:creator>
  <dc:description>Version 0.9, 10.11.2005</dc:description>
  <cp:lastModifiedBy>C C</cp:lastModifiedBy>
  <cp:revision>195</cp:revision>
  <cp:lastPrinted>2015-10-12T07:54:51Z</cp:lastPrinted>
  <dcterms:created xsi:type="dcterms:W3CDTF">2013-10-17T07:50:24Z</dcterms:created>
  <dcterms:modified xsi:type="dcterms:W3CDTF">2023-06-12T08:14:52Z</dcterms:modified>
</cp:coreProperties>
</file>