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02" r:id="rId2"/>
    <p:sldMasterId id="2147483709" r:id="rId3"/>
  </p:sldMasterIdLst>
  <p:notesMasterIdLst>
    <p:notesMasterId r:id="rId33"/>
  </p:notesMasterIdLst>
  <p:handoutMasterIdLst>
    <p:handoutMasterId r:id="rId34"/>
  </p:handoutMasterIdLst>
  <p:sldIdLst>
    <p:sldId id="389" r:id="rId4"/>
    <p:sldId id="257" r:id="rId5"/>
    <p:sldId id="421" r:id="rId6"/>
    <p:sldId id="464" r:id="rId7"/>
    <p:sldId id="465" r:id="rId8"/>
    <p:sldId id="476" r:id="rId9"/>
    <p:sldId id="467" r:id="rId10"/>
    <p:sldId id="477" r:id="rId11"/>
    <p:sldId id="478" r:id="rId12"/>
    <p:sldId id="480" r:id="rId13"/>
    <p:sldId id="474" r:id="rId14"/>
    <p:sldId id="473" r:id="rId15"/>
    <p:sldId id="424" r:id="rId16"/>
    <p:sldId id="277" r:id="rId17"/>
    <p:sldId id="278" r:id="rId18"/>
    <p:sldId id="285" r:id="rId19"/>
    <p:sldId id="290" r:id="rId20"/>
    <p:sldId id="291" r:id="rId21"/>
    <p:sldId id="293" r:id="rId22"/>
    <p:sldId id="294" r:id="rId23"/>
    <p:sldId id="292" r:id="rId24"/>
    <p:sldId id="469" r:id="rId25"/>
    <p:sldId id="470" r:id="rId26"/>
    <p:sldId id="259" r:id="rId27"/>
    <p:sldId id="434" r:id="rId28"/>
    <p:sldId id="472" r:id="rId29"/>
    <p:sldId id="481" r:id="rId30"/>
    <p:sldId id="482" r:id="rId31"/>
    <p:sldId id="471" r:id="rId32"/>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86CAA-647F-4933-8CE7-7F4FA11F031C}" v="14" dt="2023-05-07T15:19:26.821"/>
    <p1510:client id="{B6E1CDBD-7FB5-49AA-B7F5-D88D5F4119DA}" v="94" dt="2023-05-08T08:10:53.98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5890" autoAdjust="0"/>
  </p:normalViewPr>
  <p:slideViewPr>
    <p:cSldViewPr snapToGrid="0">
      <p:cViewPr varScale="1">
        <p:scale>
          <a:sx n="90" d="100"/>
          <a:sy n="90" d="100"/>
        </p:scale>
        <p:origin x="111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B6E1CDBD-7FB5-49AA-B7F5-D88D5F4119DA}"/>
    <pc:docChg chg="undo custSel addSld delSld modSld sldOrd">
      <pc:chgData name="C C" userId="58c016da926720ee" providerId="LiveId" clId="{B6E1CDBD-7FB5-49AA-B7F5-D88D5F4119DA}" dt="2023-05-08T10:21:27.624" v="3101" actId="20577"/>
      <pc:docMkLst>
        <pc:docMk/>
      </pc:docMkLst>
      <pc:sldChg chg="add del">
        <pc:chgData name="C C" userId="58c016da926720ee" providerId="LiveId" clId="{B6E1CDBD-7FB5-49AA-B7F5-D88D5F4119DA}" dt="2023-05-08T06:42:53.846" v="1" actId="2696"/>
        <pc:sldMkLst>
          <pc:docMk/>
          <pc:sldMk cId="2073477038" sldId="277"/>
        </pc:sldMkLst>
      </pc:sldChg>
      <pc:sldChg chg="add del">
        <pc:chgData name="C C" userId="58c016da926720ee" providerId="LiveId" clId="{B6E1CDBD-7FB5-49AA-B7F5-D88D5F4119DA}" dt="2023-05-08T06:42:53.846" v="1" actId="2696"/>
        <pc:sldMkLst>
          <pc:docMk/>
          <pc:sldMk cId="911192258" sldId="278"/>
        </pc:sldMkLst>
      </pc:sldChg>
      <pc:sldChg chg="addSp delSp modSp mod modClrScheme chgLayout">
        <pc:chgData name="C C" userId="58c016da926720ee" providerId="LiveId" clId="{B6E1CDBD-7FB5-49AA-B7F5-D88D5F4119DA}" dt="2023-05-08T07:26:56.521" v="1043" actId="20577"/>
        <pc:sldMkLst>
          <pc:docMk/>
          <pc:sldMk cId="3282804382" sldId="465"/>
        </pc:sldMkLst>
        <pc:spChg chg="add mod ord">
          <ac:chgData name="C C" userId="58c016da926720ee" providerId="LiveId" clId="{B6E1CDBD-7FB5-49AA-B7F5-D88D5F4119DA}" dt="2023-05-08T07:26:56.521" v="1043" actId="20577"/>
          <ac:spMkLst>
            <pc:docMk/>
            <pc:sldMk cId="3282804382" sldId="465"/>
            <ac:spMk id="2" creationId="{0CE28250-D1FE-CEF5-A411-816891A35990}"/>
          </ac:spMkLst>
        </pc:spChg>
        <pc:spChg chg="mod ord">
          <ac:chgData name="C C" userId="58c016da926720ee" providerId="LiveId" clId="{B6E1CDBD-7FB5-49AA-B7F5-D88D5F4119DA}" dt="2023-05-08T06:46:34.947" v="163" actId="700"/>
          <ac:spMkLst>
            <pc:docMk/>
            <pc:sldMk cId="3282804382" sldId="465"/>
            <ac:spMk id="4" creationId="{25AE063D-AE44-DB80-8D66-397BFE831900}"/>
          </ac:spMkLst>
        </pc:spChg>
        <pc:spChg chg="del mod ord">
          <ac:chgData name="C C" userId="58c016da926720ee" providerId="LiveId" clId="{B6E1CDBD-7FB5-49AA-B7F5-D88D5F4119DA}" dt="2023-05-08T06:46:34.947" v="163" actId="700"/>
          <ac:spMkLst>
            <pc:docMk/>
            <pc:sldMk cId="3282804382" sldId="465"/>
            <ac:spMk id="6" creationId="{33D84837-CE6A-1985-5DC1-5B40A57807C7}"/>
          </ac:spMkLst>
        </pc:spChg>
        <pc:spChg chg="del">
          <ac:chgData name="C C" userId="58c016da926720ee" providerId="LiveId" clId="{B6E1CDBD-7FB5-49AA-B7F5-D88D5F4119DA}" dt="2023-05-08T06:46:34.947" v="163" actId="700"/>
          <ac:spMkLst>
            <pc:docMk/>
            <pc:sldMk cId="3282804382" sldId="465"/>
            <ac:spMk id="7" creationId="{9FC94385-8A60-134B-F710-A64148BF7EF4}"/>
          </ac:spMkLst>
        </pc:spChg>
      </pc:sldChg>
      <pc:sldChg chg="del">
        <pc:chgData name="C C" userId="58c016da926720ee" providerId="LiveId" clId="{B6E1CDBD-7FB5-49AA-B7F5-D88D5F4119DA}" dt="2023-05-08T06:59:29.481" v="514" actId="47"/>
        <pc:sldMkLst>
          <pc:docMk/>
          <pc:sldMk cId="3407439056" sldId="466"/>
        </pc:sldMkLst>
      </pc:sldChg>
      <pc:sldChg chg="modSp mod ord">
        <pc:chgData name="C C" userId="58c016da926720ee" providerId="LiveId" clId="{B6E1CDBD-7FB5-49AA-B7F5-D88D5F4119DA}" dt="2023-05-08T07:16:31.152" v="932"/>
        <pc:sldMkLst>
          <pc:docMk/>
          <pc:sldMk cId="3679011267" sldId="467"/>
        </pc:sldMkLst>
        <pc:spChg chg="mod">
          <ac:chgData name="C C" userId="58c016da926720ee" providerId="LiveId" clId="{B6E1CDBD-7FB5-49AA-B7F5-D88D5F4119DA}" dt="2023-05-08T07:16:07.830" v="929" actId="20577"/>
          <ac:spMkLst>
            <pc:docMk/>
            <pc:sldMk cId="3679011267" sldId="467"/>
            <ac:spMk id="2" creationId="{5FEC8C44-1D06-F471-B534-016592EE7ED1}"/>
          </ac:spMkLst>
        </pc:spChg>
        <pc:spChg chg="mod">
          <ac:chgData name="C C" userId="58c016da926720ee" providerId="LiveId" clId="{B6E1CDBD-7FB5-49AA-B7F5-D88D5F4119DA}" dt="2023-05-08T07:16:31.152" v="932"/>
          <ac:spMkLst>
            <pc:docMk/>
            <pc:sldMk cId="3679011267" sldId="467"/>
            <ac:spMk id="3" creationId="{012C028A-C742-6AFD-AB97-5ECDD07E8688}"/>
          </ac:spMkLst>
        </pc:spChg>
      </pc:sldChg>
      <pc:sldChg chg="modSp mod">
        <pc:chgData name="C C" userId="58c016da926720ee" providerId="LiveId" clId="{B6E1CDBD-7FB5-49AA-B7F5-D88D5F4119DA}" dt="2023-05-08T07:28:35.786" v="1056" actId="113"/>
        <pc:sldMkLst>
          <pc:docMk/>
          <pc:sldMk cId="2849695317" sldId="469"/>
        </pc:sldMkLst>
        <pc:spChg chg="mod">
          <ac:chgData name="C C" userId="58c016da926720ee" providerId="LiveId" clId="{B6E1CDBD-7FB5-49AA-B7F5-D88D5F4119DA}" dt="2023-05-08T07:28:35.786" v="1056" actId="113"/>
          <ac:spMkLst>
            <pc:docMk/>
            <pc:sldMk cId="2849695317" sldId="469"/>
            <ac:spMk id="3" creationId="{6F795D1B-C103-82D9-4A79-D1746E3F4A57}"/>
          </ac:spMkLst>
        </pc:spChg>
      </pc:sldChg>
      <pc:sldChg chg="modSp mod ord">
        <pc:chgData name="C C" userId="58c016da926720ee" providerId="LiveId" clId="{B6E1CDBD-7FB5-49AA-B7F5-D88D5F4119DA}" dt="2023-05-08T10:21:20.753" v="3097"/>
        <pc:sldMkLst>
          <pc:docMk/>
          <pc:sldMk cId="4105391312" sldId="471"/>
        </pc:sldMkLst>
        <pc:spChg chg="mod">
          <ac:chgData name="C C" userId="58c016da926720ee" providerId="LiveId" clId="{B6E1CDBD-7FB5-49AA-B7F5-D88D5F4119DA}" dt="2023-05-08T10:21:05.223" v="3093" actId="20577"/>
          <ac:spMkLst>
            <pc:docMk/>
            <pc:sldMk cId="4105391312" sldId="471"/>
            <ac:spMk id="2" creationId="{665E137C-C9A7-0C87-28AB-81B3EBBDEDB8}"/>
          </ac:spMkLst>
        </pc:spChg>
        <pc:spChg chg="mod">
          <ac:chgData name="C C" userId="58c016da926720ee" providerId="LiveId" clId="{B6E1CDBD-7FB5-49AA-B7F5-D88D5F4119DA}" dt="2023-05-08T10:21:16.760" v="3095" actId="20577"/>
          <ac:spMkLst>
            <pc:docMk/>
            <pc:sldMk cId="4105391312" sldId="471"/>
            <ac:spMk id="3" creationId="{780A9FCE-8184-68A7-5AFB-46C7C74EC0F8}"/>
          </ac:spMkLst>
        </pc:spChg>
      </pc:sldChg>
      <pc:sldChg chg="modSp mod">
        <pc:chgData name="C C" userId="58c016da926720ee" providerId="LiveId" clId="{B6E1CDBD-7FB5-49AA-B7F5-D88D5F4119DA}" dt="2023-05-08T06:43:57.083" v="105" actId="20577"/>
        <pc:sldMkLst>
          <pc:docMk/>
          <pc:sldMk cId="557524137" sldId="472"/>
        </pc:sldMkLst>
        <pc:spChg chg="mod">
          <ac:chgData name="C C" userId="58c016da926720ee" providerId="LiveId" clId="{B6E1CDBD-7FB5-49AA-B7F5-D88D5F4119DA}" dt="2023-05-08T06:43:57.083" v="105" actId="20577"/>
          <ac:spMkLst>
            <pc:docMk/>
            <pc:sldMk cId="557524137" sldId="472"/>
            <ac:spMk id="5" creationId="{B241207B-6E6D-A1DC-F4A5-6338B46FF563}"/>
          </ac:spMkLst>
        </pc:spChg>
      </pc:sldChg>
      <pc:sldChg chg="modSp mod">
        <pc:chgData name="C C" userId="58c016da926720ee" providerId="LiveId" clId="{B6E1CDBD-7FB5-49AA-B7F5-D88D5F4119DA}" dt="2023-05-08T07:56:54.403" v="1856" actId="20577"/>
        <pc:sldMkLst>
          <pc:docMk/>
          <pc:sldMk cId="1113196753" sldId="473"/>
        </pc:sldMkLst>
        <pc:spChg chg="mod">
          <ac:chgData name="C C" userId="58c016da926720ee" providerId="LiveId" clId="{B6E1CDBD-7FB5-49AA-B7F5-D88D5F4119DA}" dt="2023-05-08T07:09:10.513" v="683" actId="404"/>
          <ac:spMkLst>
            <pc:docMk/>
            <pc:sldMk cId="1113196753" sldId="473"/>
            <ac:spMk id="2" creationId="{665E137C-C9A7-0C87-28AB-81B3EBBDEDB8}"/>
          </ac:spMkLst>
        </pc:spChg>
        <pc:spChg chg="mod">
          <ac:chgData name="C C" userId="58c016da926720ee" providerId="LiveId" clId="{B6E1CDBD-7FB5-49AA-B7F5-D88D5F4119DA}" dt="2023-05-08T07:56:54.403" v="1856" actId="20577"/>
          <ac:spMkLst>
            <pc:docMk/>
            <pc:sldMk cId="1113196753" sldId="473"/>
            <ac:spMk id="3" creationId="{780A9FCE-8184-68A7-5AFB-46C7C74EC0F8}"/>
          </ac:spMkLst>
        </pc:spChg>
      </pc:sldChg>
      <pc:sldChg chg="addSp delSp modSp new mod modClrScheme chgLayout">
        <pc:chgData name="C C" userId="58c016da926720ee" providerId="LiveId" clId="{B6E1CDBD-7FB5-49AA-B7F5-D88D5F4119DA}" dt="2023-05-08T08:15:02.823" v="2682" actId="20577"/>
        <pc:sldMkLst>
          <pc:docMk/>
          <pc:sldMk cId="693938094" sldId="474"/>
        </pc:sldMkLst>
        <pc:spChg chg="mod ord">
          <ac:chgData name="C C" userId="58c016da926720ee" providerId="LiveId" clId="{B6E1CDBD-7FB5-49AA-B7F5-D88D5F4119DA}" dt="2023-05-08T07:50:32.040" v="1117" actId="20577"/>
          <ac:spMkLst>
            <pc:docMk/>
            <pc:sldMk cId="693938094" sldId="474"/>
            <ac:spMk id="2" creationId="{B30F02F1-DD75-D313-4897-DCF66D42FC50}"/>
          </ac:spMkLst>
        </pc:spChg>
        <pc:spChg chg="del mod ord">
          <ac:chgData name="C C" userId="58c016da926720ee" providerId="LiveId" clId="{B6E1CDBD-7FB5-49AA-B7F5-D88D5F4119DA}" dt="2023-05-08T06:45:21.718" v="162" actId="700"/>
          <ac:spMkLst>
            <pc:docMk/>
            <pc:sldMk cId="693938094" sldId="474"/>
            <ac:spMk id="3" creationId="{0BFF33A1-084D-62F6-3B40-7D14BB8DDC22}"/>
          </ac:spMkLst>
        </pc:spChg>
        <pc:spChg chg="del">
          <ac:chgData name="C C" userId="58c016da926720ee" providerId="LiveId" clId="{B6E1CDBD-7FB5-49AA-B7F5-D88D5F4119DA}" dt="2023-05-08T06:45:21.718" v="162" actId="700"/>
          <ac:spMkLst>
            <pc:docMk/>
            <pc:sldMk cId="693938094" sldId="474"/>
            <ac:spMk id="4" creationId="{F36B44EB-A6B2-4AC8-32D0-22DB415AF6A8}"/>
          </ac:spMkLst>
        </pc:spChg>
        <pc:spChg chg="add mod ord">
          <ac:chgData name="C C" userId="58c016da926720ee" providerId="LiveId" clId="{B6E1CDBD-7FB5-49AA-B7F5-D88D5F4119DA}" dt="2023-05-08T08:15:02.823" v="2682" actId="20577"/>
          <ac:spMkLst>
            <pc:docMk/>
            <pc:sldMk cId="693938094" sldId="474"/>
            <ac:spMk id="5" creationId="{298E9157-C852-5694-8AED-44004FC5C199}"/>
          </ac:spMkLst>
        </pc:spChg>
      </pc:sldChg>
      <pc:sldChg chg="addSp delSp modSp new del mod modClrScheme chgLayout modNotesTx">
        <pc:chgData name="C C" userId="58c016da926720ee" providerId="LiveId" clId="{B6E1CDBD-7FB5-49AA-B7F5-D88D5F4119DA}" dt="2023-05-08T06:57:52.226" v="455" actId="47"/>
        <pc:sldMkLst>
          <pc:docMk/>
          <pc:sldMk cId="2486058494" sldId="475"/>
        </pc:sldMkLst>
        <pc:spChg chg="add del mod ord">
          <ac:chgData name="C C" userId="58c016da926720ee" providerId="LiveId" clId="{B6E1CDBD-7FB5-49AA-B7F5-D88D5F4119DA}" dt="2023-05-08T06:57:31.909" v="452" actId="700"/>
          <ac:spMkLst>
            <pc:docMk/>
            <pc:sldMk cId="2486058494" sldId="475"/>
            <ac:spMk id="2" creationId="{0CB84270-0C19-E688-C4D0-213CF0273303}"/>
          </ac:spMkLst>
        </pc:spChg>
        <pc:spChg chg="del">
          <ac:chgData name="C C" userId="58c016da926720ee" providerId="LiveId" clId="{B6E1CDBD-7FB5-49AA-B7F5-D88D5F4119DA}" dt="2023-05-08T06:55:10.974" v="378"/>
          <ac:spMkLst>
            <pc:docMk/>
            <pc:sldMk cId="2486058494" sldId="475"/>
            <ac:spMk id="3" creationId="{A8F4EB9E-597A-D75F-5003-46DCCDE3D8AC}"/>
          </ac:spMkLst>
        </pc:spChg>
        <pc:spChg chg="mod ord">
          <ac:chgData name="C C" userId="58c016da926720ee" providerId="LiveId" clId="{B6E1CDBD-7FB5-49AA-B7F5-D88D5F4119DA}" dt="2023-05-08T06:57:31.909" v="452" actId="700"/>
          <ac:spMkLst>
            <pc:docMk/>
            <pc:sldMk cId="2486058494" sldId="475"/>
            <ac:spMk id="4" creationId="{186582CF-1109-93B3-4329-2DC3862F585D}"/>
          </ac:spMkLst>
        </pc:spChg>
        <pc:spChg chg="add del mod ord">
          <ac:chgData name="C C" userId="58c016da926720ee" providerId="LiveId" clId="{B6E1CDBD-7FB5-49AA-B7F5-D88D5F4119DA}" dt="2023-05-08T06:57:26.400" v="451" actId="700"/>
          <ac:spMkLst>
            <pc:docMk/>
            <pc:sldMk cId="2486058494" sldId="475"/>
            <ac:spMk id="5" creationId="{9490E23C-6FFB-1471-234C-D47D10CB4191}"/>
          </ac:spMkLst>
        </pc:spChg>
        <pc:spChg chg="add mod ord">
          <ac:chgData name="C C" userId="58c016da926720ee" providerId="LiveId" clId="{B6E1CDBD-7FB5-49AA-B7F5-D88D5F4119DA}" dt="2023-05-08T06:57:31.909" v="452" actId="700"/>
          <ac:spMkLst>
            <pc:docMk/>
            <pc:sldMk cId="2486058494" sldId="475"/>
            <ac:spMk id="6" creationId="{19D6A14E-CD8E-A7D9-4F77-2F533AEFB0C4}"/>
          </ac:spMkLst>
        </pc:spChg>
        <pc:spChg chg="add mod">
          <ac:chgData name="C C" userId="58c016da926720ee" providerId="LiveId" clId="{B6E1CDBD-7FB5-49AA-B7F5-D88D5F4119DA}" dt="2023-05-08T06:57:49.185" v="454" actId="21"/>
          <ac:spMkLst>
            <pc:docMk/>
            <pc:sldMk cId="2486058494" sldId="475"/>
            <ac:spMk id="7" creationId="{D8053BBD-F446-A079-9F8A-183B919D202F}"/>
          </ac:spMkLst>
        </pc:spChg>
        <pc:picChg chg="add del mod ord">
          <ac:chgData name="C C" userId="58c016da926720ee" providerId="LiveId" clId="{B6E1CDBD-7FB5-49AA-B7F5-D88D5F4119DA}" dt="2023-05-08T06:57:49.185" v="454" actId="21"/>
          <ac:picMkLst>
            <pc:docMk/>
            <pc:sldMk cId="2486058494" sldId="475"/>
            <ac:picMk id="1026" creationId="{324776DE-BFC4-15BF-D8B8-2BB53A3674C3}"/>
          </ac:picMkLst>
        </pc:picChg>
      </pc:sldChg>
      <pc:sldChg chg="addSp delSp modSp add mod modAnim modNotesTx">
        <pc:chgData name="C C" userId="58c016da926720ee" providerId="LiveId" clId="{B6E1CDBD-7FB5-49AA-B7F5-D88D5F4119DA}" dt="2023-05-08T07:02:32.403" v="645" actId="1076"/>
        <pc:sldMkLst>
          <pc:docMk/>
          <pc:sldMk cId="574473927" sldId="476"/>
        </pc:sldMkLst>
        <pc:spChg chg="mod">
          <ac:chgData name="C C" userId="58c016da926720ee" providerId="LiveId" clId="{B6E1CDBD-7FB5-49AA-B7F5-D88D5F4119DA}" dt="2023-05-08T06:59:26.372" v="513"/>
          <ac:spMkLst>
            <pc:docMk/>
            <pc:sldMk cId="574473927" sldId="476"/>
            <ac:spMk id="2" creationId="{C9DC46A7-B86A-4403-BBB4-5383DC25C581}"/>
          </ac:spMkLst>
        </pc:spChg>
        <pc:spChg chg="mod">
          <ac:chgData name="C C" userId="58c016da926720ee" providerId="LiveId" clId="{B6E1CDBD-7FB5-49AA-B7F5-D88D5F4119DA}" dt="2023-05-08T07:00:10.685" v="517" actId="5793"/>
          <ac:spMkLst>
            <pc:docMk/>
            <pc:sldMk cId="574473927" sldId="476"/>
            <ac:spMk id="3" creationId="{E0789754-DB61-49BB-8E9D-96ACFA633A8F}"/>
          </ac:spMkLst>
        </pc:spChg>
        <pc:spChg chg="add del mod">
          <ac:chgData name="C C" userId="58c016da926720ee" providerId="LiveId" clId="{B6E1CDBD-7FB5-49AA-B7F5-D88D5F4119DA}" dt="2023-05-08T07:02:20.236" v="642"/>
          <ac:spMkLst>
            <pc:docMk/>
            <pc:sldMk cId="574473927" sldId="476"/>
            <ac:spMk id="6" creationId="{0A1BD194-07AB-DA92-1E69-FC5D4AEE3B71}"/>
          </ac:spMkLst>
        </pc:spChg>
        <pc:picChg chg="del">
          <ac:chgData name="C C" userId="58c016da926720ee" providerId="LiveId" clId="{B6E1CDBD-7FB5-49AA-B7F5-D88D5F4119DA}" dt="2023-05-08T06:57:55.783" v="456" actId="478"/>
          <ac:picMkLst>
            <pc:docMk/>
            <pc:sldMk cId="574473927" sldId="476"/>
            <ac:picMk id="5" creationId="{F548DD8E-D2F0-4C93-8DDE-56B550B29649}"/>
          </ac:picMkLst>
        </pc:picChg>
        <pc:picChg chg="add del mod">
          <ac:chgData name="C C" userId="58c016da926720ee" providerId="LiveId" clId="{B6E1CDBD-7FB5-49AA-B7F5-D88D5F4119DA}" dt="2023-05-08T07:02:28.676" v="644" actId="478"/>
          <ac:picMkLst>
            <pc:docMk/>
            <pc:sldMk cId="574473927" sldId="476"/>
            <ac:picMk id="7" creationId="{5552C0FF-F811-60B2-4A58-D844DF674D47}"/>
          </ac:picMkLst>
        </pc:picChg>
        <pc:picChg chg="add mod">
          <ac:chgData name="C C" userId="58c016da926720ee" providerId="LiveId" clId="{B6E1CDBD-7FB5-49AA-B7F5-D88D5F4119DA}" dt="2023-05-08T07:02:32.403" v="645" actId="1076"/>
          <ac:picMkLst>
            <pc:docMk/>
            <pc:sldMk cId="574473927" sldId="476"/>
            <ac:picMk id="2050" creationId="{ED449A55-F4EB-21BD-AF32-8BE22E6B9DA2}"/>
          </ac:picMkLst>
        </pc:picChg>
      </pc:sldChg>
      <pc:sldChg chg="modSp add mod">
        <pc:chgData name="C C" userId="58c016da926720ee" providerId="LiveId" clId="{B6E1CDBD-7FB5-49AA-B7F5-D88D5F4119DA}" dt="2023-05-08T07:27:49.488" v="1055" actId="20577"/>
        <pc:sldMkLst>
          <pc:docMk/>
          <pc:sldMk cId="1985582290" sldId="477"/>
        </pc:sldMkLst>
        <pc:spChg chg="mod">
          <ac:chgData name="C C" userId="58c016da926720ee" providerId="LiveId" clId="{B6E1CDBD-7FB5-49AA-B7F5-D88D5F4119DA}" dt="2023-05-08T07:27:49.488" v="1055" actId="20577"/>
          <ac:spMkLst>
            <pc:docMk/>
            <pc:sldMk cId="1985582290" sldId="477"/>
            <ac:spMk id="3" creationId="{012C028A-C742-6AFD-AB97-5ECDD07E8688}"/>
          </ac:spMkLst>
        </pc:spChg>
      </pc:sldChg>
      <pc:sldChg chg="modSp add mod">
        <pc:chgData name="C C" userId="58c016da926720ee" providerId="LiveId" clId="{B6E1CDBD-7FB5-49AA-B7F5-D88D5F4119DA}" dt="2023-05-08T07:27:37.320" v="1052" actId="6549"/>
        <pc:sldMkLst>
          <pc:docMk/>
          <pc:sldMk cId="3591457538" sldId="478"/>
        </pc:sldMkLst>
        <pc:spChg chg="mod">
          <ac:chgData name="C C" userId="58c016da926720ee" providerId="LiveId" clId="{B6E1CDBD-7FB5-49AA-B7F5-D88D5F4119DA}" dt="2023-05-08T07:26:01.711" v="961" actId="20577"/>
          <ac:spMkLst>
            <pc:docMk/>
            <pc:sldMk cId="3591457538" sldId="478"/>
            <ac:spMk id="2" creationId="{5FEC8C44-1D06-F471-B534-016592EE7ED1}"/>
          </ac:spMkLst>
        </pc:spChg>
        <pc:spChg chg="mod">
          <ac:chgData name="C C" userId="58c016da926720ee" providerId="LiveId" clId="{B6E1CDBD-7FB5-49AA-B7F5-D88D5F4119DA}" dt="2023-05-08T07:27:37.320" v="1052" actId="6549"/>
          <ac:spMkLst>
            <pc:docMk/>
            <pc:sldMk cId="3591457538" sldId="478"/>
            <ac:spMk id="3" creationId="{012C028A-C742-6AFD-AB97-5ECDD07E8688}"/>
          </ac:spMkLst>
        </pc:spChg>
      </pc:sldChg>
      <pc:sldChg chg="add del">
        <pc:chgData name="C C" userId="58c016da926720ee" providerId="LiveId" clId="{B6E1CDBD-7FB5-49AA-B7F5-D88D5F4119DA}" dt="2023-05-08T07:20:40.061" v="959"/>
        <pc:sldMkLst>
          <pc:docMk/>
          <pc:sldMk cId="4029868343" sldId="478"/>
        </pc:sldMkLst>
      </pc:sldChg>
      <pc:sldChg chg="new del">
        <pc:chgData name="C C" userId="58c016da926720ee" providerId="LiveId" clId="{B6E1CDBD-7FB5-49AA-B7F5-D88D5F4119DA}" dt="2023-05-08T07:29:04.781" v="1059" actId="47"/>
        <pc:sldMkLst>
          <pc:docMk/>
          <pc:sldMk cId="151682722" sldId="479"/>
        </pc:sldMkLst>
      </pc:sldChg>
      <pc:sldChg chg="add del">
        <pc:chgData name="C C" userId="58c016da926720ee" providerId="LiveId" clId="{B6E1CDBD-7FB5-49AA-B7F5-D88D5F4119DA}" dt="2023-05-08T07:20:40.061" v="959"/>
        <pc:sldMkLst>
          <pc:docMk/>
          <pc:sldMk cId="2309390720" sldId="479"/>
        </pc:sldMkLst>
      </pc:sldChg>
      <pc:sldChg chg="addSp delSp modSp add mod">
        <pc:chgData name="C C" userId="58c016da926720ee" providerId="LiveId" clId="{B6E1CDBD-7FB5-49AA-B7F5-D88D5F4119DA}" dt="2023-05-08T07:32:47.172" v="1080" actId="2085"/>
        <pc:sldMkLst>
          <pc:docMk/>
          <pc:sldMk cId="496243872" sldId="480"/>
        </pc:sldMkLst>
        <pc:spChg chg="del">
          <ac:chgData name="C C" userId="58c016da926720ee" providerId="LiveId" clId="{B6E1CDBD-7FB5-49AA-B7F5-D88D5F4119DA}" dt="2023-05-08T07:29:07.778" v="1060" actId="478"/>
          <ac:spMkLst>
            <pc:docMk/>
            <pc:sldMk cId="496243872" sldId="480"/>
            <ac:spMk id="3" creationId="{012C028A-C742-6AFD-AB97-5ECDD07E8688}"/>
          </ac:spMkLst>
        </pc:spChg>
        <pc:spChg chg="add del mod">
          <ac:chgData name="C C" userId="58c016da926720ee" providerId="LiveId" clId="{B6E1CDBD-7FB5-49AA-B7F5-D88D5F4119DA}" dt="2023-05-08T07:29:09.775" v="1061" actId="478"/>
          <ac:spMkLst>
            <pc:docMk/>
            <pc:sldMk cId="496243872" sldId="480"/>
            <ac:spMk id="5" creationId="{7BFB9359-3E10-6AA5-D572-5185AB93BC2A}"/>
          </ac:spMkLst>
        </pc:spChg>
        <pc:spChg chg="add mod">
          <ac:chgData name="C C" userId="58c016da926720ee" providerId="LiveId" clId="{B6E1CDBD-7FB5-49AA-B7F5-D88D5F4119DA}" dt="2023-05-08T07:32:47.172" v="1080" actId="2085"/>
          <ac:spMkLst>
            <pc:docMk/>
            <pc:sldMk cId="496243872" sldId="480"/>
            <ac:spMk id="10" creationId="{65C3EF97-8FF2-EF0D-4623-08B074C738B8}"/>
          </ac:spMkLst>
        </pc:spChg>
        <pc:picChg chg="add mod modCrop">
          <ac:chgData name="C C" userId="58c016da926720ee" providerId="LiveId" clId="{B6E1CDBD-7FB5-49AA-B7F5-D88D5F4119DA}" dt="2023-05-08T07:31:59.494" v="1070" actId="732"/>
          <ac:picMkLst>
            <pc:docMk/>
            <pc:sldMk cId="496243872" sldId="480"/>
            <ac:picMk id="7" creationId="{69E7518B-C162-74C8-4C73-3E6FE3683010}"/>
          </ac:picMkLst>
        </pc:picChg>
        <pc:picChg chg="add mod">
          <ac:chgData name="C C" userId="58c016da926720ee" providerId="LiveId" clId="{B6E1CDBD-7FB5-49AA-B7F5-D88D5F4119DA}" dt="2023-05-08T07:32:23.130" v="1073" actId="1076"/>
          <ac:picMkLst>
            <pc:docMk/>
            <pc:sldMk cId="496243872" sldId="480"/>
            <ac:picMk id="9" creationId="{9A83EE39-6A67-06A9-C6C7-5F1740EBE760}"/>
          </ac:picMkLst>
        </pc:picChg>
      </pc:sldChg>
      <pc:sldChg chg="addSp delSp modSp new mod chgLayout">
        <pc:chgData name="C C" userId="58c016da926720ee" providerId="LiveId" clId="{B6E1CDBD-7FB5-49AA-B7F5-D88D5F4119DA}" dt="2023-05-08T08:12:16.762" v="2481" actId="20577"/>
        <pc:sldMkLst>
          <pc:docMk/>
          <pc:sldMk cId="1501488782" sldId="481"/>
        </pc:sldMkLst>
        <pc:spChg chg="del">
          <ac:chgData name="C C" userId="58c016da926720ee" providerId="LiveId" clId="{B6E1CDBD-7FB5-49AA-B7F5-D88D5F4119DA}" dt="2023-05-08T08:05:04.062" v="1861" actId="700"/>
          <ac:spMkLst>
            <pc:docMk/>
            <pc:sldMk cId="1501488782" sldId="481"/>
            <ac:spMk id="2" creationId="{B07FD030-7046-8ECC-81CE-4E45AD50261B}"/>
          </ac:spMkLst>
        </pc:spChg>
        <pc:spChg chg="del">
          <ac:chgData name="C C" userId="58c016da926720ee" providerId="LiveId" clId="{B6E1CDBD-7FB5-49AA-B7F5-D88D5F4119DA}" dt="2023-05-08T08:05:04.062" v="1861" actId="700"/>
          <ac:spMkLst>
            <pc:docMk/>
            <pc:sldMk cId="1501488782" sldId="481"/>
            <ac:spMk id="3" creationId="{C473F6B7-3203-1E5F-74E8-69AB4BB6A6BE}"/>
          </ac:spMkLst>
        </pc:spChg>
        <pc:spChg chg="add mod ord">
          <ac:chgData name="C C" userId="58c016da926720ee" providerId="LiveId" clId="{B6E1CDBD-7FB5-49AA-B7F5-D88D5F4119DA}" dt="2023-05-08T08:05:11.169" v="1879" actId="20577"/>
          <ac:spMkLst>
            <pc:docMk/>
            <pc:sldMk cId="1501488782" sldId="481"/>
            <ac:spMk id="4" creationId="{C91D0B8D-3F60-DFDE-F869-245EFAD07A48}"/>
          </ac:spMkLst>
        </pc:spChg>
        <pc:spChg chg="add mod ord">
          <ac:chgData name="C C" userId="58c016da926720ee" providerId="LiveId" clId="{B6E1CDBD-7FB5-49AA-B7F5-D88D5F4119DA}" dt="2023-05-08T08:12:16.762" v="2481" actId="20577"/>
          <ac:spMkLst>
            <pc:docMk/>
            <pc:sldMk cId="1501488782" sldId="481"/>
            <ac:spMk id="5" creationId="{1052A415-5204-6F57-E28D-736BC1139D7E}"/>
          </ac:spMkLst>
        </pc:spChg>
        <pc:picChg chg="add mod">
          <ac:chgData name="C C" userId="58c016da926720ee" providerId="LiveId" clId="{B6E1CDBD-7FB5-49AA-B7F5-D88D5F4119DA}" dt="2023-05-08T08:09:37.832" v="2307" actId="1076"/>
          <ac:picMkLst>
            <pc:docMk/>
            <pc:sldMk cId="1501488782" sldId="481"/>
            <ac:picMk id="7" creationId="{4500C1F4-A3F4-0DD2-9E7D-C6424EA2FD0C}"/>
          </ac:picMkLst>
        </pc:picChg>
        <pc:picChg chg="add mod">
          <ac:chgData name="C C" userId="58c016da926720ee" providerId="LiveId" clId="{B6E1CDBD-7FB5-49AA-B7F5-D88D5F4119DA}" dt="2023-05-08T08:09:39.936" v="2308" actId="1076"/>
          <ac:picMkLst>
            <pc:docMk/>
            <pc:sldMk cId="1501488782" sldId="481"/>
            <ac:picMk id="9" creationId="{134CC7C4-E9B7-6640-4E3A-56FDF4CBB473}"/>
          </ac:picMkLst>
        </pc:picChg>
      </pc:sldChg>
      <pc:sldChg chg="modSp add mod">
        <pc:chgData name="C C" userId="58c016da926720ee" providerId="LiveId" clId="{B6E1CDBD-7FB5-49AA-B7F5-D88D5F4119DA}" dt="2023-05-08T10:21:27.624" v="3101" actId="20577"/>
        <pc:sldMkLst>
          <pc:docMk/>
          <pc:sldMk cId="1007708228" sldId="482"/>
        </pc:sldMkLst>
        <pc:spChg chg="mod">
          <ac:chgData name="C C" userId="58c016da926720ee" providerId="LiveId" clId="{B6E1CDBD-7FB5-49AA-B7F5-D88D5F4119DA}" dt="2023-05-08T10:21:27.624" v="3101" actId="20577"/>
          <ac:spMkLst>
            <pc:docMk/>
            <pc:sldMk cId="1007708228" sldId="482"/>
            <ac:spMk id="2" creationId="{665E137C-C9A7-0C87-28AB-81B3EBBDEDB8}"/>
          </ac:spMkLst>
        </pc:spChg>
        <pc:spChg chg="mod">
          <ac:chgData name="C C" userId="58c016da926720ee" providerId="LiveId" clId="{B6E1CDBD-7FB5-49AA-B7F5-D88D5F4119DA}" dt="2023-05-08T08:17:15.474" v="3083" actId="20577"/>
          <ac:spMkLst>
            <pc:docMk/>
            <pc:sldMk cId="1007708228" sldId="482"/>
            <ac:spMk id="3" creationId="{780A9FCE-8184-68A7-5AFB-46C7C74EC0F8}"/>
          </ac:spMkLst>
        </pc:spChg>
      </pc:sldChg>
      <pc:sldMasterChg chg="delSldLayout">
        <pc:chgData name="C C" userId="58c016da926720ee" providerId="LiveId" clId="{B6E1CDBD-7FB5-49AA-B7F5-D88D5F4119DA}" dt="2023-05-08T06:57:52.226" v="455" actId="47"/>
        <pc:sldMasterMkLst>
          <pc:docMk/>
          <pc:sldMasterMk cId="1544436725" sldId="2147483702"/>
        </pc:sldMasterMkLst>
        <pc:sldLayoutChg chg="del">
          <pc:chgData name="C C" userId="58c016da926720ee" providerId="LiveId" clId="{B6E1CDBD-7FB5-49AA-B7F5-D88D5F4119DA}" dt="2023-05-08T06:57:52.226" v="455" actId="47"/>
          <pc:sldLayoutMkLst>
            <pc:docMk/>
            <pc:sldMasterMk cId="1544436725" sldId="2147483702"/>
            <pc:sldLayoutMk cId="3771582891" sldId="2147483708"/>
          </pc:sldLayoutMkLst>
        </pc:sldLayoutChg>
      </pc:sldMasterChg>
    </pc:docChg>
  </pc:docChgLst>
  <pc:docChgLst>
    <pc:chgData name="C C" userId="58c016da926720ee" providerId="LiveId" clId="{6D3D00F4-B207-4726-950D-66517C1F6057}"/>
    <pc:docChg chg="undo custSel addSld delSld modSld sldOrd">
      <pc:chgData name="C C" userId="58c016da926720ee" providerId="LiveId" clId="{6D3D00F4-B207-4726-950D-66517C1F6057}" dt="2023-04-14T10:20:44.244" v="832" actId="1076"/>
      <pc:docMkLst>
        <pc:docMk/>
      </pc:docMkLst>
      <pc:sldChg chg="modSp add del mod">
        <pc:chgData name="C C" userId="58c016da926720ee" providerId="LiveId" clId="{6D3D00F4-B207-4726-950D-66517C1F6057}" dt="2023-04-14T09:18:18.443" v="389" actId="20577"/>
        <pc:sldMkLst>
          <pc:docMk/>
          <pc:sldMk cId="3533300035" sldId="257"/>
        </pc:sldMkLst>
        <pc:spChg chg="mod">
          <ac:chgData name="C C" userId="58c016da926720ee" providerId="LiveId" clId="{6D3D00F4-B207-4726-950D-66517C1F6057}" dt="2023-04-14T09:18:18.443" v="389" actId="20577"/>
          <ac:spMkLst>
            <pc:docMk/>
            <pc:sldMk cId="3533300035" sldId="257"/>
            <ac:spMk id="5" creationId="{5B5A2214-0261-4489-8A63-55817E9128D8}"/>
          </ac:spMkLst>
        </pc:spChg>
      </pc:sldChg>
      <pc:sldChg chg="add del">
        <pc:chgData name="C C" userId="58c016da926720ee" providerId="LiveId" clId="{6D3D00F4-B207-4726-950D-66517C1F6057}" dt="2023-04-14T07:51:11.451" v="92"/>
        <pc:sldMkLst>
          <pc:docMk/>
          <pc:sldMk cId="3082542229" sldId="258"/>
        </pc:sldMkLst>
      </pc:sldChg>
      <pc:sldChg chg="modSp add del mod">
        <pc:chgData name="C C" userId="58c016da926720ee" providerId="LiveId" clId="{6D3D00F4-B207-4726-950D-66517C1F6057}" dt="2023-04-14T09:17:18.794" v="294" actId="20577"/>
        <pc:sldMkLst>
          <pc:docMk/>
          <pc:sldMk cId="4222777969" sldId="259"/>
        </pc:sldMkLst>
        <pc:spChg chg="mod">
          <ac:chgData name="C C" userId="58c016da926720ee" providerId="LiveId" clId="{6D3D00F4-B207-4726-950D-66517C1F6057}" dt="2023-04-14T09:17:18.794" v="294" actId="20577"/>
          <ac:spMkLst>
            <pc:docMk/>
            <pc:sldMk cId="4222777969" sldId="259"/>
            <ac:spMk id="8" creationId="{A67B6EC6-3A28-49C4-AE78-D2532997B2E4}"/>
          </ac:spMkLst>
        </pc:spChg>
      </pc:sldChg>
      <pc:sldChg chg="add del">
        <pc:chgData name="C C" userId="58c016da926720ee" providerId="LiveId" clId="{6D3D00F4-B207-4726-950D-66517C1F6057}" dt="2023-04-14T07:51:11.451" v="92"/>
        <pc:sldMkLst>
          <pc:docMk/>
          <pc:sldMk cId="2218351494" sldId="260"/>
        </pc:sldMkLst>
      </pc:sldChg>
      <pc:sldChg chg="add del">
        <pc:chgData name="C C" userId="58c016da926720ee" providerId="LiveId" clId="{6D3D00F4-B207-4726-950D-66517C1F6057}" dt="2023-04-14T08:17:22.265" v="162" actId="47"/>
        <pc:sldMkLst>
          <pc:docMk/>
          <pc:sldMk cId="70233881" sldId="261"/>
        </pc:sldMkLst>
      </pc:sldChg>
      <pc:sldChg chg="delSp modSp add del mod ord">
        <pc:chgData name="C C" userId="58c016da926720ee" providerId="LiveId" clId="{6D3D00F4-B207-4726-950D-66517C1F6057}" dt="2023-04-14T10:20:05.962" v="830" actId="20577"/>
        <pc:sldMkLst>
          <pc:docMk/>
          <pc:sldMk cId="3515141526" sldId="262"/>
        </pc:sldMkLst>
        <pc:spChg chg="mod">
          <ac:chgData name="C C" userId="58c016da926720ee" providerId="LiveId" clId="{6D3D00F4-B207-4726-950D-66517C1F6057}" dt="2023-04-14T10:20:05.962" v="830" actId="20577"/>
          <ac:spMkLst>
            <pc:docMk/>
            <pc:sldMk cId="3515141526" sldId="262"/>
            <ac:spMk id="4" creationId="{86A2E680-02BC-4CA4-99E1-2CAFF4C48520}"/>
          </ac:spMkLst>
        </pc:spChg>
        <pc:spChg chg="del mod">
          <ac:chgData name="C C" userId="58c016da926720ee" providerId="LiveId" clId="{6D3D00F4-B207-4726-950D-66517C1F6057}" dt="2023-04-14T10:19:59.905" v="827" actId="478"/>
          <ac:spMkLst>
            <pc:docMk/>
            <pc:sldMk cId="3515141526" sldId="262"/>
            <ac:spMk id="5" creationId="{DBA7B89F-38B8-431E-E7B4-FE69D218D397}"/>
          </ac:spMkLst>
        </pc:spChg>
      </pc:sldChg>
      <pc:sldChg chg="add del">
        <pc:chgData name="C C" userId="58c016da926720ee" providerId="LiveId" clId="{6D3D00F4-B207-4726-950D-66517C1F6057}" dt="2023-04-14T08:17:22.265" v="162" actId="47"/>
        <pc:sldMkLst>
          <pc:docMk/>
          <pc:sldMk cId="2132247859" sldId="264"/>
        </pc:sldMkLst>
      </pc:sldChg>
      <pc:sldChg chg="add del">
        <pc:chgData name="C C" userId="58c016da926720ee" providerId="LiveId" clId="{6D3D00F4-B207-4726-950D-66517C1F6057}" dt="2023-04-14T08:17:22.265" v="162" actId="47"/>
        <pc:sldMkLst>
          <pc:docMk/>
          <pc:sldMk cId="2229895472" sldId="265"/>
        </pc:sldMkLst>
      </pc:sldChg>
      <pc:sldChg chg="add del">
        <pc:chgData name="C C" userId="58c016da926720ee" providerId="LiveId" clId="{6D3D00F4-B207-4726-950D-66517C1F6057}" dt="2023-04-14T08:17:22.265" v="162" actId="47"/>
        <pc:sldMkLst>
          <pc:docMk/>
          <pc:sldMk cId="3836818623" sldId="266"/>
        </pc:sldMkLst>
      </pc:sldChg>
      <pc:sldChg chg="add del">
        <pc:chgData name="C C" userId="58c016da926720ee" providerId="LiveId" clId="{6D3D00F4-B207-4726-950D-66517C1F6057}" dt="2023-04-14T08:17:22.265" v="162" actId="47"/>
        <pc:sldMkLst>
          <pc:docMk/>
          <pc:sldMk cId="180312415" sldId="267"/>
        </pc:sldMkLst>
      </pc:sldChg>
      <pc:sldChg chg="add del">
        <pc:chgData name="C C" userId="58c016da926720ee" providerId="LiveId" clId="{6D3D00F4-B207-4726-950D-66517C1F6057}" dt="2023-04-14T08:17:22.265" v="162" actId="47"/>
        <pc:sldMkLst>
          <pc:docMk/>
          <pc:sldMk cId="2151120392" sldId="268"/>
        </pc:sldMkLst>
      </pc:sldChg>
      <pc:sldChg chg="add del">
        <pc:chgData name="C C" userId="58c016da926720ee" providerId="LiveId" clId="{6D3D00F4-B207-4726-950D-66517C1F6057}" dt="2023-04-14T08:17:22.265" v="162" actId="47"/>
        <pc:sldMkLst>
          <pc:docMk/>
          <pc:sldMk cId="2752675133" sldId="269"/>
        </pc:sldMkLst>
      </pc:sldChg>
      <pc:sldChg chg="add del">
        <pc:chgData name="C C" userId="58c016da926720ee" providerId="LiveId" clId="{6D3D00F4-B207-4726-950D-66517C1F6057}" dt="2023-04-14T08:17:22.265" v="162" actId="47"/>
        <pc:sldMkLst>
          <pc:docMk/>
          <pc:sldMk cId="1838751345" sldId="270"/>
        </pc:sldMkLst>
      </pc:sldChg>
      <pc:sldChg chg="add del">
        <pc:chgData name="C C" userId="58c016da926720ee" providerId="LiveId" clId="{6D3D00F4-B207-4726-950D-66517C1F6057}" dt="2023-04-14T08:17:22.265" v="162" actId="47"/>
        <pc:sldMkLst>
          <pc:docMk/>
          <pc:sldMk cId="1279711180" sldId="271"/>
        </pc:sldMkLst>
      </pc:sldChg>
      <pc:sldChg chg="add del">
        <pc:chgData name="C C" userId="58c016da926720ee" providerId="LiveId" clId="{6D3D00F4-B207-4726-950D-66517C1F6057}" dt="2023-04-14T08:17:22.265" v="162" actId="47"/>
        <pc:sldMkLst>
          <pc:docMk/>
          <pc:sldMk cId="359164088" sldId="272"/>
        </pc:sldMkLst>
      </pc:sldChg>
      <pc:sldChg chg="add del">
        <pc:chgData name="C C" userId="58c016da926720ee" providerId="LiveId" clId="{6D3D00F4-B207-4726-950D-66517C1F6057}" dt="2023-04-14T08:17:22.265" v="162" actId="47"/>
        <pc:sldMkLst>
          <pc:docMk/>
          <pc:sldMk cId="2444371041" sldId="273"/>
        </pc:sldMkLst>
      </pc:sldChg>
      <pc:sldChg chg="add del">
        <pc:chgData name="C C" userId="58c016da926720ee" providerId="LiveId" clId="{6D3D00F4-B207-4726-950D-66517C1F6057}" dt="2023-04-14T08:18:08.257" v="164" actId="47"/>
        <pc:sldMkLst>
          <pc:docMk/>
          <pc:sldMk cId="2584648678" sldId="275"/>
        </pc:sldMkLst>
      </pc:sldChg>
      <pc:sldChg chg="add del">
        <pc:chgData name="C C" userId="58c016da926720ee" providerId="LiveId" clId="{6D3D00F4-B207-4726-950D-66517C1F6057}" dt="2023-04-14T08:18:08.257" v="164" actId="47"/>
        <pc:sldMkLst>
          <pc:docMk/>
          <pc:sldMk cId="2073477038" sldId="277"/>
        </pc:sldMkLst>
      </pc:sldChg>
      <pc:sldChg chg="add del">
        <pc:chgData name="C C" userId="58c016da926720ee" providerId="LiveId" clId="{6D3D00F4-B207-4726-950D-66517C1F6057}" dt="2023-04-14T08:18:08.257" v="164" actId="47"/>
        <pc:sldMkLst>
          <pc:docMk/>
          <pc:sldMk cId="911192258" sldId="278"/>
        </pc:sldMkLst>
      </pc:sldChg>
      <pc:sldChg chg="addSp modSp add del">
        <pc:chgData name="C C" userId="58c016da926720ee" providerId="LiveId" clId="{6D3D00F4-B207-4726-950D-66517C1F6057}" dt="2023-04-14T10:20:44.244" v="832" actId="1076"/>
        <pc:sldMkLst>
          <pc:docMk/>
          <pc:sldMk cId="4111408764" sldId="279"/>
        </pc:sldMkLst>
        <pc:picChg chg="add mod">
          <ac:chgData name="C C" userId="58c016da926720ee" providerId="LiveId" clId="{6D3D00F4-B207-4726-950D-66517C1F6057}" dt="2023-04-14T10:20:44.244" v="832" actId="1076"/>
          <ac:picMkLst>
            <pc:docMk/>
            <pc:sldMk cId="4111408764" sldId="279"/>
            <ac:picMk id="1026" creationId="{D19A1C98-F07B-3A34-7975-FBDA3DBE8DF5}"/>
          </ac:picMkLst>
        </pc:picChg>
      </pc:sldChg>
      <pc:sldChg chg="add del">
        <pc:chgData name="C C" userId="58c016da926720ee" providerId="LiveId" clId="{6D3D00F4-B207-4726-950D-66517C1F6057}" dt="2023-04-14T08:18:18.955" v="182" actId="47"/>
        <pc:sldMkLst>
          <pc:docMk/>
          <pc:sldMk cId="3225576366" sldId="280"/>
        </pc:sldMkLst>
      </pc:sldChg>
      <pc:sldChg chg="modSp add del mod ord">
        <pc:chgData name="C C" userId="58c016da926720ee" providerId="LiveId" clId="{6D3D00F4-B207-4726-950D-66517C1F6057}" dt="2023-04-14T08:23:12.744" v="291" actId="20577"/>
        <pc:sldMkLst>
          <pc:docMk/>
          <pc:sldMk cId="2106003604" sldId="281"/>
        </pc:sldMkLst>
        <pc:graphicFrameChg chg="mod modGraphic">
          <ac:chgData name="C C" userId="58c016da926720ee" providerId="LiveId" clId="{6D3D00F4-B207-4726-950D-66517C1F6057}" dt="2023-04-14T08:23:12.744" v="291" actId="20577"/>
          <ac:graphicFrameMkLst>
            <pc:docMk/>
            <pc:sldMk cId="2106003604" sldId="281"/>
            <ac:graphicFrameMk id="5" creationId="{699C6084-5148-4AC2-A172-C137D767035C}"/>
          </ac:graphicFrameMkLst>
        </pc:graphicFrameChg>
      </pc:sldChg>
      <pc:sldChg chg="add del">
        <pc:chgData name="C C" userId="58c016da926720ee" providerId="LiveId" clId="{6D3D00F4-B207-4726-950D-66517C1F6057}" dt="2023-04-14T08:17:22.265" v="162" actId="47"/>
        <pc:sldMkLst>
          <pc:docMk/>
          <pc:sldMk cId="167197884" sldId="282"/>
        </pc:sldMkLst>
      </pc:sldChg>
      <pc:sldChg chg="add del">
        <pc:chgData name="C C" userId="58c016da926720ee" providerId="LiveId" clId="{6D3D00F4-B207-4726-950D-66517C1F6057}" dt="2023-04-14T08:18:08.257" v="164" actId="47"/>
        <pc:sldMkLst>
          <pc:docMk/>
          <pc:sldMk cId="3891049118" sldId="285"/>
        </pc:sldMkLst>
      </pc:sldChg>
      <pc:sldChg chg="del">
        <pc:chgData name="C C" userId="58c016da926720ee" providerId="LiveId" clId="{6D3D00F4-B207-4726-950D-66517C1F6057}" dt="2023-04-14T08:17:56.672" v="163" actId="47"/>
        <pc:sldMkLst>
          <pc:docMk/>
          <pc:sldMk cId="1252420289" sldId="318"/>
        </pc:sldMkLst>
      </pc:sldChg>
      <pc:sldChg chg="del">
        <pc:chgData name="C C" userId="58c016da926720ee" providerId="LiveId" clId="{6D3D00F4-B207-4726-950D-66517C1F6057}" dt="2023-04-14T08:17:56.672" v="163" actId="47"/>
        <pc:sldMkLst>
          <pc:docMk/>
          <pc:sldMk cId="1290554776" sldId="319"/>
        </pc:sldMkLst>
      </pc:sldChg>
      <pc:sldChg chg="del">
        <pc:chgData name="C C" userId="58c016da926720ee" providerId="LiveId" clId="{6D3D00F4-B207-4726-950D-66517C1F6057}" dt="2023-04-14T08:17:56.672" v="163" actId="47"/>
        <pc:sldMkLst>
          <pc:docMk/>
          <pc:sldMk cId="212848021" sldId="322"/>
        </pc:sldMkLst>
      </pc:sldChg>
      <pc:sldChg chg="del">
        <pc:chgData name="C C" userId="58c016da926720ee" providerId="LiveId" clId="{6D3D00F4-B207-4726-950D-66517C1F6057}" dt="2023-04-14T08:17:56.672" v="163" actId="47"/>
        <pc:sldMkLst>
          <pc:docMk/>
          <pc:sldMk cId="905704548" sldId="324"/>
        </pc:sldMkLst>
      </pc:sldChg>
      <pc:sldChg chg="del">
        <pc:chgData name="C C" userId="58c016da926720ee" providerId="LiveId" clId="{6D3D00F4-B207-4726-950D-66517C1F6057}" dt="2023-04-14T08:17:56.672" v="163" actId="47"/>
        <pc:sldMkLst>
          <pc:docMk/>
          <pc:sldMk cId="2603871003" sldId="325"/>
        </pc:sldMkLst>
      </pc:sldChg>
      <pc:sldChg chg="del">
        <pc:chgData name="C C" userId="58c016da926720ee" providerId="LiveId" clId="{6D3D00F4-B207-4726-950D-66517C1F6057}" dt="2023-04-14T08:17:56.672" v="163" actId="47"/>
        <pc:sldMkLst>
          <pc:docMk/>
          <pc:sldMk cId="1166599625" sldId="326"/>
        </pc:sldMkLst>
      </pc:sldChg>
      <pc:sldChg chg="modSp del mod ord">
        <pc:chgData name="C C" userId="58c016da926720ee" providerId="LiveId" clId="{6D3D00F4-B207-4726-950D-66517C1F6057}" dt="2023-04-14T07:52:22.640" v="149" actId="47"/>
        <pc:sldMkLst>
          <pc:docMk/>
          <pc:sldMk cId="3393580242" sldId="393"/>
        </pc:sldMkLst>
        <pc:spChg chg="mod">
          <ac:chgData name="C C" userId="58c016da926720ee" providerId="LiveId" clId="{6D3D00F4-B207-4726-950D-66517C1F6057}" dt="2023-04-14T07:36:55.611" v="33" actId="20577"/>
          <ac:spMkLst>
            <pc:docMk/>
            <pc:sldMk cId="3393580242" sldId="393"/>
            <ac:spMk id="3" creationId="{00000000-0000-0000-0000-000000000000}"/>
          </ac:spMkLst>
        </pc:spChg>
      </pc:sldChg>
      <pc:sldChg chg="modSp add del mod">
        <pc:chgData name="C C" userId="58c016da926720ee" providerId="LiveId" clId="{6D3D00F4-B207-4726-950D-66517C1F6057}" dt="2023-04-14T07:52:12.563" v="145"/>
        <pc:sldMkLst>
          <pc:docMk/>
          <pc:sldMk cId="937996676" sldId="401"/>
        </pc:sldMkLst>
        <pc:spChg chg="mod">
          <ac:chgData name="C C" userId="58c016da926720ee" providerId="LiveId" clId="{6D3D00F4-B207-4726-950D-66517C1F6057}" dt="2023-04-14T07:37:25.250" v="89" actId="313"/>
          <ac:spMkLst>
            <pc:docMk/>
            <pc:sldMk cId="937996676" sldId="401"/>
            <ac:spMk id="3" creationId="{1F105AE2-F173-4F10-B415-4027EAE2F22D}"/>
          </ac:spMkLst>
        </pc:spChg>
      </pc:sldChg>
      <pc:sldChg chg="add del">
        <pc:chgData name="C C" userId="58c016da926720ee" providerId="LiveId" clId="{6D3D00F4-B207-4726-950D-66517C1F6057}" dt="2023-04-14T07:52:12.563" v="145"/>
        <pc:sldMkLst>
          <pc:docMk/>
          <pc:sldMk cId="1978773447" sldId="416"/>
        </pc:sldMkLst>
      </pc:sldChg>
      <pc:sldChg chg="modSp add del mod">
        <pc:chgData name="C C" userId="58c016da926720ee" providerId="LiveId" clId="{6D3D00F4-B207-4726-950D-66517C1F6057}" dt="2023-04-14T08:18:51.618" v="192" actId="47"/>
        <pc:sldMkLst>
          <pc:docMk/>
          <pc:sldMk cId="2676244053" sldId="417"/>
        </pc:sldMkLst>
        <pc:graphicFrameChg chg="modGraphic">
          <ac:chgData name="C C" userId="58c016da926720ee" providerId="LiveId" clId="{6D3D00F4-B207-4726-950D-66517C1F6057}" dt="2023-04-14T08:18:45.360" v="191" actId="20577"/>
          <ac:graphicFrameMkLst>
            <pc:docMk/>
            <pc:sldMk cId="2676244053" sldId="417"/>
            <ac:graphicFrameMk id="8" creationId="{47D15C56-17D0-40E3-AD11-19B973AAAF2A}"/>
          </ac:graphicFrameMkLst>
        </pc:graphicFrameChg>
      </pc:sldChg>
      <pc:sldChg chg="add del">
        <pc:chgData name="C C" userId="58c016da926720ee" providerId="LiveId" clId="{6D3D00F4-B207-4726-950D-66517C1F6057}" dt="2023-04-14T08:18:51.618" v="192" actId="47"/>
        <pc:sldMkLst>
          <pc:docMk/>
          <pc:sldMk cId="471651577" sldId="419"/>
        </pc:sldMkLst>
      </pc:sldChg>
      <pc:sldChg chg="del">
        <pc:chgData name="C C" userId="58c016da926720ee" providerId="LiveId" clId="{6D3D00F4-B207-4726-950D-66517C1F6057}" dt="2023-04-14T08:17:56.672" v="163" actId="47"/>
        <pc:sldMkLst>
          <pc:docMk/>
          <pc:sldMk cId="1045513571" sldId="420"/>
        </pc:sldMkLst>
      </pc:sldChg>
      <pc:sldChg chg="modSp add mod ord">
        <pc:chgData name="C C" userId="58c016da926720ee" providerId="LiveId" clId="{6D3D00F4-B207-4726-950D-66517C1F6057}" dt="2023-04-14T07:51:48.153" v="139" actId="20577"/>
        <pc:sldMkLst>
          <pc:docMk/>
          <pc:sldMk cId="3731950994" sldId="421"/>
        </pc:sldMkLst>
        <pc:spChg chg="mod">
          <ac:chgData name="C C" userId="58c016da926720ee" providerId="LiveId" clId="{6D3D00F4-B207-4726-950D-66517C1F6057}" dt="2023-04-14T07:51:45.529" v="128" actId="20577"/>
          <ac:spMkLst>
            <pc:docMk/>
            <pc:sldMk cId="3731950994" sldId="421"/>
            <ac:spMk id="8" creationId="{A67B6EC6-3A28-49C4-AE78-D2532997B2E4}"/>
          </ac:spMkLst>
        </pc:spChg>
        <pc:spChg chg="mod">
          <ac:chgData name="C C" userId="58c016da926720ee" providerId="LiveId" clId="{6D3D00F4-B207-4726-950D-66517C1F6057}" dt="2023-04-14T07:51:48.153" v="139" actId="20577"/>
          <ac:spMkLst>
            <pc:docMk/>
            <pc:sldMk cId="3731950994" sldId="421"/>
            <ac:spMk id="9" creationId="{2469321F-1E79-4B55-B71D-CF2C75FCE3A8}"/>
          </ac:spMkLst>
        </pc:spChg>
      </pc:sldChg>
      <pc:sldChg chg="add del">
        <pc:chgData name="C C" userId="58c016da926720ee" providerId="LiveId" clId="{6D3D00F4-B207-4726-950D-66517C1F6057}" dt="2023-04-14T07:52:21.201" v="147"/>
        <pc:sldMkLst>
          <pc:docMk/>
          <pc:sldMk cId="664883739" sldId="422"/>
        </pc:sldMkLst>
      </pc:sldChg>
      <pc:sldChg chg="add">
        <pc:chgData name="C C" userId="58c016da926720ee" providerId="LiveId" clId="{6D3D00F4-B207-4726-950D-66517C1F6057}" dt="2023-04-14T07:52:21.225" v="148"/>
        <pc:sldMkLst>
          <pc:docMk/>
          <pc:sldMk cId="2213778089" sldId="422"/>
        </pc:sldMkLst>
      </pc:sldChg>
      <pc:sldChg chg="modSp add mod">
        <pc:chgData name="C C" userId="58c016da926720ee" providerId="LiveId" clId="{6D3D00F4-B207-4726-950D-66517C1F6057}" dt="2023-04-14T09:17:21.558" v="296" actId="20577"/>
        <pc:sldMkLst>
          <pc:docMk/>
          <pc:sldMk cId="3602810509" sldId="423"/>
        </pc:sldMkLst>
        <pc:spChg chg="mod">
          <ac:chgData name="C C" userId="58c016da926720ee" providerId="LiveId" clId="{6D3D00F4-B207-4726-950D-66517C1F6057}" dt="2023-04-14T09:17:21.558" v="296" actId="20577"/>
          <ac:spMkLst>
            <pc:docMk/>
            <pc:sldMk cId="3602810509" sldId="423"/>
            <ac:spMk id="8" creationId="{A67B6EC6-3A28-49C4-AE78-D2532997B2E4}"/>
          </ac:spMkLst>
        </pc:spChg>
        <pc:spChg chg="mod">
          <ac:chgData name="C C" userId="58c016da926720ee" providerId="LiveId" clId="{6D3D00F4-B207-4726-950D-66517C1F6057}" dt="2023-04-14T08:19:04.939" v="223" actId="313"/>
          <ac:spMkLst>
            <pc:docMk/>
            <pc:sldMk cId="3602810509" sldId="423"/>
            <ac:spMk id="9" creationId="{2469321F-1E79-4B55-B71D-CF2C75FCE3A8}"/>
          </ac:spMkLst>
        </pc:spChg>
      </pc:sldChg>
      <pc:sldChg chg="modSp add mod">
        <pc:chgData name="C C" userId="58c016da926720ee" providerId="LiveId" clId="{6D3D00F4-B207-4726-950D-66517C1F6057}" dt="2023-04-14T09:18:26.358" v="406" actId="20577"/>
        <pc:sldMkLst>
          <pc:docMk/>
          <pc:sldMk cId="2860231614" sldId="424"/>
        </pc:sldMkLst>
        <pc:spChg chg="mod">
          <ac:chgData name="C C" userId="58c016da926720ee" providerId="LiveId" clId="{6D3D00F4-B207-4726-950D-66517C1F6057}" dt="2023-04-14T09:17:30.046" v="301" actId="20577"/>
          <ac:spMkLst>
            <pc:docMk/>
            <pc:sldMk cId="2860231614" sldId="424"/>
            <ac:spMk id="8" creationId="{A67B6EC6-3A28-49C4-AE78-D2532997B2E4}"/>
          </ac:spMkLst>
        </pc:spChg>
        <pc:spChg chg="mod">
          <ac:chgData name="C C" userId="58c016da926720ee" providerId="LiveId" clId="{6D3D00F4-B207-4726-950D-66517C1F6057}" dt="2023-04-14T09:18:26.358" v="406" actId="20577"/>
          <ac:spMkLst>
            <pc:docMk/>
            <pc:sldMk cId="2860231614" sldId="424"/>
            <ac:spMk id="9" creationId="{2469321F-1E79-4B55-B71D-CF2C75FCE3A8}"/>
          </ac:spMkLst>
        </pc:spChg>
      </pc:sldChg>
      <pc:sldChg chg="new del">
        <pc:chgData name="C C" userId="58c016da926720ee" providerId="LiveId" clId="{6D3D00F4-B207-4726-950D-66517C1F6057}" dt="2023-04-14T09:18:37.609" v="409" actId="47"/>
        <pc:sldMkLst>
          <pc:docMk/>
          <pc:sldMk cId="4172653605" sldId="425"/>
        </pc:sldMkLst>
      </pc:sldChg>
      <pc:sldChg chg="addSp delSp modSp add mod">
        <pc:chgData name="C C" userId="58c016da926720ee" providerId="LiveId" clId="{6D3D00F4-B207-4726-950D-66517C1F6057}" dt="2023-04-14T10:19:16.692" v="826" actId="14100"/>
        <pc:sldMkLst>
          <pc:docMk/>
          <pc:sldMk cId="3063877158" sldId="426"/>
        </pc:sldMkLst>
        <pc:spChg chg="mod">
          <ac:chgData name="C C" userId="58c016da926720ee" providerId="LiveId" clId="{6D3D00F4-B207-4726-950D-66517C1F6057}" dt="2023-04-14T09:19:13.783" v="485"/>
          <ac:spMkLst>
            <pc:docMk/>
            <pc:sldMk cId="3063877158" sldId="426"/>
            <ac:spMk id="2" creationId="{28D8CF59-78B5-44DC-9CC8-474CD726117E}"/>
          </ac:spMkLst>
        </pc:spChg>
        <pc:spChg chg="mod">
          <ac:chgData name="C C" userId="58c016da926720ee" providerId="LiveId" clId="{6D3D00F4-B207-4726-950D-66517C1F6057}" dt="2023-04-14T09:19:13.783" v="485"/>
          <ac:spMkLst>
            <pc:docMk/>
            <pc:sldMk cId="3063877158" sldId="426"/>
            <ac:spMk id="3" creationId="{891F5AB0-64E9-418E-8438-4B8D36DA6B34}"/>
          </ac:spMkLst>
        </pc:spChg>
        <pc:spChg chg="add del mod">
          <ac:chgData name="C C" userId="58c016da926720ee" providerId="LiveId" clId="{6D3D00F4-B207-4726-950D-66517C1F6057}" dt="2023-04-14T09:19:09.402" v="483" actId="478"/>
          <ac:spMkLst>
            <pc:docMk/>
            <pc:sldMk cId="3063877158" sldId="426"/>
            <ac:spMk id="5" creationId="{4CC9546A-441D-E9AE-0736-E4C7612942DE}"/>
          </ac:spMkLst>
        </pc:spChg>
        <pc:spChg chg="add del mod">
          <ac:chgData name="C C" userId="58c016da926720ee" providerId="LiveId" clId="{6D3D00F4-B207-4726-950D-66517C1F6057}" dt="2023-04-14T09:19:13.783" v="485"/>
          <ac:spMkLst>
            <pc:docMk/>
            <pc:sldMk cId="3063877158" sldId="426"/>
            <ac:spMk id="6" creationId="{DA52F506-C815-A63B-647B-0B6734970709}"/>
          </ac:spMkLst>
        </pc:spChg>
        <pc:spChg chg="add del mod">
          <ac:chgData name="C C" userId="58c016da926720ee" providerId="LiveId" clId="{6D3D00F4-B207-4726-950D-66517C1F6057}" dt="2023-04-14T09:19:13.783" v="485"/>
          <ac:spMkLst>
            <pc:docMk/>
            <pc:sldMk cId="3063877158" sldId="426"/>
            <ac:spMk id="7" creationId="{3AD7E0B0-1443-3580-18B5-1EB463A32B4A}"/>
          </ac:spMkLst>
        </pc:spChg>
        <pc:spChg chg="add mod">
          <ac:chgData name="C C" userId="58c016da926720ee" providerId="LiveId" clId="{6D3D00F4-B207-4726-950D-66517C1F6057}" dt="2023-04-14T10:19:16.692" v="826" actId="14100"/>
          <ac:spMkLst>
            <pc:docMk/>
            <pc:sldMk cId="3063877158" sldId="426"/>
            <ac:spMk id="9" creationId="{7F2819F0-72EF-B956-6CD6-4712DC692FD2}"/>
          </ac:spMkLst>
        </pc:spChg>
        <pc:spChg chg="del">
          <ac:chgData name="C C" userId="58c016da926720ee" providerId="LiveId" clId="{6D3D00F4-B207-4726-950D-66517C1F6057}" dt="2023-04-14T09:19:10.638" v="484" actId="478"/>
          <ac:spMkLst>
            <pc:docMk/>
            <pc:sldMk cId="3063877158" sldId="426"/>
            <ac:spMk id="10" creationId="{35CD947D-963E-46DC-8508-9822BF46EE24}"/>
          </ac:spMkLst>
        </pc:spChg>
        <pc:picChg chg="del">
          <ac:chgData name="C C" userId="58c016da926720ee" providerId="LiveId" clId="{6D3D00F4-B207-4726-950D-66517C1F6057}" dt="2023-04-14T09:19:06.649" v="482" actId="478"/>
          <ac:picMkLst>
            <pc:docMk/>
            <pc:sldMk cId="3063877158" sldId="426"/>
            <ac:picMk id="8" creationId="{544A4463-1866-4972-B828-15D6A5AECA3B}"/>
          </ac:picMkLst>
        </pc:picChg>
        <pc:picChg chg="add mod">
          <ac:chgData name="C C" userId="58c016da926720ee" providerId="LiveId" clId="{6D3D00F4-B207-4726-950D-66517C1F6057}" dt="2023-04-14T10:19:13.318" v="825" actId="14100"/>
          <ac:picMkLst>
            <pc:docMk/>
            <pc:sldMk cId="3063877158" sldId="426"/>
            <ac:picMk id="12" creationId="{A6D73B38-D4E4-478F-0258-9610D526C843}"/>
          </ac:picMkLst>
        </pc:picChg>
      </pc:sldChg>
      <pc:sldMasterChg chg="addSldLayout delSldLayout">
        <pc:chgData name="C C" userId="58c016da926720ee" providerId="LiveId" clId="{6D3D00F4-B207-4726-950D-66517C1F6057}" dt="2023-04-14T08:18:51.618" v="192" actId="47"/>
        <pc:sldMasterMkLst>
          <pc:docMk/>
          <pc:sldMasterMk cId="0" sldId="2147483678"/>
        </pc:sldMasterMkLst>
        <pc:sldLayoutChg chg="add del">
          <pc:chgData name="C C" userId="58c016da926720ee" providerId="LiveId" clId="{6D3D00F4-B207-4726-950D-66517C1F6057}" dt="2023-04-14T08:18:51.618" v="192" actId="47"/>
          <pc:sldLayoutMkLst>
            <pc:docMk/>
            <pc:sldMasterMk cId="0" sldId="2147483678"/>
            <pc:sldLayoutMk cId="2924136351" sldId="2147483701"/>
          </pc:sldLayoutMkLst>
        </pc:sldLayoutChg>
      </pc:sldMaster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40E86CAA-647F-4933-8CE7-7F4FA11F031C}"/>
    <pc:docChg chg="undo custSel addSld delSld modSld">
      <pc:chgData name="C C" userId="58c016da926720ee" providerId="LiveId" clId="{40E86CAA-647F-4933-8CE7-7F4FA11F031C}" dt="2023-05-07T15:19:42.453" v="2283" actId="20577"/>
      <pc:docMkLst>
        <pc:docMk/>
      </pc:docMkLst>
      <pc:sldChg chg="modSp mod">
        <pc:chgData name="C C" userId="58c016da926720ee" providerId="LiveId" clId="{40E86CAA-647F-4933-8CE7-7F4FA11F031C}" dt="2023-05-07T14:51:23.949" v="1244" actId="313"/>
        <pc:sldMkLst>
          <pc:docMk/>
          <pc:sldMk cId="3533300035" sldId="257"/>
        </pc:sldMkLst>
        <pc:spChg chg="mod">
          <ac:chgData name="C C" userId="58c016da926720ee" providerId="LiveId" clId="{40E86CAA-647F-4933-8CE7-7F4FA11F031C}" dt="2023-05-07T14:51:23.949" v="1244" actId="313"/>
          <ac:spMkLst>
            <pc:docMk/>
            <pc:sldMk cId="3533300035" sldId="257"/>
            <ac:spMk id="5" creationId="{5B5A2214-0261-4489-8A63-55817E9128D8}"/>
          </ac:spMkLst>
        </pc:spChg>
      </pc:sldChg>
      <pc:sldChg chg="del">
        <pc:chgData name="C C" userId="58c016da926720ee" providerId="LiveId" clId="{40E86CAA-647F-4933-8CE7-7F4FA11F031C}" dt="2023-05-07T09:49:37.845" v="1119" actId="47"/>
        <pc:sldMkLst>
          <pc:docMk/>
          <pc:sldMk cId="3082542229" sldId="258"/>
        </pc:sldMkLst>
      </pc:sldChg>
      <pc:sldChg chg="modSp mod">
        <pc:chgData name="C C" userId="58c016da926720ee" providerId="LiveId" clId="{40E86CAA-647F-4933-8CE7-7F4FA11F031C}" dt="2023-05-07T09:49:33.401" v="1118" actId="20577"/>
        <pc:sldMkLst>
          <pc:docMk/>
          <pc:sldMk cId="4222777969" sldId="259"/>
        </pc:sldMkLst>
        <pc:spChg chg="mod">
          <ac:chgData name="C C" userId="58c016da926720ee" providerId="LiveId" clId="{40E86CAA-647F-4933-8CE7-7F4FA11F031C}" dt="2023-05-07T09:49:33.401" v="1118" actId="20577"/>
          <ac:spMkLst>
            <pc:docMk/>
            <pc:sldMk cId="4222777969" sldId="259"/>
            <ac:spMk id="9" creationId="{2469321F-1E79-4B55-B71D-CF2C75FCE3A8}"/>
          </ac:spMkLst>
        </pc:spChg>
      </pc:sldChg>
      <pc:sldChg chg="del">
        <pc:chgData name="C C" userId="58c016da926720ee" providerId="LiveId" clId="{40E86CAA-647F-4933-8CE7-7F4FA11F031C}" dt="2023-05-07T09:49:37.845" v="1119" actId="47"/>
        <pc:sldMkLst>
          <pc:docMk/>
          <pc:sldMk cId="2218351494" sldId="260"/>
        </pc:sldMkLst>
      </pc:sldChg>
      <pc:sldChg chg="add">
        <pc:chgData name="C C" userId="58c016da926720ee" providerId="LiveId" clId="{40E86CAA-647F-4933-8CE7-7F4FA11F031C}" dt="2023-05-07T09:48:46.527" v="1016"/>
        <pc:sldMkLst>
          <pc:docMk/>
          <pc:sldMk cId="2073477038" sldId="277"/>
        </pc:sldMkLst>
      </pc:sldChg>
      <pc:sldChg chg="add">
        <pc:chgData name="C C" userId="58c016da926720ee" providerId="LiveId" clId="{40E86CAA-647F-4933-8CE7-7F4FA11F031C}" dt="2023-05-07T09:48:46.527" v="1016"/>
        <pc:sldMkLst>
          <pc:docMk/>
          <pc:sldMk cId="911192258" sldId="278"/>
        </pc:sldMkLst>
      </pc:sldChg>
      <pc:sldChg chg="add">
        <pc:chgData name="C C" userId="58c016da926720ee" providerId="LiveId" clId="{40E86CAA-647F-4933-8CE7-7F4FA11F031C}" dt="2023-05-07T09:48:46.527" v="1016"/>
        <pc:sldMkLst>
          <pc:docMk/>
          <pc:sldMk cId="3891049118" sldId="285"/>
        </pc:sldMkLst>
      </pc:sldChg>
      <pc:sldChg chg="add">
        <pc:chgData name="C C" userId="58c016da926720ee" providerId="LiveId" clId="{40E86CAA-647F-4933-8CE7-7F4FA11F031C}" dt="2023-05-07T11:28:27.643" v="1137"/>
        <pc:sldMkLst>
          <pc:docMk/>
          <pc:sldMk cId="1603072243" sldId="290"/>
        </pc:sldMkLst>
      </pc:sldChg>
      <pc:sldChg chg="add">
        <pc:chgData name="C C" userId="58c016da926720ee" providerId="LiveId" clId="{40E86CAA-647F-4933-8CE7-7F4FA11F031C}" dt="2023-05-07T11:28:27.643" v="1137"/>
        <pc:sldMkLst>
          <pc:docMk/>
          <pc:sldMk cId="649098460" sldId="291"/>
        </pc:sldMkLst>
      </pc:sldChg>
      <pc:sldChg chg="modSp add mod">
        <pc:chgData name="C C" userId="58c016da926720ee" providerId="LiveId" clId="{40E86CAA-647F-4933-8CE7-7F4FA11F031C}" dt="2023-05-07T14:48:46.276" v="1211" actId="6549"/>
        <pc:sldMkLst>
          <pc:docMk/>
          <pc:sldMk cId="2388862875" sldId="292"/>
        </pc:sldMkLst>
        <pc:spChg chg="mod">
          <ac:chgData name="C C" userId="58c016da926720ee" providerId="LiveId" clId="{40E86CAA-647F-4933-8CE7-7F4FA11F031C}" dt="2023-05-07T14:48:46.276" v="1211" actId="6549"/>
          <ac:spMkLst>
            <pc:docMk/>
            <pc:sldMk cId="2388862875" sldId="292"/>
            <ac:spMk id="4" creationId="{98E49AF9-9A41-16ED-6449-F06F2A3865D1}"/>
          </ac:spMkLst>
        </pc:spChg>
      </pc:sldChg>
      <pc:sldChg chg="modSp add mod">
        <pc:chgData name="C C" userId="58c016da926720ee" providerId="LiveId" clId="{40E86CAA-647F-4933-8CE7-7F4FA11F031C}" dt="2023-05-07T14:48:52.495" v="1215" actId="20577"/>
        <pc:sldMkLst>
          <pc:docMk/>
          <pc:sldMk cId="1927398817" sldId="293"/>
        </pc:sldMkLst>
        <pc:spChg chg="mod">
          <ac:chgData name="C C" userId="58c016da926720ee" providerId="LiveId" clId="{40E86CAA-647F-4933-8CE7-7F4FA11F031C}" dt="2023-05-07T14:48:52.495" v="1215" actId="20577"/>
          <ac:spMkLst>
            <pc:docMk/>
            <pc:sldMk cId="1927398817" sldId="293"/>
            <ac:spMk id="2" creationId="{547A091F-BF85-763A-5A90-D0EF6D95BC17}"/>
          </ac:spMkLst>
        </pc:spChg>
      </pc:sldChg>
      <pc:sldChg chg="modSp add mod">
        <pc:chgData name="C C" userId="58c016da926720ee" providerId="LiveId" clId="{40E86CAA-647F-4933-8CE7-7F4FA11F031C}" dt="2023-05-07T14:48:48.959" v="1213" actId="20577"/>
        <pc:sldMkLst>
          <pc:docMk/>
          <pc:sldMk cId="2883343886" sldId="294"/>
        </pc:sldMkLst>
        <pc:spChg chg="mod">
          <ac:chgData name="C C" userId="58c016da926720ee" providerId="LiveId" clId="{40E86CAA-647F-4933-8CE7-7F4FA11F031C}" dt="2023-05-07T14:48:48.959" v="1213" actId="20577"/>
          <ac:spMkLst>
            <pc:docMk/>
            <pc:sldMk cId="2883343886" sldId="294"/>
            <ac:spMk id="2" creationId="{547A091F-BF85-763A-5A90-D0EF6D95BC17}"/>
          </ac:spMkLst>
        </pc:spChg>
      </pc:sldChg>
      <pc:sldChg chg="addSp delSp modSp mod">
        <pc:chgData name="C C" userId="58c016da926720ee" providerId="LiveId" clId="{40E86CAA-647F-4933-8CE7-7F4FA11F031C}" dt="2023-05-07T14:52:32.533" v="1250" actId="22"/>
        <pc:sldMkLst>
          <pc:docMk/>
          <pc:sldMk cId="0" sldId="389"/>
        </pc:sldMkLst>
        <pc:spChg chg="mod">
          <ac:chgData name="C C" userId="58c016da926720ee" providerId="LiveId" clId="{40E86CAA-647F-4933-8CE7-7F4FA11F031C}" dt="2023-05-07T08:58:02.263" v="2"/>
          <ac:spMkLst>
            <pc:docMk/>
            <pc:sldMk cId="0" sldId="389"/>
            <ac:spMk id="4099" creationId="{00000000-0000-0000-0000-000000000000}"/>
          </ac:spMkLst>
        </pc:spChg>
        <pc:picChg chg="add del">
          <ac:chgData name="C C" userId="58c016da926720ee" providerId="LiveId" clId="{40E86CAA-647F-4933-8CE7-7F4FA11F031C}" dt="2023-05-07T14:52:32.533" v="1250" actId="22"/>
          <ac:picMkLst>
            <pc:docMk/>
            <pc:sldMk cId="0" sldId="389"/>
            <ac:picMk id="3" creationId="{FC8568F3-29F2-DA25-33F5-3F2A21BECA47}"/>
          </ac:picMkLst>
        </pc:picChg>
      </pc:sldChg>
      <pc:sldChg chg="del">
        <pc:chgData name="C C" userId="58c016da926720ee" providerId="LiveId" clId="{40E86CAA-647F-4933-8CE7-7F4FA11F031C}" dt="2023-05-07T09:08:11.331" v="410" actId="47"/>
        <pc:sldMkLst>
          <pc:docMk/>
          <pc:sldMk cId="937996676" sldId="401"/>
        </pc:sldMkLst>
      </pc:sldChg>
      <pc:sldChg chg="del">
        <pc:chgData name="C C" userId="58c016da926720ee" providerId="LiveId" clId="{40E86CAA-647F-4933-8CE7-7F4FA11F031C}" dt="2023-05-07T09:08:11.331" v="410" actId="47"/>
        <pc:sldMkLst>
          <pc:docMk/>
          <pc:sldMk cId="1978773447" sldId="416"/>
        </pc:sldMkLst>
      </pc:sldChg>
      <pc:sldChg chg="modSp mod">
        <pc:chgData name="C C" userId="58c016da926720ee" providerId="LiveId" clId="{40E86CAA-647F-4933-8CE7-7F4FA11F031C}" dt="2023-05-07T09:08:06.979" v="409" actId="20577"/>
        <pc:sldMkLst>
          <pc:docMk/>
          <pc:sldMk cId="3731950994" sldId="421"/>
        </pc:sldMkLst>
        <pc:spChg chg="mod">
          <ac:chgData name="C C" userId="58c016da926720ee" providerId="LiveId" clId="{40E86CAA-647F-4933-8CE7-7F4FA11F031C}" dt="2023-05-07T09:08:06.979" v="409" actId="20577"/>
          <ac:spMkLst>
            <pc:docMk/>
            <pc:sldMk cId="3731950994" sldId="421"/>
            <ac:spMk id="9" creationId="{2469321F-1E79-4B55-B71D-CF2C75FCE3A8}"/>
          </ac:spMkLst>
        </pc:spChg>
      </pc:sldChg>
      <pc:sldChg chg="del">
        <pc:chgData name="C C" userId="58c016da926720ee" providerId="LiveId" clId="{40E86CAA-647F-4933-8CE7-7F4FA11F031C}" dt="2023-05-07T09:08:11.331" v="410" actId="47"/>
        <pc:sldMkLst>
          <pc:docMk/>
          <pc:sldMk cId="2213778089" sldId="422"/>
        </pc:sldMkLst>
      </pc:sldChg>
      <pc:sldChg chg="del">
        <pc:chgData name="C C" userId="58c016da926720ee" providerId="LiveId" clId="{40E86CAA-647F-4933-8CE7-7F4FA11F031C}" dt="2023-05-07T09:49:37.845" v="1119" actId="47"/>
        <pc:sldMkLst>
          <pc:docMk/>
          <pc:sldMk cId="3602810509" sldId="423"/>
        </pc:sldMkLst>
      </pc:sldChg>
      <pc:sldChg chg="modSp mod">
        <pc:chgData name="C C" userId="58c016da926720ee" providerId="LiveId" clId="{40E86CAA-647F-4933-8CE7-7F4FA11F031C}" dt="2023-05-07T09:48:52.661" v="1037" actId="20577"/>
        <pc:sldMkLst>
          <pc:docMk/>
          <pc:sldMk cId="2860231614" sldId="424"/>
        </pc:sldMkLst>
        <pc:spChg chg="mod">
          <ac:chgData name="C C" userId="58c016da926720ee" providerId="LiveId" clId="{40E86CAA-647F-4933-8CE7-7F4FA11F031C}" dt="2023-05-07T09:48:52.661" v="1037" actId="20577"/>
          <ac:spMkLst>
            <pc:docMk/>
            <pc:sldMk cId="2860231614" sldId="424"/>
            <ac:spMk id="9" creationId="{2469321F-1E79-4B55-B71D-CF2C75FCE3A8}"/>
          </ac:spMkLst>
        </pc:spChg>
      </pc:sldChg>
      <pc:sldChg chg="del">
        <pc:chgData name="C C" userId="58c016da926720ee" providerId="LiveId" clId="{40E86CAA-647F-4933-8CE7-7F4FA11F031C}" dt="2023-05-07T09:49:00.703" v="1038" actId="47"/>
        <pc:sldMkLst>
          <pc:docMk/>
          <pc:sldMk cId="3063877158" sldId="426"/>
        </pc:sldMkLst>
      </pc:sldChg>
      <pc:sldChg chg="del">
        <pc:chgData name="C C" userId="58c016da926720ee" providerId="LiveId" clId="{40E86CAA-647F-4933-8CE7-7F4FA11F031C}" dt="2023-05-07T09:49:00.703" v="1038" actId="47"/>
        <pc:sldMkLst>
          <pc:docMk/>
          <pc:sldMk cId="511155460" sldId="427"/>
        </pc:sldMkLst>
      </pc:sldChg>
      <pc:sldChg chg="del">
        <pc:chgData name="C C" userId="58c016da926720ee" providerId="LiveId" clId="{40E86CAA-647F-4933-8CE7-7F4FA11F031C}" dt="2023-05-07T09:49:00.703" v="1038" actId="47"/>
        <pc:sldMkLst>
          <pc:docMk/>
          <pc:sldMk cId="1927442796" sldId="428"/>
        </pc:sldMkLst>
      </pc:sldChg>
      <pc:sldChg chg="del">
        <pc:chgData name="C C" userId="58c016da926720ee" providerId="LiveId" clId="{40E86CAA-647F-4933-8CE7-7F4FA11F031C}" dt="2023-05-07T09:49:00.703" v="1038" actId="47"/>
        <pc:sldMkLst>
          <pc:docMk/>
          <pc:sldMk cId="3232343749" sldId="429"/>
        </pc:sldMkLst>
      </pc:sldChg>
      <pc:sldChg chg="del">
        <pc:chgData name="C C" userId="58c016da926720ee" providerId="LiveId" clId="{40E86CAA-647F-4933-8CE7-7F4FA11F031C}" dt="2023-05-07T09:49:00.703" v="1038" actId="47"/>
        <pc:sldMkLst>
          <pc:docMk/>
          <pc:sldMk cId="1921988514" sldId="430"/>
        </pc:sldMkLst>
      </pc:sldChg>
      <pc:sldChg chg="del">
        <pc:chgData name="C C" userId="58c016da926720ee" providerId="LiveId" clId="{40E86CAA-647F-4933-8CE7-7F4FA11F031C}" dt="2023-05-07T09:49:00.703" v="1038" actId="47"/>
        <pc:sldMkLst>
          <pc:docMk/>
          <pc:sldMk cId="3685116901" sldId="431"/>
        </pc:sldMkLst>
      </pc:sldChg>
      <pc:sldChg chg="del">
        <pc:chgData name="C C" userId="58c016da926720ee" providerId="LiveId" clId="{40E86CAA-647F-4933-8CE7-7F4FA11F031C}" dt="2023-05-07T09:49:37.845" v="1119" actId="47"/>
        <pc:sldMkLst>
          <pc:docMk/>
          <pc:sldMk cId="2185134763" sldId="432"/>
        </pc:sldMkLst>
      </pc:sldChg>
      <pc:sldChg chg="del">
        <pc:chgData name="C C" userId="58c016da926720ee" providerId="LiveId" clId="{40E86CAA-647F-4933-8CE7-7F4FA11F031C}" dt="2023-05-07T09:49:37.845" v="1119" actId="47"/>
        <pc:sldMkLst>
          <pc:docMk/>
          <pc:sldMk cId="1498667235" sldId="433"/>
        </pc:sldMkLst>
      </pc:sldChg>
      <pc:sldChg chg="addSp modSp add del mod">
        <pc:chgData name="C C" userId="58c016da926720ee" providerId="LiveId" clId="{40E86CAA-647F-4933-8CE7-7F4FA11F031C}" dt="2023-05-07T15:18:37.291" v="2252" actId="1076"/>
        <pc:sldMkLst>
          <pc:docMk/>
          <pc:sldMk cId="495757687" sldId="434"/>
        </pc:sldMkLst>
        <pc:spChg chg="add mod">
          <ac:chgData name="C C" userId="58c016da926720ee" providerId="LiveId" clId="{40E86CAA-647F-4933-8CE7-7F4FA11F031C}" dt="2023-05-07T15:18:37.291" v="2252" actId="1076"/>
          <ac:spMkLst>
            <pc:docMk/>
            <pc:sldMk cId="495757687" sldId="434"/>
            <ac:spMk id="3" creationId="{FE977A2E-1EAC-201C-BB8A-8DF6AB0DBF6F}"/>
          </ac:spMkLst>
        </pc:spChg>
      </pc:sldChg>
      <pc:sldChg chg="del">
        <pc:chgData name="C C" userId="58c016da926720ee" providerId="LiveId" clId="{40E86CAA-647F-4933-8CE7-7F4FA11F031C}" dt="2023-05-07T09:49:37.845" v="1119" actId="47"/>
        <pc:sldMkLst>
          <pc:docMk/>
          <pc:sldMk cId="1365709552" sldId="446"/>
        </pc:sldMkLst>
      </pc:sldChg>
      <pc:sldChg chg="del">
        <pc:chgData name="C C" userId="58c016da926720ee" providerId="LiveId" clId="{40E86CAA-647F-4933-8CE7-7F4FA11F031C}" dt="2023-05-07T09:49:37.845" v="1119" actId="47"/>
        <pc:sldMkLst>
          <pc:docMk/>
          <pc:sldMk cId="2838108961" sldId="447"/>
        </pc:sldMkLst>
      </pc:sldChg>
      <pc:sldChg chg="del">
        <pc:chgData name="C C" userId="58c016da926720ee" providerId="LiveId" clId="{40E86CAA-647F-4933-8CE7-7F4FA11F031C}" dt="2023-05-07T09:49:37.845" v="1119" actId="47"/>
        <pc:sldMkLst>
          <pc:docMk/>
          <pc:sldMk cId="1253149665" sldId="448"/>
        </pc:sldMkLst>
      </pc:sldChg>
      <pc:sldChg chg="del">
        <pc:chgData name="C C" userId="58c016da926720ee" providerId="LiveId" clId="{40E86CAA-647F-4933-8CE7-7F4FA11F031C}" dt="2023-05-07T09:49:37.845" v="1119" actId="47"/>
        <pc:sldMkLst>
          <pc:docMk/>
          <pc:sldMk cId="1192410071" sldId="458"/>
        </pc:sldMkLst>
      </pc:sldChg>
      <pc:sldChg chg="del">
        <pc:chgData name="C C" userId="58c016da926720ee" providerId="LiveId" clId="{40E86CAA-647F-4933-8CE7-7F4FA11F031C}" dt="2023-05-07T09:49:37.845" v="1119" actId="47"/>
        <pc:sldMkLst>
          <pc:docMk/>
          <pc:sldMk cId="2881567653" sldId="459"/>
        </pc:sldMkLst>
      </pc:sldChg>
      <pc:sldChg chg="del">
        <pc:chgData name="C C" userId="58c016da926720ee" providerId="LiveId" clId="{40E86CAA-647F-4933-8CE7-7F4FA11F031C}" dt="2023-05-07T09:49:37.845" v="1119" actId="47"/>
        <pc:sldMkLst>
          <pc:docMk/>
          <pc:sldMk cId="1219905300" sldId="460"/>
        </pc:sldMkLst>
      </pc:sldChg>
      <pc:sldChg chg="del">
        <pc:chgData name="C C" userId="58c016da926720ee" providerId="LiveId" clId="{40E86CAA-647F-4933-8CE7-7F4FA11F031C}" dt="2023-05-07T09:49:37.845" v="1119" actId="47"/>
        <pc:sldMkLst>
          <pc:docMk/>
          <pc:sldMk cId="2194350180" sldId="461"/>
        </pc:sldMkLst>
      </pc:sldChg>
      <pc:sldChg chg="del">
        <pc:chgData name="C C" userId="58c016da926720ee" providerId="LiveId" clId="{40E86CAA-647F-4933-8CE7-7F4FA11F031C}" dt="2023-05-07T09:49:37.845" v="1119" actId="47"/>
        <pc:sldMkLst>
          <pc:docMk/>
          <pc:sldMk cId="2097830633" sldId="462"/>
        </pc:sldMkLst>
      </pc:sldChg>
      <pc:sldChg chg="del">
        <pc:chgData name="C C" userId="58c016da926720ee" providerId="LiveId" clId="{40E86CAA-647F-4933-8CE7-7F4FA11F031C}" dt="2023-05-07T09:49:37.845" v="1119" actId="47"/>
        <pc:sldMkLst>
          <pc:docMk/>
          <pc:sldMk cId="3231524145" sldId="463"/>
        </pc:sldMkLst>
      </pc:sldChg>
      <pc:sldChg chg="addSp delSp modSp add mod modClrScheme chgLayout">
        <pc:chgData name="C C" userId="58c016da926720ee" providerId="LiveId" clId="{40E86CAA-647F-4933-8CE7-7F4FA11F031C}" dt="2023-05-07T09:41:38.522" v="465" actId="20577"/>
        <pc:sldMkLst>
          <pc:docMk/>
          <pc:sldMk cId="4057916848" sldId="464"/>
        </pc:sldMkLst>
        <pc:spChg chg="add del mod ord">
          <ac:chgData name="C C" userId="58c016da926720ee" providerId="LiveId" clId="{40E86CAA-647F-4933-8CE7-7F4FA11F031C}" dt="2023-05-07T09:08:35.113" v="418" actId="478"/>
          <ac:spMkLst>
            <pc:docMk/>
            <pc:sldMk cId="4057916848" sldId="464"/>
            <ac:spMk id="2" creationId="{3B9F760C-A69A-5C7F-7A82-9040869E820C}"/>
          </ac:spMkLst>
        </pc:spChg>
        <pc:spChg chg="mod ord">
          <ac:chgData name="C C" userId="58c016da926720ee" providerId="LiveId" clId="{40E86CAA-647F-4933-8CE7-7F4FA11F031C}" dt="2023-05-07T09:41:38.522" v="465" actId="20577"/>
          <ac:spMkLst>
            <pc:docMk/>
            <pc:sldMk cId="4057916848" sldId="464"/>
            <ac:spMk id="4" creationId="{C3791FE8-D0F5-8241-98E7-02FBF0668CDF}"/>
          </ac:spMkLst>
        </pc:spChg>
        <pc:spChg chg="add del mod">
          <ac:chgData name="C C" userId="58c016da926720ee" providerId="LiveId" clId="{40E86CAA-647F-4933-8CE7-7F4FA11F031C}" dt="2023-05-07T09:08:37.144" v="419" actId="478"/>
          <ac:spMkLst>
            <pc:docMk/>
            <pc:sldMk cId="4057916848" sldId="464"/>
            <ac:spMk id="5" creationId="{B8E6B6ED-89FD-EFD7-5DE0-9B7D1301AFB5}"/>
          </ac:spMkLst>
        </pc:spChg>
        <pc:picChg chg="del">
          <ac:chgData name="C C" userId="58c016da926720ee" providerId="LiveId" clId="{40E86CAA-647F-4933-8CE7-7F4FA11F031C}" dt="2023-05-07T09:08:37.924" v="420" actId="478"/>
          <ac:picMkLst>
            <pc:docMk/>
            <pc:sldMk cId="4057916848" sldId="464"/>
            <ac:picMk id="7" creationId="{983272E3-F56D-D782-BDEE-AF104398F82B}"/>
          </ac:picMkLst>
        </pc:picChg>
        <pc:picChg chg="add mod ord">
          <ac:chgData name="C C" userId="58c016da926720ee" providerId="LiveId" clId="{40E86CAA-647F-4933-8CE7-7F4FA11F031C}" dt="2023-05-07T09:41:20.885" v="429" actId="26606"/>
          <ac:picMkLst>
            <pc:docMk/>
            <pc:sldMk cId="4057916848" sldId="464"/>
            <ac:picMk id="8" creationId="{31C53EAD-C456-4868-EA3C-4B319C843942}"/>
          </ac:picMkLst>
        </pc:picChg>
        <pc:picChg chg="del mod ord">
          <ac:chgData name="C C" userId="58c016da926720ee" providerId="LiveId" clId="{40E86CAA-647F-4933-8CE7-7F4FA11F031C}" dt="2023-05-07T09:08:30.316" v="415" actId="478"/>
          <ac:picMkLst>
            <pc:docMk/>
            <pc:sldMk cId="4057916848" sldId="464"/>
            <ac:picMk id="9" creationId="{7BFB861B-77D9-243D-684B-8C29C85AF03D}"/>
          </ac:picMkLst>
        </pc:picChg>
        <pc:picChg chg="del mod ord">
          <ac:chgData name="C C" userId="58c016da926720ee" providerId="LiveId" clId="{40E86CAA-647F-4933-8CE7-7F4FA11F031C}" dt="2023-05-07T09:08:30.793" v="417" actId="478"/>
          <ac:picMkLst>
            <pc:docMk/>
            <pc:sldMk cId="4057916848" sldId="464"/>
            <ac:picMk id="11" creationId="{47E2F514-5BF5-EA5C-7E3F-CA275A4ED60C}"/>
          </ac:picMkLst>
        </pc:picChg>
        <pc:picChg chg="add mod">
          <ac:chgData name="C C" userId="58c016da926720ee" providerId="LiveId" clId="{40E86CAA-647F-4933-8CE7-7F4FA11F031C}" dt="2023-05-07T09:41:20.885" v="429" actId="26606"/>
          <ac:picMkLst>
            <pc:docMk/>
            <pc:sldMk cId="4057916848" sldId="464"/>
            <ac:picMk id="12" creationId="{82DE6C0D-7716-59CB-72C5-5D74BDDFFE41}"/>
          </ac:picMkLst>
        </pc:picChg>
        <pc:picChg chg="del">
          <ac:chgData name="C C" userId="58c016da926720ee" providerId="LiveId" clId="{40E86CAA-647F-4933-8CE7-7F4FA11F031C}" dt="2023-05-07T09:08:29.904" v="414" actId="478"/>
          <ac:picMkLst>
            <pc:docMk/>
            <pc:sldMk cId="4057916848" sldId="464"/>
            <ac:picMk id="13" creationId="{3CA74795-C13A-4109-A095-00438DCD8DED}"/>
          </ac:picMkLst>
        </pc:picChg>
        <pc:picChg chg="add mod ord">
          <ac:chgData name="C C" userId="58c016da926720ee" providerId="LiveId" clId="{40E86CAA-647F-4933-8CE7-7F4FA11F031C}" dt="2023-05-07T09:41:20.885" v="429" actId="26606"/>
          <ac:picMkLst>
            <pc:docMk/>
            <pc:sldMk cId="4057916848" sldId="464"/>
            <ac:picMk id="15" creationId="{70247222-B957-CEC7-CFEA-6B816E3CD97C}"/>
          </ac:picMkLst>
        </pc:picChg>
        <pc:picChg chg="add mod">
          <ac:chgData name="C C" userId="58c016da926720ee" providerId="LiveId" clId="{40E86CAA-647F-4933-8CE7-7F4FA11F031C}" dt="2023-05-07T09:41:20.885" v="429" actId="26606"/>
          <ac:picMkLst>
            <pc:docMk/>
            <pc:sldMk cId="4057916848" sldId="464"/>
            <ac:picMk id="17" creationId="{1E8FD824-6F41-90B2-3AE7-26A45AC23119}"/>
          </ac:picMkLst>
        </pc:picChg>
        <pc:picChg chg="add mod ord">
          <ac:chgData name="C C" userId="58c016da926720ee" providerId="LiveId" clId="{40E86CAA-647F-4933-8CE7-7F4FA11F031C}" dt="2023-05-07T09:41:20.885" v="429" actId="26606"/>
          <ac:picMkLst>
            <pc:docMk/>
            <pc:sldMk cId="4057916848" sldId="464"/>
            <ac:picMk id="1026" creationId="{89FC01B3-DE0C-F006-1B1B-F825538A67E6}"/>
          </ac:picMkLst>
        </pc:picChg>
        <pc:picChg chg="del">
          <ac:chgData name="C C" userId="58c016da926720ee" providerId="LiveId" clId="{40E86CAA-647F-4933-8CE7-7F4FA11F031C}" dt="2023-05-07T09:08:29.397" v="413" actId="478"/>
          <ac:picMkLst>
            <pc:docMk/>
            <pc:sldMk cId="4057916848" sldId="464"/>
            <ac:picMk id="4098" creationId="{ABD5C905-2492-4F33-9FD7-FB792A9AEA86}"/>
          </ac:picMkLst>
        </pc:picChg>
      </pc:sldChg>
      <pc:sldChg chg="addSp delSp modSp new mod modClrScheme chgLayout">
        <pc:chgData name="C C" userId="58c016da926720ee" providerId="LiveId" clId="{40E86CAA-647F-4933-8CE7-7F4FA11F031C}" dt="2023-05-07T09:44:30.838" v="681" actId="700"/>
        <pc:sldMkLst>
          <pc:docMk/>
          <pc:sldMk cId="3282804382" sldId="465"/>
        </pc:sldMkLst>
        <pc:spChg chg="del">
          <ac:chgData name="C C" userId="58c016da926720ee" providerId="LiveId" clId="{40E86CAA-647F-4933-8CE7-7F4FA11F031C}" dt="2023-05-07T09:41:56.302" v="467" actId="700"/>
          <ac:spMkLst>
            <pc:docMk/>
            <pc:sldMk cId="3282804382" sldId="465"/>
            <ac:spMk id="2" creationId="{D254F254-D952-3A2B-6AEE-3BA4AF5A98F3}"/>
          </ac:spMkLst>
        </pc:spChg>
        <pc:spChg chg="del">
          <ac:chgData name="C C" userId="58c016da926720ee" providerId="LiveId" clId="{40E86CAA-647F-4933-8CE7-7F4FA11F031C}" dt="2023-05-07T09:41:56.302" v="467" actId="700"/>
          <ac:spMkLst>
            <pc:docMk/>
            <pc:sldMk cId="3282804382" sldId="465"/>
            <ac:spMk id="3" creationId="{C85BC1A1-A9D5-5ADD-A527-8D92C3CDF8BF}"/>
          </ac:spMkLst>
        </pc:spChg>
        <pc:spChg chg="add mod ord">
          <ac:chgData name="C C" userId="58c016da926720ee" providerId="LiveId" clId="{40E86CAA-647F-4933-8CE7-7F4FA11F031C}" dt="2023-05-07T09:44:30.838" v="681" actId="700"/>
          <ac:spMkLst>
            <pc:docMk/>
            <pc:sldMk cId="3282804382" sldId="465"/>
            <ac:spMk id="4" creationId="{25AE063D-AE44-DB80-8D66-397BFE831900}"/>
          </ac:spMkLst>
        </pc:spChg>
        <pc:spChg chg="add del mod ord">
          <ac:chgData name="C C" userId="58c016da926720ee" providerId="LiveId" clId="{40E86CAA-647F-4933-8CE7-7F4FA11F031C}" dt="2023-05-07T09:44:30.838" v="681" actId="700"/>
          <ac:spMkLst>
            <pc:docMk/>
            <pc:sldMk cId="3282804382" sldId="465"/>
            <ac:spMk id="5" creationId="{9DABE10D-B95E-78D3-9DE6-95C4258E69B3}"/>
          </ac:spMkLst>
        </pc:spChg>
        <pc:spChg chg="add mod ord">
          <ac:chgData name="C C" userId="58c016da926720ee" providerId="LiveId" clId="{40E86CAA-647F-4933-8CE7-7F4FA11F031C}" dt="2023-05-07T09:44:30.838" v="681" actId="700"/>
          <ac:spMkLst>
            <pc:docMk/>
            <pc:sldMk cId="3282804382" sldId="465"/>
            <ac:spMk id="6" creationId="{33D84837-CE6A-1985-5DC1-5B40A57807C7}"/>
          </ac:spMkLst>
        </pc:spChg>
        <pc:spChg chg="add mod ord">
          <ac:chgData name="C C" userId="58c016da926720ee" providerId="LiveId" clId="{40E86CAA-647F-4933-8CE7-7F4FA11F031C}" dt="2023-05-07T09:44:30.838" v="681" actId="700"/>
          <ac:spMkLst>
            <pc:docMk/>
            <pc:sldMk cId="3282804382" sldId="465"/>
            <ac:spMk id="7" creationId="{9FC94385-8A60-134B-F710-A64148BF7EF4}"/>
          </ac:spMkLst>
        </pc:spChg>
      </pc:sldChg>
      <pc:sldChg chg="modSp add mod">
        <pc:chgData name="C C" userId="58c016da926720ee" providerId="LiveId" clId="{40E86CAA-647F-4933-8CE7-7F4FA11F031C}" dt="2023-05-07T09:42:35.641" v="607" actId="20577"/>
        <pc:sldMkLst>
          <pc:docMk/>
          <pc:sldMk cId="3407439056" sldId="466"/>
        </pc:sldMkLst>
        <pc:spChg chg="mod">
          <ac:chgData name="C C" userId="58c016da926720ee" providerId="LiveId" clId="{40E86CAA-647F-4933-8CE7-7F4FA11F031C}" dt="2023-05-07T09:42:35.641" v="607" actId="20577"/>
          <ac:spMkLst>
            <pc:docMk/>
            <pc:sldMk cId="3407439056" sldId="466"/>
            <ac:spMk id="4" creationId="{25AE063D-AE44-DB80-8D66-397BFE831900}"/>
          </ac:spMkLst>
        </pc:spChg>
      </pc:sldChg>
      <pc:sldChg chg="modSp new mod">
        <pc:chgData name="C C" userId="58c016da926720ee" providerId="LiveId" clId="{40E86CAA-647F-4933-8CE7-7F4FA11F031C}" dt="2023-05-07T09:42:49.682" v="671" actId="20577"/>
        <pc:sldMkLst>
          <pc:docMk/>
          <pc:sldMk cId="3679011267" sldId="467"/>
        </pc:sldMkLst>
        <pc:spChg chg="mod">
          <ac:chgData name="C C" userId="58c016da926720ee" providerId="LiveId" clId="{40E86CAA-647F-4933-8CE7-7F4FA11F031C}" dt="2023-05-07T09:42:49.682" v="671" actId="20577"/>
          <ac:spMkLst>
            <pc:docMk/>
            <pc:sldMk cId="3679011267" sldId="467"/>
            <ac:spMk id="2" creationId="{5FEC8C44-1D06-F471-B534-016592EE7ED1}"/>
          </ac:spMkLst>
        </pc:spChg>
      </pc:sldChg>
      <pc:sldChg chg="modSp new del mod">
        <pc:chgData name="C C" userId="58c016da926720ee" providerId="LiveId" clId="{40E86CAA-647F-4933-8CE7-7F4FA11F031C}" dt="2023-05-07T14:50:41.324" v="1217" actId="47"/>
        <pc:sldMkLst>
          <pc:docMk/>
          <pc:sldMk cId="1570123041" sldId="468"/>
        </pc:sldMkLst>
        <pc:spChg chg="mod">
          <ac:chgData name="C C" userId="58c016da926720ee" providerId="LiveId" clId="{40E86CAA-647F-4933-8CE7-7F4FA11F031C}" dt="2023-05-07T09:51:57.914" v="1136" actId="20577"/>
          <ac:spMkLst>
            <pc:docMk/>
            <pc:sldMk cId="1570123041" sldId="468"/>
            <ac:spMk id="2" creationId="{D963CDAA-95FE-EE6D-5FF9-D89CF8368A2A}"/>
          </ac:spMkLst>
        </pc:spChg>
      </pc:sldChg>
      <pc:sldChg chg="addSp delSp modSp new mod">
        <pc:chgData name="C C" userId="58c016da926720ee" providerId="LiveId" clId="{40E86CAA-647F-4933-8CE7-7F4FA11F031C}" dt="2023-05-07T14:53:05.689" v="1266" actId="404"/>
        <pc:sldMkLst>
          <pc:docMk/>
          <pc:sldMk cId="2849695317" sldId="469"/>
        </pc:sldMkLst>
        <pc:spChg chg="mod">
          <ac:chgData name="C C" userId="58c016da926720ee" providerId="LiveId" clId="{40E86CAA-647F-4933-8CE7-7F4FA11F031C}" dt="2023-05-07T14:48:41.861" v="1210" actId="6549"/>
          <ac:spMkLst>
            <pc:docMk/>
            <pc:sldMk cId="2849695317" sldId="469"/>
            <ac:spMk id="2" creationId="{B0D0F2CC-8DDC-07B6-5947-95F8A2C29EBA}"/>
          </ac:spMkLst>
        </pc:spChg>
        <pc:spChg chg="mod">
          <ac:chgData name="C C" userId="58c016da926720ee" providerId="LiveId" clId="{40E86CAA-647F-4933-8CE7-7F4FA11F031C}" dt="2023-05-07T14:53:05.689" v="1266" actId="404"/>
          <ac:spMkLst>
            <pc:docMk/>
            <pc:sldMk cId="2849695317" sldId="469"/>
            <ac:spMk id="3" creationId="{6F795D1B-C103-82D9-4A79-D1746E3F4A57}"/>
          </ac:spMkLst>
        </pc:spChg>
        <pc:picChg chg="add del mod">
          <ac:chgData name="C C" userId="58c016da926720ee" providerId="LiveId" clId="{40E86CAA-647F-4933-8CE7-7F4FA11F031C}" dt="2023-05-07T14:52:44.874" v="1253" actId="478"/>
          <ac:picMkLst>
            <pc:docMk/>
            <pc:sldMk cId="2849695317" sldId="469"/>
            <ac:picMk id="5" creationId="{B0316273-1BB6-AEE8-5A79-B1DC85FEA8D2}"/>
          </ac:picMkLst>
        </pc:picChg>
      </pc:sldChg>
      <pc:sldChg chg="addSp delSp modSp add del mod">
        <pc:chgData name="C C" userId="58c016da926720ee" providerId="LiveId" clId="{40E86CAA-647F-4933-8CE7-7F4FA11F031C}" dt="2023-05-07T14:56:51.034" v="1295" actId="1076"/>
        <pc:sldMkLst>
          <pc:docMk/>
          <pc:sldMk cId="1325615069" sldId="470"/>
        </pc:sldMkLst>
        <pc:spChg chg="del mod">
          <ac:chgData name="C C" userId="58c016da926720ee" providerId="LiveId" clId="{40E86CAA-647F-4933-8CE7-7F4FA11F031C}" dt="2023-05-07T14:55:39.863" v="1272" actId="22"/>
          <ac:spMkLst>
            <pc:docMk/>
            <pc:sldMk cId="1325615069" sldId="470"/>
            <ac:spMk id="3" creationId="{6F795D1B-C103-82D9-4A79-D1746E3F4A57}"/>
          </ac:spMkLst>
        </pc:spChg>
        <pc:picChg chg="mod">
          <ac:chgData name="C C" userId="58c016da926720ee" providerId="LiveId" clId="{40E86CAA-647F-4933-8CE7-7F4FA11F031C}" dt="2023-05-07T14:56:51.034" v="1295" actId="1076"/>
          <ac:picMkLst>
            <pc:docMk/>
            <pc:sldMk cId="1325615069" sldId="470"/>
            <ac:picMk id="5" creationId="{B0316273-1BB6-AEE8-5A79-B1DC85FEA8D2}"/>
          </ac:picMkLst>
        </pc:picChg>
        <pc:picChg chg="add mod ord">
          <ac:chgData name="C C" userId="58c016da926720ee" providerId="LiveId" clId="{40E86CAA-647F-4933-8CE7-7F4FA11F031C}" dt="2023-05-07T14:56:41.729" v="1292" actId="1076"/>
          <ac:picMkLst>
            <pc:docMk/>
            <pc:sldMk cId="1325615069" sldId="470"/>
            <ac:picMk id="6" creationId="{A678A78E-CE82-0653-D72D-356C0B0E0741}"/>
          </ac:picMkLst>
        </pc:picChg>
        <pc:picChg chg="add mod modCrop">
          <ac:chgData name="C C" userId="58c016da926720ee" providerId="LiveId" clId="{40E86CAA-647F-4933-8CE7-7F4FA11F031C}" dt="2023-05-07T14:56:24.832" v="1285" actId="732"/>
          <ac:picMkLst>
            <pc:docMk/>
            <pc:sldMk cId="1325615069" sldId="470"/>
            <ac:picMk id="8" creationId="{58C043DE-3C82-7851-2BE6-5CE7FD14FDE0}"/>
          </ac:picMkLst>
        </pc:picChg>
      </pc:sldChg>
      <pc:sldChg chg="modSp new mod">
        <pc:chgData name="C C" userId="58c016da926720ee" providerId="LiveId" clId="{40E86CAA-647F-4933-8CE7-7F4FA11F031C}" dt="2023-05-07T15:16:17.669" v="2161" actId="313"/>
        <pc:sldMkLst>
          <pc:docMk/>
          <pc:sldMk cId="4105391312" sldId="471"/>
        </pc:sldMkLst>
        <pc:spChg chg="mod">
          <ac:chgData name="C C" userId="58c016da926720ee" providerId="LiveId" clId="{40E86CAA-647F-4933-8CE7-7F4FA11F031C}" dt="2023-05-07T15:12:21.873" v="1495" actId="20577"/>
          <ac:spMkLst>
            <pc:docMk/>
            <pc:sldMk cId="4105391312" sldId="471"/>
            <ac:spMk id="2" creationId="{665E137C-C9A7-0C87-28AB-81B3EBBDEDB8}"/>
          </ac:spMkLst>
        </pc:spChg>
        <pc:spChg chg="mod">
          <ac:chgData name="C C" userId="58c016da926720ee" providerId="LiveId" clId="{40E86CAA-647F-4933-8CE7-7F4FA11F031C}" dt="2023-05-07T15:16:17.669" v="2161" actId="313"/>
          <ac:spMkLst>
            <pc:docMk/>
            <pc:sldMk cId="4105391312" sldId="471"/>
            <ac:spMk id="3" creationId="{780A9FCE-8184-68A7-5AFB-46C7C74EC0F8}"/>
          </ac:spMkLst>
        </pc:spChg>
      </pc:sldChg>
      <pc:sldChg chg="addSp delSp modSp new mod modClrScheme chgLayout">
        <pc:chgData name="C C" userId="58c016da926720ee" providerId="LiveId" clId="{40E86CAA-647F-4933-8CE7-7F4FA11F031C}" dt="2023-05-07T15:19:42.453" v="2283" actId="20577"/>
        <pc:sldMkLst>
          <pc:docMk/>
          <pc:sldMk cId="557524137" sldId="472"/>
        </pc:sldMkLst>
        <pc:spChg chg="del mod ord">
          <ac:chgData name="C C" userId="58c016da926720ee" providerId="LiveId" clId="{40E86CAA-647F-4933-8CE7-7F4FA11F031C}" dt="2023-05-07T14:57:30.139" v="1383" actId="700"/>
          <ac:spMkLst>
            <pc:docMk/>
            <pc:sldMk cId="557524137" sldId="472"/>
            <ac:spMk id="2" creationId="{F58EA9D0-5884-245E-2DB1-143F56EFFB93}"/>
          </ac:spMkLst>
        </pc:spChg>
        <pc:spChg chg="del mod ord">
          <ac:chgData name="C C" userId="58c016da926720ee" providerId="LiveId" clId="{40E86CAA-647F-4933-8CE7-7F4FA11F031C}" dt="2023-05-07T14:57:30.139" v="1383" actId="700"/>
          <ac:spMkLst>
            <pc:docMk/>
            <pc:sldMk cId="557524137" sldId="472"/>
            <ac:spMk id="3" creationId="{A24600E5-14F0-2F7A-3C9A-998CBDC8AA02}"/>
          </ac:spMkLst>
        </pc:spChg>
        <pc:spChg chg="add mod ord">
          <ac:chgData name="C C" userId="58c016da926720ee" providerId="LiveId" clId="{40E86CAA-647F-4933-8CE7-7F4FA11F031C}" dt="2023-05-07T15:18:42.305" v="2273" actId="20577"/>
          <ac:spMkLst>
            <pc:docMk/>
            <pc:sldMk cId="557524137" sldId="472"/>
            <ac:spMk id="4" creationId="{64EFE9E0-771C-E3F1-611D-5B2354C19318}"/>
          </ac:spMkLst>
        </pc:spChg>
        <pc:spChg chg="add mod ord">
          <ac:chgData name="C C" userId="58c016da926720ee" providerId="LiveId" clId="{40E86CAA-647F-4933-8CE7-7F4FA11F031C}" dt="2023-05-07T15:19:42.453" v="2283" actId="20577"/>
          <ac:spMkLst>
            <pc:docMk/>
            <pc:sldMk cId="557524137" sldId="472"/>
            <ac:spMk id="5" creationId="{B241207B-6E6D-A1DC-F4A5-6338B46FF563}"/>
          </ac:spMkLst>
        </pc:spChg>
      </pc:sldChg>
      <pc:sldChg chg="modSp add mod">
        <pc:chgData name="C C" userId="58c016da926720ee" providerId="LiveId" clId="{40E86CAA-647F-4933-8CE7-7F4FA11F031C}" dt="2023-05-07T15:12:06.743" v="1483" actId="20577"/>
        <pc:sldMkLst>
          <pc:docMk/>
          <pc:sldMk cId="1113196753" sldId="473"/>
        </pc:sldMkLst>
        <pc:spChg chg="mod">
          <ac:chgData name="C C" userId="58c016da926720ee" providerId="LiveId" clId="{40E86CAA-647F-4933-8CE7-7F4FA11F031C}" dt="2023-05-07T15:12:06.743" v="1483" actId="20577"/>
          <ac:spMkLst>
            <pc:docMk/>
            <pc:sldMk cId="1113196753" sldId="473"/>
            <ac:spMk id="2" creationId="{665E137C-C9A7-0C87-28AB-81B3EBBDEDB8}"/>
          </ac:spMkLst>
        </pc:spChg>
      </pc:sldChg>
      <pc:sldMasterChg chg="delSldLayout">
        <pc:chgData name="C C" userId="58c016da926720ee" providerId="LiveId" clId="{40E86CAA-647F-4933-8CE7-7F4FA11F031C}" dt="2023-05-07T09:49:37.845" v="1119" actId="47"/>
        <pc:sldMasterMkLst>
          <pc:docMk/>
          <pc:sldMasterMk cId="1544436725" sldId="2147483702"/>
        </pc:sldMasterMkLst>
        <pc:sldLayoutChg chg="del">
          <pc:chgData name="C C" userId="58c016da926720ee" providerId="LiveId" clId="{40E86CAA-647F-4933-8CE7-7F4FA11F031C}" dt="2023-05-07T09:49:37.845" v="1119" actId="47"/>
          <pc:sldLayoutMkLst>
            <pc:docMk/>
            <pc:sldMasterMk cId="1544436725" sldId="2147483702"/>
            <pc:sldLayoutMk cId="718009893" sldId="2147483717"/>
          </pc:sldLayoutMkLst>
        </pc:sldLayoutChg>
        <pc:sldLayoutChg chg="del">
          <pc:chgData name="C C" userId="58c016da926720ee" providerId="LiveId" clId="{40E86CAA-647F-4933-8CE7-7F4FA11F031C}" dt="2023-05-07T09:49:37.845" v="1119" actId="47"/>
          <pc:sldLayoutMkLst>
            <pc:docMk/>
            <pc:sldMasterMk cId="1544436725" sldId="2147483702"/>
            <pc:sldLayoutMk cId="2111311605" sldId="2147483718"/>
          </pc:sldLayoutMkLst>
        </pc:sldLayoutChg>
        <pc:sldLayoutChg chg="del">
          <pc:chgData name="C C" userId="58c016da926720ee" providerId="LiveId" clId="{40E86CAA-647F-4933-8CE7-7F4FA11F031C}" dt="2023-05-07T09:49:37.845" v="1119" actId="47"/>
          <pc:sldLayoutMkLst>
            <pc:docMk/>
            <pc:sldMasterMk cId="1544436725" sldId="2147483702"/>
            <pc:sldLayoutMk cId="1025607408" sldId="2147483719"/>
          </pc:sldLayoutMkLst>
        </pc:sldLayoutChg>
      </pc:sldMasterChg>
      <pc:sldMasterChg chg="delSldLayout">
        <pc:chgData name="C C" userId="58c016da926720ee" providerId="LiveId" clId="{40E86CAA-647F-4933-8CE7-7F4FA11F031C}" dt="2023-05-07T09:49:00.703" v="1038" actId="47"/>
        <pc:sldMasterMkLst>
          <pc:docMk/>
          <pc:sldMasterMk cId="248183810" sldId="2147483709"/>
        </pc:sldMasterMkLst>
        <pc:sldLayoutChg chg="del">
          <pc:chgData name="C C" userId="58c016da926720ee" providerId="LiveId" clId="{40E86CAA-647F-4933-8CE7-7F4FA11F031C}" dt="2023-05-07T09:49:00.703" v="1038" actId="47"/>
          <pc:sldLayoutMkLst>
            <pc:docMk/>
            <pc:sldMasterMk cId="248183810" sldId="2147483709"/>
            <pc:sldLayoutMk cId="1322411078" sldId="2147483716"/>
          </pc:sldLayoutMkLst>
        </pc:sldLayoutChg>
      </pc:sldMasterChg>
    </pc:docChg>
  </pc:docChgLst>
  <pc:docChgLst>
    <pc:chgData name="C C" userId="58c016da926720ee" providerId="LiveId" clId="{449F1447-0186-4448-9653-8B66C741979E}"/>
    <pc:docChg chg="undo redo custSel addSld delSld modSld sldOrd">
      <pc:chgData name="C C" userId="58c016da926720ee" providerId="LiveId" clId="{449F1447-0186-4448-9653-8B66C741979E}" dt="2023-04-16T12:26:14.014" v="2813" actId="20577"/>
      <pc:docMkLst>
        <pc:docMk/>
      </pc:docMkLst>
      <pc:sldChg chg="modSp mod">
        <pc:chgData name="C C" userId="58c016da926720ee" providerId="LiveId" clId="{449F1447-0186-4448-9653-8B66C741979E}" dt="2023-04-16T12:21:05.353" v="2792" actId="20577"/>
        <pc:sldMkLst>
          <pc:docMk/>
          <pc:sldMk cId="3533300035" sldId="257"/>
        </pc:sldMkLst>
        <pc:spChg chg="mod">
          <ac:chgData name="C C" userId="58c016da926720ee" providerId="LiveId" clId="{449F1447-0186-4448-9653-8B66C741979E}" dt="2023-04-16T12:21:05.353" v="2792" actId="20577"/>
          <ac:spMkLst>
            <pc:docMk/>
            <pc:sldMk cId="3533300035" sldId="257"/>
            <ac:spMk id="5" creationId="{5B5A2214-0261-4489-8A63-55817E9128D8}"/>
          </ac:spMkLst>
        </pc:spChg>
      </pc:sldChg>
      <pc:sldChg chg="modSp mod">
        <pc:chgData name="C C" userId="58c016da926720ee" providerId="LiveId" clId="{449F1447-0186-4448-9653-8B66C741979E}" dt="2023-04-16T11:06:59.224" v="350" actId="404"/>
        <pc:sldMkLst>
          <pc:docMk/>
          <pc:sldMk cId="3082542229" sldId="258"/>
        </pc:sldMkLst>
        <pc:spChg chg="mod">
          <ac:chgData name="C C" userId="58c016da926720ee" providerId="LiveId" clId="{449F1447-0186-4448-9653-8B66C741979E}" dt="2023-04-16T11:06:59.224" v="350" actId="404"/>
          <ac:spMkLst>
            <pc:docMk/>
            <pc:sldMk cId="3082542229" sldId="258"/>
            <ac:spMk id="3" creationId="{891F5AB0-64E9-418E-8438-4B8D36DA6B34}"/>
          </ac:spMkLst>
        </pc:spChg>
      </pc:sldChg>
      <pc:sldChg chg="modSp mod">
        <pc:chgData name="C C" userId="58c016da926720ee" providerId="LiveId" clId="{449F1447-0186-4448-9653-8B66C741979E}" dt="2023-04-16T11:30:19.706" v="1835" actId="20577"/>
        <pc:sldMkLst>
          <pc:docMk/>
          <pc:sldMk cId="4222777969" sldId="259"/>
        </pc:sldMkLst>
        <pc:spChg chg="mod">
          <ac:chgData name="C C" userId="58c016da926720ee" providerId="LiveId" clId="{449F1447-0186-4448-9653-8B66C741979E}" dt="2023-04-16T11:30:19.706" v="1835" actId="20577"/>
          <ac:spMkLst>
            <pc:docMk/>
            <pc:sldMk cId="4222777969" sldId="259"/>
            <ac:spMk id="9" creationId="{2469321F-1E79-4B55-B71D-CF2C75FCE3A8}"/>
          </ac:spMkLst>
        </pc:spChg>
      </pc:sldChg>
      <pc:sldChg chg="modSp mod">
        <pc:chgData name="C C" userId="58c016da926720ee" providerId="LiveId" clId="{449F1447-0186-4448-9653-8B66C741979E}" dt="2023-04-16T11:06:38.677" v="329" actId="20577"/>
        <pc:sldMkLst>
          <pc:docMk/>
          <pc:sldMk cId="2218351494" sldId="260"/>
        </pc:sldMkLst>
        <pc:spChg chg="mod">
          <ac:chgData name="C C" userId="58c016da926720ee" providerId="LiveId" clId="{449F1447-0186-4448-9653-8B66C741979E}" dt="2023-04-16T11:06:38.677" v="329" actId="20577"/>
          <ac:spMkLst>
            <pc:docMk/>
            <pc:sldMk cId="2218351494" sldId="260"/>
            <ac:spMk id="4" creationId="{5585803D-BFD7-4834-A426-825443949D8F}"/>
          </ac:spMkLst>
        </pc:spChg>
      </pc:sldChg>
      <pc:sldChg chg="del">
        <pc:chgData name="C C" userId="58c016da926720ee" providerId="LiveId" clId="{449F1447-0186-4448-9653-8B66C741979E}" dt="2023-04-16T11:59:33.808" v="2452" actId="47"/>
        <pc:sldMkLst>
          <pc:docMk/>
          <pc:sldMk cId="3515141526" sldId="262"/>
        </pc:sldMkLst>
      </pc:sldChg>
      <pc:sldChg chg="del">
        <pc:chgData name="C C" userId="58c016da926720ee" providerId="LiveId" clId="{449F1447-0186-4448-9653-8B66C741979E}" dt="2023-04-16T11:59:33.808" v="2452" actId="47"/>
        <pc:sldMkLst>
          <pc:docMk/>
          <pc:sldMk cId="4111408764" sldId="279"/>
        </pc:sldMkLst>
      </pc:sldChg>
      <pc:sldChg chg="del">
        <pc:chgData name="C C" userId="58c016da926720ee" providerId="LiveId" clId="{449F1447-0186-4448-9653-8B66C741979E}" dt="2023-04-16T11:59:33.808" v="2452" actId="47"/>
        <pc:sldMkLst>
          <pc:docMk/>
          <pc:sldMk cId="2106003604" sldId="281"/>
        </pc:sldMkLst>
      </pc:sldChg>
      <pc:sldChg chg="modSp mod">
        <pc:chgData name="C C" userId="58c016da926720ee" providerId="LiveId" clId="{449F1447-0186-4448-9653-8B66C741979E}" dt="2023-04-16T11:03:11.084" v="5" actId="20577"/>
        <pc:sldMkLst>
          <pc:docMk/>
          <pc:sldMk cId="0" sldId="389"/>
        </pc:sldMkLst>
        <pc:spChg chg="mod">
          <ac:chgData name="C C" userId="58c016da926720ee" providerId="LiveId" clId="{449F1447-0186-4448-9653-8B66C741979E}" dt="2023-04-16T11:03:11.084" v="5" actId="20577"/>
          <ac:spMkLst>
            <pc:docMk/>
            <pc:sldMk cId="0" sldId="389"/>
            <ac:spMk id="4098" creationId="{00000000-0000-0000-0000-000000000000}"/>
          </ac:spMkLst>
        </pc:spChg>
      </pc:sldChg>
      <pc:sldChg chg="modSp mod">
        <pc:chgData name="C C" userId="58c016da926720ee" providerId="LiveId" clId="{449F1447-0186-4448-9653-8B66C741979E}" dt="2023-04-16T11:29:27.868" v="1803" actId="6549"/>
        <pc:sldMkLst>
          <pc:docMk/>
          <pc:sldMk cId="1978773447" sldId="416"/>
        </pc:sldMkLst>
        <pc:spChg chg="mod">
          <ac:chgData name="C C" userId="58c016da926720ee" providerId="LiveId" clId="{449F1447-0186-4448-9653-8B66C741979E}" dt="2023-04-16T11:29:27.868" v="1803" actId="6549"/>
          <ac:spMkLst>
            <pc:docMk/>
            <pc:sldMk cId="1978773447" sldId="416"/>
            <ac:spMk id="3" creationId="{5C07815A-E060-4191-9240-AD4D87886E72}"/>
          </ac:spMkLst>
        </pc:spChg>
      </pc:sldChg>
      <pc:sldChg chg="modSp mod">
        <pc:chgData name="C C" userId="58c016da926720ee" providerId="LiveId" clId="{449F1447-0186-4448-9653-8B66C741979E}" dt="2023-04-16T11:29:43.597" v="1805" actId="1076"/>
        <pc:sldMkLst>
          <pc:docMk/>
          <pc:sldMk cId="2213778089" sldId="422"/>
        </pc:sldMkLst>
        <pc:spChg chg="mod">
          <ac:chgData name="C C" userId="58c016da926720ee" providerId="LiveId" clId="{449F1447-0186-4448-9653-8B66C741979E}" dt="2023-04-16T11:29:38.155" v="1804" actId="14100"/>
          <ac:spMkLst>
            <pc:docMk/>
            <pc:sldMk cId="2213778089" sldId="422"/>
            <ac:spMk id="3" creationId="{00000000-0000-0000-0000-000000000000}"/>
          </ac:spMkLst>
        </pc:spChg>
        <pc:picChg chg="mod">
          <ac:chgData name="C C" userId="58c016da926720ee" providerId="LiveId" clId="{449F1447-0186-4448-9653-8B66C741979E}" dt="2023-04-16T11:29:43.597" v="1805" actId="1076"/>
          <ac:picMkLst>
            <pc:docMk/>
            <pc:sldMk cId="2213778089" sldId="422"/>
            <ac:picMk id="5" creationId="{00000000-0000-0000-0000-000000000000}"/>
          </ac:picMkLst>
        </pc:picChg>
      </pc:sldChg>
      <pc:sldChg chg="modSp mod">
        <pc:chgData name="C C" userId="58c016da926720ee" providerId="LiveId" clId="{449F1447-0186-4448-9653-8B66C741979E}" dt="2023-04-16T12:04:48.885" v="2528" actId="20577"/>
        <pc:sldMkLst>
          <pc:docMk/>
          <pc:sldMk cId="3602810509" sldId="423"/>
        </pc:sldMkLst>
        <pc:spChg chg="mod">
          <ac:chgData name="C C" userId="58c016da926720ee" providerId="LiveId" clId="{449F1447-0186-4448-9653-8B66C741979E}" dt="2023-04-16T12:04:48.885" v="2528" actId="20577"/>
          <ac:spMkLst>
            <pc:docMk/>
            <pc:sldMk cId="3602810509" sldId="423"/>
            <ac:spMk id="9" creationId="{2469321F-1E79-4B55-B71D-CF2C75FCE3A8}"/>
          </ac:spMkLst>
        </pc:spChg>
      </pc:sldChg>
      <pc:sldChg chg="addSp delSp modSp mod modClrScheme chgLayout">
        <pc:chgData name="C C" userId="58c016da926720ee" providerId="LiveId" clId="{449F1447-0186-4448-9653-8B66C741979E}" dt="2023-04-16T11:12:03.035" v="801" actId="20577"/>
        <pc:sldMkLst>
          <pc:docMk/>
          <pc:sldMk cId="3063877158" sldId="426"/>
        </pc:sldMkLst>
        <pc:spChg chg="mod ord">
          <ac:chgData name="C C" userId="58c016da926720ee" providerId="LiveId" clId="{449F1447-0186-4448-9653-8B66C741979E}" dt="2023-04-16T11:08:10.995" v="379" actId="20577"/>
          <ac:spMkLst>
            <pc:docMk/>
            <pc:sldMk cId="3063877158" sldId="426"/>
            <ac:spMk id="2" creationId="{28D8CF59-78B5-44DC-9CC8-474CD726117E}"/>
          </ac:spMkLst>
        </pc:spChg>
        <pc:spChg chg="mod ord">
          <ac:chgData name="C C" userId="58c016da926720ee" providerId="LiveId" clId="{449F1447-0186-4448-9653-8B66C741979E}" dt="2023-04-16T11:07:55.979" v="359" actId="700"/>
          <ac:spMkLst>
            <pc:docMk/>
            <pc:sldMk cId="3063877158" sldId="426"/>
            <ac:spMk id="3" creationId="{891F5AB0-64E9-418E-8438-4B8D36DA6B34}"/>
          </ac:spMkLst>
        </pc:spChg>
        <pc:spChg chg="mod ord">
          <ac:chgData name="C C" userId="58c016da926720ee" providerId="LiveId" clId="{449F1447-0186-4448-9653-8B66C741979E}" dt="2023-04-16T11:12:03.035" v="801" actId="20577"/>
          <ac:spMkLst>
            <pc:docMk/>
            <pc:sldMk cId="3063877158" sldId="426"/>
            <ac:spMk id="9" creationId="{7F2819F0-72EF-B956-6CD6-4712DC692FD2}"/>
          </ac:spMkLst>
        </pc:spChg>
        <pc:picChg chg="add mod">
          <ac:chgData name="C C" userId="58c016da926720ee" providerId="LiveId" clId="{449F1447-0186-4448-9653-8B66C741979E}" dt="2023-04-16T11:11:56.414" v="780" actId="1076"/>
          <ac:picMkLst>
            <pc:docMk/>
            <pc:sldMk cId="3063877158" sldId="426"/>
            <ac:picMk id="5" creationId="{12EDFCF5-A142-C3FE-64F5-B80D228567D8}"/>
          </ac:picMkLst>
        </pc:picChg>
        <pc:picChg chg="del">
          <ac:chgData name="C C" userId="58c016da926720ee" providerId="LiveId" clId="{449F1447-0186-4448-9653-8B66C741979E}" dt="2023-04-16T11:07:18.411" v="351" actId="478"/>
          <ac:picMkLst>
            <pc:docMk/>
            <pc:sldMk cId="3063877158" sldId="426"/>
            <ac:picMk id="12" creationId="{A6D73B38-D4E4-478F-0258-9610D526C843}"/>
          </ac:picMkLst>
        </pc:picChg>
      </pc:sldChg>
      <pc:sldChg chg="addSp delSp modSp new mod">
        <pc:chgData name="C C" userId="58c016da926720ee" providerId="LiveId" clId="{449F1447-0186-4448-9653-8B66C741979E}" dt="2023-04-16T11:28:33.597" v="1801" actId="1076"/>
        <pc:sldMkLst>
          <pc:docMk/>
          <pc:sldMk cId="511155460" sldId="427"/>
        </pc:sldMkLst>
        <pc:spChg chg="mod">
          <ac:chgData name="C C" userId="58c016da926720ee" providerId="LiveId" clId="{449F1447-0186-4448-9653-8B66C741979E}" dt="2023-04-16T11:12:43.983" v="886" actId="790"/>
          <ac:spMkLst>
            <pc:docMk/>
            <pc:sldMk cId="511155460" sldId="427"/>
            <ac:spMk id="2" creationId="{088667D8-33F2-5B6A-2440-41CDC33114A2}"/>
          </ac:spMkLst>
        </pc:spChg>
        <pc:spChg chg="del">
          <ac:chgData name="C C" userId="58c016da926720ee" providerId="LiveId" clId="{449F1447-0186-4448-9653-8B66C741979E}" dt="2023-04-16T11:17:08.603" v="1347" actId="478"/>
          <ac:spMkLst>
            <pc:docMk/>
            <pc:sldMk cId="511155460" sldId="427"/>
            <ac:spMk id="3" creationId="{9D8C2ECF-E2C0-1D94-E274-C970A7FADA20}"/>
          </ac:spMkLst>
        </pc:spChg>
        <pc:spChg chg="mod">
          <ac:chgData name="C C" userId="58c016da926720ee" providerId="LiveId" clId="{449F1447-0186-4448-9653-8B66C741979E}" dt="2023-04-16T11:28:20.234" v="1798" actId="404"/>
          <ac:spMkLst>
            <pc:docMk/>
            <pc:sldMk cId="511155460" sldId="427"/>
            <ac:spMk id="4" creationId="{B26DB6D7-E355-ABB3-8886-A00A262E64C1}"/>
          </ac:spMkLst>
        </pc:spChg>
        <pc:picChg chg="add mod">
          <ac:chgData name="C C" userId="58c016da926720ee" providerId="LiveId" clId="{449F1447-0186-4448-9653-8B66C741979E}" dt="2023-04-16T11:28:33.597" v="1801" actId="1076"/>
          <ac:picMkLst>
            <pc:docMk/>
            <pc:sldMk cId="511155460" sldId="427"/>
            <ac:picMk id="3074" creationId="{4F60B175-FEBE-D7B4-D502-07C9B01EC0C6}"/>
          </ac:picMkLst>
        </pc:picChg>
      </pc:sldChg>
      <pc:sldChg chg="addSp delSp modSp new mod modClrScheme chgLayout modNotesTx">
        <pc:chgData name="C C" userId="58c016da926720ee" providerId="LiveId" clId="{449F1447-0186-4448-9653-8B66C741979E}" dt="2023-04-16T11:54:20.150" v="1912" actId="207"/>
        <pc:sldMkLst>
          <pc:docMk/>
          <pc:sldMk cId="1927442796" sldId="428"/>
        </pc:sldMkLst>
        <pc:spChg chg="del mod ord">
          <ac:chgData name="C C" userId="58c016da926720ee" providerId="LiveId" clId="{449F1447-0186-4448-9653-8B66C741979E}" dt="2023-04-16T11:13:14.426" v="888" actId="700"/>
          <ac:spMkLst>
            <pc:docMk/>
            <pc:sldMk cId="1927442796" sldId="428"/>
            <ac:spMk id="2" creationId="{8EF17C13-523E-CE80-9476-4DFA4AA36124}"/>
          </ac:spMkLst>
        </pc:spChg>
        <pc:spChg chg="del mod ord">
          <ac:chgData name="C C" userId="58c016da926720ee" providerId="LiveId" clId="{449F1447-0186-4448-9653-8B66C741979E}" dt="2023-04-16T11:13:14.426" v="888" actId="700"/>
          <ac:spMkLst>
            <pc:docMk/>
            <pc:sldMk cId="1927442796" sldId="428"/>
            <ac:spMk id="3" creationId="{1943F801-12D1-35EC-EEC7-ECE69F28A92B}"/>
          </ac:spMkLst>
        </pc:spChg>
        <pc:spChg chg="add mod ord">
          <ac:chgData name="C C" userId="58c016da926720ee" providerId="LiveId" clId="{449F1447-0186-4448-9653-8B66C741979E}" dt="2023-04-16T11:50:58.474" v="1892" actId="20577"/>
          <ac:spMkLst>
            <pc:docMk/>
            <pc:sldMk cId="1927442796" sldId="428"/>
            <ac:spMk id="4" creationId="{C3791FE8-D0F5-8241-98E7-02FBF0668CDF}"/>
          </ac:spMkLst>
        </pc:spChg>
        <pc:spChg chg="add del mod ord">
          <ac:chgData name="C C" userId="58c016da926720ee" providerId="LiveId" clId="{449F1447-0186-4448-9653-8B66C741979E}" dt="2023-04-16T11:51:00.765" v="1893" actId="22"/>
          <ac:spMkLst>
            <pc:docMk/>
            <pc:sldMk cId="1927442796" sldId="428"/>
            <ac:spMk id="5" creationId="{A7D25EA4-96EC-37BB-A0FA-103A5DACAA66}"/>
          </ac:spMkLst>
        </pc:spChg>
        <pc:spChg chg="add del mod">
          <ac:chgData name="C C" userId="58c016da926720ee" providerId="LiveId" clId="{449F1447-0186-4448-9653-8B66C741979E}" dt="2023-04-16T11:52:50.552" v="1898"/>
          <ac:spMkLst>
            <pc:docMk/>
            <pc:sldMk cId="1927442796" sldId="428"/>
            <ac:spMk id="9" creationId="{FDDB7DBA-F5B9-E96B-F071-3BD32623D5EE}"/>
          </ac:spMkLst>
        </pc:spChg>
        <pc:graphicFrameChg chg="add mod modGraphic">
          <ac:chgData name="C C" userId="58c016da926720ee" providerId="LiveId" clId="{449F1447-0186-4448-9653-8B66C741979E}" dt="2023-04-16T11:54:20.150" v="1912" actId="207"/>
          <ac:graphicFrameMkLst>
            <pc:docMk/>
            <pc:sldMk cId="1927442796" sldId="428"/>
            <ac:graphicFrameMk id="10" creationId="{2661669B-29A0-44FC-2E66-1F0464C98C38}"/>
          </ac:graphicFrameMkLst>
        </pc:graphicFrameChg>
        <pc:picChg chg="add del mod ord">
          <ac:chgData name="C C" userId="58c016da926720ee" providerId="LiveId" clId="{449F1447-0186-4448-9653-8B66C741979E}" dt="2023-04-16T11:52:49.539" v="1897" actId="478"/>
          <ac:picMkLst>
            <pc:docMk/>
            <pc:sldMk cId="1927442796" sldId="428"/>
            <ac:picMk id="7" creationId="{16882E4A-14F4-7146-CADF-A286322942E2}"/>
          </ac:picMkLst>
        </pc:picChg>
      </pc:sldChg>
      <pc:sldChg chg="addSp delSp modSp add mod ord modClrScheme chgLayout">
        <pc:chgData name="C C" userId="58c016da926720ee" providerId="LiveId" clId="{449F1447-0186-4448-9653-8B66C741979E}" dt="2023-04-16T11:34:33.121" v="1873" actId="26606"/>
        <pc:sldMkLst>
          <pc:docMk/>
          <pc:sldMk cId="3232343749" sldId="429"/>
        </pc:sldMkLst>
        <pc:spChg chg="add del mod ord">
          <ac:chgData name="C C" userId="58c016da926720ee" providerId="LiveId" clId="{449F1447-0186-4448-9653-8B66C741979E}" dt="2023-04-16T11:33:15.604" v="1859" actId="22"/>
          <ac:spMkLst>
            <pc:docMk/>
            <pc:sldMk cId="3232343749" sldId="429"/>
            <ac:spMk id="2" creationId="{070C49B3-487F-E8EA-ADD6-CCAB621777DC}"/>
          </ac:spMkLst>
        </pc:spChg>
        <pc:spChg chg="add del mod ord">
          <ac:chgData name="C C" userId="58c016da926720ee" providerId="LiveId" clId="{449F1447-0186-4448-9653-8B66C741979E}" dt="2023-04-16T11:32:33.194" v="1856" actId="22"/>
          <ac:spMkLst>
            <pc:docMk/>
            <pc:sldMk cId="3232343749" sldId="429"/>
            <ac:spMk id="3" creationId="{14C5FC6B-654F-EDC9-69B8-B11B00534C88}"/>
          </ac:spMkLst>
        </pc:spChg>
        <pc:spChg chg="mod ord">
          <ac:chgData name="C C" userId="58c016da926720ee" providerId="LiveId" clId="{449F1447-0186-4448-9653-8B66C741979E}" dt="2023-04-16T11:34:33.121" v="1873" actId="26606"/>
          <ac:spMkLst>
            <pc:docMk/>
            <pc:sldMk cId="3232343749" sldId="429"/>
            <ac:spMk id="4" creationId="{C3791FE8-D0F5-8241-98E7-02FBF0668CDF}"/>
          </ac:spMkLst>
        </pc:spChg>
        <pc:spChg chg="del mod ord">
          <ac:chgData name="C C" userId="58c016da926720ee" providerId="LiveId" clId="{449F1447-0186-4448-9653-8B66C741979E}" dt="2023-04-16T11:31:08.566" v="1849" actId="700"/>
          <ac:spMkLst>
            <pc:docMk/>
            <pc:sldMk cId="3232343749" sldId="429"/>
            <ac:spMk id="5" creationId="{A7D25EA4-96EC-37BB-A0FA-103A5DACAA66}"/>
          </ac:spMkLst>
        </pc:spChg>
        <pc:picChg chg="add mod">
          <ac:chgData name="C C" userId="58c016da926720ee" providerId="LiveId" clId="{449F1447-0186-4448-9653-8B66C741979E}" dt="2023-04-16T11:34:33.121" v="1873" actId="26606"/>
          <ac:picMkLst>
            <pc:docMk/>
            <pc:sldMk cId="3232343749" sldId="429"/>
            <ac:picMk id="7" creationId="{983272E3-F56D-D782-BDEE-AF104398F82B}"/>
          </ac:picMkLst>
        </pc:picChg>
        <pc:picChg chg="add mod ord">
          <ac:chgData name="C C" userId="58c016da926720ee" providerId="LiveId" clId="{449F1447-0186-4448-9653-8B66C741979E}" dt="2023-04-16T11:34:33.121" v="1873" actId="26606"/>
          <ac:picMkLst>
            <pc:docMk/>
            <pc:sldMk cId="3232343749" sldId="429"/>
            <ac:picMk id="9" creationId="{7BFB861B-77D9-243D-684B-8C29C85AF03D}"/>
          </ac:picMkLst>
        </pc:picChg>
        <pc:picChg chg="add mod ord">
          <ac:chgData name="C C" userId="58c016da926720ee" providerId="LiveId" clId="{449F1447-0186-4448-9653-8B66C741979E}" dt="2023-04-16T11:34:33.121" v="1873" actId="26606"/>
          <ac:picMkLst>
            <pc:docMk/>
            <pc:sldMk cId="3232343749" sldId="429"/>
            <ac:picMk id="11" creationId="{47E2F514-5BF5-EA5C-7E3F-CA275A4ED60C}"/>
          </ac:picMkLst>
        </pc:picChg>
        <pc:picChg chg="add mod ord">
          <ac:chgData name="C C" userId="58c016da926720ee" providerId="LiveId" clId="{449F1447-0186-4448-9653-8B66C741979E}" dt="2023-04-16T11:34:33.121" v="1873" actId="26606"/>
          <ac:picMkLst>
            <pc:docMk/>
            <pc:sldMk cId="3232343749" sldId="429"/>
            <ac:picMk id="13" creationId="{3CA74795-C13A-4109-A095-00438DCD8DED}"/>
          </ac:picMkLst>
        </pc:picChg>
        <pc:picChg chg="add mod">
          <ac:chgData name="C C" userId="58c016da926720ee" providerId="LiveId" clId="{449F1447-0186-4448-9653-8B66C741979E}" dt="2023-04-16T11:34:33.121" v="1873" actId="26606"/>
          <ac:picMkLst>
            <pc:docMk/>
            <pc:sldMk cId="3232343749" sldId="429"/>
            <ac:picMk id="4098" creationId="{ABD5C905-2492-4F33-9FD7-FB792A9AEA86}"/>
          </ac:picMkLst>
        </pc:picChg>
      </pc:sldChg>
      <pc:sldChg chg="addSp delSp modSp new mod">
        <pc:chgData name="C C" userId="58c016da926720ee" providerId="LiveId" clId="{449F1447-0186-4448-9653-8B66C741979E}" dt="2023-04-16T11:24:53.159" v="1768" actId="6549"/>
        <pc:sldMkLst>
          <pc:docMk/>
          <pc:sldMk cId="1921988514" sldId="430"/>
        </pc:sldMkLst>
        <pc:spChg chg="mod">
          <ac:chgData name="C C" userId="58c016da926720ee" providerId="LiveId" clId="{449F1447-0186-4448-9653-8B66C741979E}" dt="2023-04-16T11:18:36.303" v="1389" actId="20577"/>
          <ac:spMkLst>
            <pc:docMk/>
            <pc:sldMk cId="1921988514" sldId="430"/>
            <ac:spMk id="2" creationId="{F802971B-EDFC-3287-1AE1-2CE2A46602D7}"/>
          </ac:spMkLst>
        </pc:spChg>
        <pc:spChg chg="add del">
          <ac:chgData name="C C" userId="58c016da926720ee" providerId="LiveId" clId="{449F1447-0186-4448-9653-8B66C741979E}" dt="2023-04-16T11:18:19.620" v="1376"/>
          <ac:spMkLst>
            <pc:docMk/>
            <pc:sldMk cId="1921988514" sldId="430"/>
            <ac:spMk id="3" creationId="{66C02110-49DB-8FD5-F70F-0605B824C73C}"/>
          </ac:spMkLst>
        </pc:spChg>
        <pc:spChg chg="mod">
          <ac:chgData name="C C" userId="58c016da926720ee" providerId="LiveId" clId="{449F1447-0186-4448-9653-8B66C741979E}" dt="2023-04-16T11:24:53.159" v="1768" actId="6549"/>
          <ac:spMkLst>
            <pc:docMk/>
            <pc:sldMk cId="1921988514" sldId="430"/>
            <ac:spMk id="4" creationId="{7FB823E5-7408-F1ED-00E2-1202E9F613FC}"/>
          </ac:spMkLst>
        </pc:spChg>
        <pc:spChg chg="add del mod">
          <ac:chgData name="C C" userId="58c016da926720ee" providerId="LiveId" clId="{449F1447-0186-4448-9653-8B66C741979E}" dt="2023-04-16T11:18:19.613" v="1375"/>
          <ac:spMkLst>
            <pc:docMk/>
            <pc:sldMk cId="1921988514" sldId="430"/>
            <ac:spMk id="5" creationId="{AF3754F2-9501-2B13-5C46-FF628B63691C}"/>
          </ac:spMkLst>
        </pc:spChg>
        <pc:picChg chg="add mod modCrop">
          <ac:chgData name="C C" userId="58c016da926720ee" providerId="LiveId" clId="{449F1447-0186-4448-9653-8B66C741979E}" dt="2023-04-16T11:18:33.795" v="1380" actId="1076"/>
          <ac:picMkLst>
            <pc:docMk/>
            <pc:sldMk cId="1921988514" sldId="430"/>
            <ac:picMk id="6" creationId="{27CFC7F5-8487-F6F2-B6C0-320140943904}"/>
          </ac:picMkLst>
        </pc:picChg>
      </pc:sldChg>
      <pc:sldChg chg="addSp delSp modSp new mod modClrScheme chgLayout">
        <pc:chgData name="C C" userId="58c016da926720ee" providerId="LiveId" clId="{449F1447-0186-4448-9653-8B66C741979E}" dt="2023-04-16T11:58:16.754" v="2451" actId="1076"/>
        <pc:sldMkLst>
          <pc:docMk/>
          <pc:sldMk cId="3685116901" sldId="431"/>
        </pc:sldMkLst>
        <pc:spChg chg="mod ord">
          <ac:chgData name="C C" userId="58c016da926720ee" providerId="LiveId" clId="{449F1447-0186-4448-9653-8B66C741979E}" dt="2023-04-16T11:54:48.814" v="1913" actId="700"/>
          <ac:spMkLst>
            <pc:docMk/>
            <pc:sldMk cId="3685116901" sldId="431"/>
            <ac:spMk id="2" creationId="{065A35D8-57AA-CDA9-A148-1D0360C152FC}"/>
          </ac:spMkLst>
        </pc:spChg>
        <pc:spChg chg="del mod ord">
          <ac:chgData name="C C" userId="58c016da926720ee" providerId="LiveId" clId="{449F1447-0186-4448-9653-8B66C741979E}" dt="2023-04-16T11:21:06.130" v="1420" actId="700"/>
          <ac:spMkLst>
            <pc:docMk/>
            <pc:sldMk cId="3685116901" sldId="431"/>
            <ac:spMk id="3" creationId="{1E19432A-3FBF-F85B-54E6-FD02008F65DA}"/>
          </ac:spMkLst>
        </pc:spChg>
        <pc:spChg chg="add del mod ord">
          <ac:chgData name="C C" userId="58c016da926720ee" providerId="LiveId" clId="{449F1447-0186-4448-9653-8B66C741979E}" dt="2023-04-16T11:54:48.814" v="1913" actId="700"/>
          <ac:spMkLst>
            <pc:docMk/>
            <pc:sldMk cId="3685116901" sldId="431"/>
            <ac:spMk id="4" creationId="{8415312E-211A-9DCA-1671-E29D34AD703F}"/>
          </ac:spMkLst>
        </pc:spChg>
        <pc:spChg chg="add del mod ord">
          <ac:chgData name="C C" userId="58c016da926720ee" providerId="LiveId" clId="{449F1447-0186-4448-9653-8B66C741979E}" dt="2023-04-16T11:21:17.751" v="1425"/>
          <ac:spMkLst>
            <pc:docMk/>
            <pc:sldMk cId="3685116901" sldId="431"/>
            <ac:spMk id="5" creationId="{3E1867BC-3EAC-1440-FACC-1D15C9454D4C}"/>
          </ac:spMkLst>
        </pc:spChg>
        <pc:spChg chg="add mod">
          <ac:chgData name="C C" userId="58c016da926720ee" providerId="LiveId" clId="{449F1447-0186-4448-9653-8B66C741979E}" dt="2023-04-16T11:58:11.546" v="2450" actId="14100"/>
          <ac:spMkLst>
            <pc:docMk/>
            <pc:sldMk cId="3685116901" sldId="431"/>
            <ac:spMk id="6" creationId="{95F4E0DF-ACA6-3CF4-21CD-EDE0FA5FD40B}"/>
          </ac:spMkLst>
        </pc:spChg>
        <pc:spChg chg="add del mod">
          <ac:chgData name="C C" userId="58c016da926720ee" providerId="LiveId" clId="{449F1447-0186-4448-9653-8B66C741979E}" dt="2023-04-16T11:21:12.684" v="1423" actId="26606"/>
          <ac:spMkLst>
            <pc:docMk/>
            <pc:sldMk cId="3685116901" sldId="431"/>
            <ac:spMk id="2055" creationId="{53CDD704-A39D-CBD2-41FE-52A12A5100A5}"/>
          </ac:spMkLst>
        </pc:spChg>
        <pc:picChg chg="add del mod">
          <ac:chgData name="C C" userId="58c016da926720ee" providerId="LiveId" clId="{449F1447-0186-4448-9653-8B66C741979E}" dt="2023-04-16T11:21:16.829" v="1424"/>
          <ac:picMkLst>
            <pc:docMk/>
            <pc:sldMk cId="3685116901" sldId="431"/>
            <ac:picMk id="2050" creationId="{2CE713AE-1908-C646-FB3F-715DB66E5045}"/>
          </ac:picMkLst>
        </pc:picChg>
        <pc:picChg chg="add mod ord">
          <ac:chgData name="C C" userId="58c016da926720ee" providerId="LiveId" clId="{449F1447-0186-4448-9653-8B66C741979E}" dt="2023-04-16T11:58:16.754" v="2451" actId="1076"/>
          <ac:picMkLst>
            <pc:docMk/>
            <pc:sldMk cId="3685116901" sldId="431"/>
            <ac:picMk id="2052" creationId="{D250CA85-30AA-F75B-9A83-6B5E9B787F55}"/>
          </ac:picMkLst>
        </pc:picChg>
      </pc:sldChg>
      <pc:sldChg chg="addSp delSp modSp new mod chgLayout">
        <pc:chgData name="C C" userId="58c016da926720ee" providerId="LiveId" clId="{449F1447-0186-4448-9653-8B66C741979E}" dt="2023-04-16T12:26:14.014" v="2813" actId="20577"/>
        <pc:sldMkLst>
          <pc:docMk/>
          <pc:sldMk cId="2185134763" sldId="432"/>
        </pc:sldMkLst>
        <pc:spChg chg="del">
          <ac:chgData name="C C" userId="58c016da926720ee" providerId="LiveId" clId="{449F1447-0186-4448-9653-8B66C741979E}" dt="2023-04-16T11:30:31.972" v="1837" actId="700"/>
          <ac:spMkLst>
            <pc:docMk/>
            <pc:sldMk cId="2185134763" sldId="432"/>
            <ac:spMk id="2" creationId="{EECF895C-60B0-0D05-B354-5DF421BAA42A}"/>
          </ac:spMkLst>
        </pc:spChg>
        <pc:spChg chg="del">
          <ac:chgData name="C C" userId="58c016da926720ee" providerId="LiveId" clId="{449F1447-0186-4448-9653-8B66C741979E}" dt="2023-04-16T11:30:31.972" v="1837" actId="700"/>
          <ac:spMkLst>
            <pc:docMk/>
            <pc:sldMk cId="2185134763" sldId="432"/>
            <ac:spMk id="3" creationId="{542A9E74-DDF8-8798-2040-53AA9EA401A0}"/>
          </ac:spMkLst>
        </pc:spChg>
        <pc:spChg chg="del">
          <ac:chgData name="C C" userId="58c016da926720ee" providerId="LiveId" clId="{449F1447-0186-4448-9653-8B66C741979E}" dt="2023-04-16T11:30:31.972" v="1837" actId="700"/>
          <ac:spMkLst>
            <pc:docMk/>
            <pc:sldMk cId="2185134763" sldId="432"/>
            <ac:spMk id="4" creationId="{2D79E528-8F1F-94C1-B9C5-ADE75737D1CB}"/>
          </ac:spMkLst>
        </pc:spChg>
        <pc:spChg chg="add mod ord">
          <ac:chgData name="C C" userId="58c016da926720ee" providerId="LiveId" clId="{449F1447-0186-4448-9653-8B66C741979E}" dt="2023-04-16T12:24:17.255" v="2795" actId="26606"/>
          <ac:spMkLst>
            <pc:docMk/>
            <pc:sldMk cId="2185134763" sldId="432"/>
            <ac:spMk id="5" creationId="{9D0E2A62-DCD0-2694-3C7F-B906CBAAA292}"/>
          </ac:spMkLst>
        </pc:spChg>
        <pc:spChg chg="add del mod ord">
          <ac:chgData name="C C" userId="58c016da926720ee" providerId="LiveId" clId="{449F1447-0186-4448-9653-8B66C741979E}" dt="2023-04-16T12:24:13.536" v="2793"/>
          <ac:spMkLst>
            <pc:docMk/>
            <pc:sldMk cId="2185134763" sldId="432"/>
            <ac:spMk id="6" creationId="{432D79F1-00F6-C8EA-23C9-14DF28B51BAA}"/>
          </ac:spMkLst>
        </pc:spChg>
        <pc:spChg chg="add mod ord">
          <ac:chgData name="C C" userId="58c016da926720ee" providerId="LiveId" clId="{449F1447-0186-4448-9653-8B66C741979E}" dt="2023-04-16T12:26:14.014" v="2813" actId="20577"/>
          <ac:spMkLst>
            <pc:docMk/>
            <pc:sldMk cId="2185134763" sldId="432"/>
            <ac:spMk id="7" creationId="{377D8112-3069-867E-9727-1DF15942FE51}"/>
          </ac:spMkLst>
        </pc:spChg>
        <pc:spChg chg="add del mod">
          <ac:chgData name="C C" userId="58c016da926720ee" providerId="LiveId" clId="{449F1447-0186-4448-9653-8B66C741979E}" dt="2023-04-16T12:26:05.177" v="2797"/>
          <ac:spMkLst>
            <pc:docMk/>
            <pc:sldMk cId="2185134763" sldId="432"/>
            <ac:spMk id="9" creationId="{26A08120-2E19-4509-2909-0344FC3ECA28}"/>
          </ac:spMkLst>
        </pc:spChg>
        <pc:picChg chg="add del mod">
          <ac:chgData name="C C" userId="58c016da926720ee" providerId="LiveId" clId="{449F1447-0186-4448-9653-8B66C741979E}" dt="2023-04-16T12:24:20.167" v="2796" actId="478"/>
          <ac:picMkLst>
            <pc:docMk/>
            <pc:sldMk cId="2185134763" sldId="432"/>
            <ac:picMk id="6146" creationId="{0CC56BC5-6C11-F6FD-E0D5-05E5191BAA58}"/>
          </ac:picMkLst>
        </pc:picChg>
        <pc:picChg chg="add mod">
          <ac:chgData name="C C" userId="58c016da926720ee" providerId="LiveId" clId="{449F1447-0186-4448-9653-8B66C741979E}" dt="2023-04-16T12:26:05.177" v="2797"/>
          <ac:picMkLst>
            <pc:docMk/>
            <pc:sldMk cId="2185134763" sldId="432"/>
            <ac:picMk id="6148" creationId="{8D9F3A94-2BD9-1ACC-E66D-7C042AFB6E68}"/>
          </ac:picMkLst>
        </pc:picChg>
      </pc:sldChg>
      <pc:sldChg chg="modSp add mod">
        <pc:chgData name="C C" userId="58c016da926720ee" providerId="LiveId" clId="{449F1447-0186-4448-9653-8B66C741979E}" dt="2023-04-16T12:08:00.181" v="2571" actId="20577"/>
        <pc:sldMkLst>
          <pc:docMk/>
          <pc:sldMk cId="1498667235" sldId="433"/>
        </pc:sldMkLst>
        <pc:spChg chg="mod">
          <ac:chgData name="C C" userId="58c016da926720ee" providerId="LiveId" clId="{449F1447-0186-4448-9653-8B66C741979E}" dt="2023-04-16T12:08:00.181" v="2571" actId="20577"/>
          <ac:spMkLst>
            <pc:docMk/>
            <pc:sldMk cId="1498667235" sldId="433"/>
            <ac:spMk id="5" creationId="{5B5A2214-0261-4489-8A63-55817E9128D8}"/>
          </ac:spMkLst>
        </pc:spChg>
      </pc:sldChg>
      <pc:sldChg chg="add">
        <pc:chgData name="C C" userId="58c016da926720ee" providerId="LiveId" clId="{449F1447-0186-4448-9653-8B66C741979E}" dt="2023-04-16T12:04:37.058" v="2513"/>
        <pc:sldMkLst>
          <pc:docMk/>
          <pc:sldMk cId="495757687" sldId="434"/>
        </pc:sldMkLst>
      </pc:sldChg>
      <pc:sldChg chg="add">
        <pc:chgData name="C C" userId="58c016da926720ee" providerId="LiveId" clId="{449F1447-0186-4448-9653-8B66C741979E}" dt="2023-04-16T12:04:37.058" v="2513"/>
        <pc:sldMkLst>
          <pc:docMk/>
          <pc:sldMk cId="1365709552" sldId="446"/>
        </pc:sldMkLst>
      </pc:sldChg>
      <pc:sldChg chg="add">
        <pc:chgData name="C C" userId="58c016da926720ee" providerId="LiveId" clId="{449F1447-0186-4448-9653-8B66C741979E}" dt="2023-04-16T12:04:37.058" v="2513"/>
        <pc:sldMkLst>
          <pc:docMk/>
          <pc:sldMk cId="2838108961" sldId="447"/>
        </pc:sldMkLst>
      </pc:sldChg>
      <pc:sldChg chg="add">
        <pc:chgData name="C C" userId="58c016da926720ee" providerId="LiveId" clId="{449F1447-0186-4448-9653-8B66C741979E}" dt="2023-04-16T12:04:37.058" v="2513"/>
        <pc:sldMkLst>
          <pc:docMk/>
          <pc:sldMk cId="1253149665" sldId="448"/>
        </pc:sldMkLst>
      </pc:sldChg>
      <pc:sldChg chg="add del">
        <pc:chgData name="C C" userId="58c016da926720ee" providerId="LiveId" clId="{449F1447-0186-4448-9653-8B66C741979E}" dt="2023-04-16T12:06:03.883" v="2529" actId="2696"/>
        <pc:sldMkLst>
          <pc:docMk/>
          <pc:sldMk cId="3465460934" sldId="449"/>
        </pc:sldMkLst>
      </pc:sldChg>
      <pc:sldChg chg="add del">
        <pc:chgData name="C C" userId="58c016da926720ee" providerId="LiveId" clId="{449F1447-0186-4448-9653-8B66C741979E}" dt="2023-04-16T12:06:03.883" v="2529" actId="2696"/>
        <pc:sldMkLst>
          <pc:docMk/>
          <pc:sldMk cId="908423605" sldId="450"/>
        </pc:sldMkLst>
      </pc:sldChg>
      <pc:sldChg chg="add del">
        <pc:chgData name="C C" userId="58c016da926720ee" providerId="LiveId" clId="{449F1447-0186-4448-9653-8B66C741979E}" dt="2023-04-16T12:06:03.883" v="2529" actId="2696"/>
        <pc:sldMkLst>
          <pc:docMk/>
          <pc:sldMk cId="270408393" sldId="452"/>
        </pc:sldMkLst>
      </pc:sldChg>
      <pc:sldChg chg="add del">
        <pc:chgData name="C C" userId="58c016da926720ee" providerId="LiveId" clId="{449F1447-0186-4448-9653-8B66C741979E}" dt="2023-04-16T12:06:03.883" v="2529" actId="2696"/>
        <pc:sldMkLst>
          <pc:docMk/>
          <pc:sldMk cId="189674459" sldId="453"/>
        </pc:sldMkLst>
      </pc:sldChg>
      <pc:sldChg chg="add del">
        <pc:chgData name="C C" userId="58c016da926720ee" providerId="LiveId" clId="{449F1447-0186-4448-9653-8B66C741979E}" dt="2023-04-16T12:06:03.883" v="2529" actId="2696"/>
        <pc:sldMkLst>
          <pc:docMk/>
          <pc:sldMk cId="3160594356" sldId="454"/>
        </pc:sldMkLst>
      </pc:sldChg>
      <pc:sldChg chg="add del">
        <pc:chgData name="C C" userId="58c016da926720ee" providerId="LiveId" clId="{449F1447-0186-4448-9653-8B66C741979E}" dt="2023-04-16T12:06:03.883" v="2529" actId="2696"/>
        <pc:sldMkLst>
          <pc:docMk/>
          <pc:sldMk cId="3004020038" sldId="455"/>
        </pc:sldMkLst>
      </pc:sldChg>
      <pc:sldChg chg="add del">
        <pc:chgData name="C C" userId="58c016da926720ee" providerId="LiveId" clId="{449F1447-0186-4448-9653-8B66C741979E}" dt="2023-04-16T12:06:03.883" v="2529" actId="2696"/>
        <pc:sldMkLst>
          <pc:docMk/>
          <pc:sldMk cId="3729452954" sldId="456"/>
        </pc:sldMkLst>
      </pc:sldChg>
      <pc:sldChg chg="add del">
        <pc:chgData name="C C" userId="58c016da926720ee" providerId="LiveId" clId="{449F1447-0186-4448-9653-8B66C741979E}" dt="2023-04-16T12:06:03.883" v="2529" actId="2696"/>
        <pc:sldMkLst>
          <pc:docMk/>
          <pc:sldMk cId="947635647" sldId="457"/>
        </pc:sldMkLst>
      </pc:sldChg>
      <pc:sldChg chg="add">
        <pc:chgData name="C C" userId="58c016da926720ee" providerId="LiveId" clId="{449F1447-0186-4448-9653-8B66C741979E}" dt="2023-04-16T12:04:37.058" v="2513"/>
        <pc:sldMkLst>
          <pc:docMk/>
          <pc:sldMk cId="1192410071" sldId="458"/>
        </pc:sldMkLst>
      </pc:sldChg>
      <pc:sldChg chg="add">
        <pc:chgData name="C C" userId="58c016da926720ee" providerId="LiveId" clId="{449F1447-0186-4448-9653-8B66C741979E}" dt="2023-04-16T12:04:37.058" v="2513"/>
        <pc:sldMkLst>
          <pc:docMk/>
          <pc:sldMk cId="2881567653" sldId="459"/>
        </pc:sldMkLst>
      </pc:sldChg>
      <pc:sldChg chg="add">
        <pc:chgData name="C C" userId="58c016da926720ee" providerId="LiveId" clId="{449F1447-0186-4448-9653-8B66C741979E}" dt="2023-04-16T12:04:37.058" v="2513"/>
        <pc:sldMkLst>
          <pc:docMk/>
          <pc:sldMk cId="1219905300" sldId="460"/>
        </pc:sldMkLst>
      </pc:sldChg>
      <pc:sldChg chg="add">
        <pc:chgData name="C C" userId="58c016da926720ee" providerId="LiveId" clId="{449F1447-0186-4448-9653-8B66C741979E}" dt="2023-04-16T12:04:37.058" v="2513"/>
        <pc:sldMkLst>
          <pc:docMk/>
          <pc:sldMk cId="2194350180" sldId="461"/>
        </pc:sldMkLst>
      </pc:sldChg>
      <pc:sldChg chg="add">
        <pc:chgData name="C C" userId="58c016da926720ee" providerId="LiveId" clId="{449F1447-0186-4448-9653-8B66C741979E}" dt="2023-04-16T12:04:37.058" v="2513"/>
        <pc:sldMkLst>
          <pc:docMk/>
          <pc:sldMk cId="2097830633" sldId="462"/>
        </pc:sldMkLst>
      </pc:sldChg>
      <pc:sldChg chg="add">
        <pc:chgData name="C C" userId="58c016da926720ee" providerId="LiveId" clId="{449F1447-0186-4448-9653-8B66C741979E}" dt="2023-04-16T12:04:37.058" v="2513"/>
        <pc:sldMkLst>
          <pc:docMk/>
          <pc:sldMk cId="3231524145" sldId="463"/>
        </pc:sldMkLst>
      </pc:sldChg>
      <pc:sldChg chg="addSp delSp modSp new del mod modClrScheme chgLayout">
        <pc:chgData name="C C" userId="58c016da926720ee" providerId="LiveId" clId="{449F1447-0186-4448-9653-8B66C741979E}" dt="2023-04-16T12:16:45.774" v="2769" actId="47"/>
        <pc:sldMkLst>
          <pc:docMk/>
          <pc:sldMk cId="2082383789" sldId="464"/>
        </pc:sldMkLst>
        <pc:spChg chg="mod ord">
          <ac:chgData name="C C" userId="58c016da926720ee" providerId="LiveId" clId="{449F1447-0186-4448-9653-8B66C741979E}" dt="2023-04-16T12:16:38.489" v="2766" actId="700"/>
          <ac:spMkLst>
            <pc:docMk/>
            <pc:sldMk cId="2082383789" sldId="464"/>
            <ac:spMk id="2" creationId="{6CAD1251-D886-C560-5187-28CD7487656C}"/>
          </ac:spMkLst>
        </pc:spChg>
        <pc:spChg chg="del mod ord">
          <ac:chgData name="C C" userId="58c016da926720ee" providerId="LiveId" clId="{449F1447-0186-4448-9653-8B66C741979E}" dt="2023-04-16T12:16:38.489" v="2766" actId="700"/>
          <ac:spMkLst>
            <pc:docMk/>
            <pc:sldMk cId="2082383789" sldId="464"/>
            <ac:spMk id="3" creationId="{BE994A20-C5CD-1F06-2FA7-6D387A02B345}"/>
          </ac:spMkLst>
        </pc:spChg>
        <pc:spChg chg="del">
          <ac:chgData name="C C" userId="58c016da926720ee" providerId="LiveId" clId="{449F1447-0186-4448-9653-8B66C741979E}" dt="2023-04-16T12:16:38.489" v="2766" actId="700"/>
          <ac:spMkLst>
            <pc:docMk/>
            <pc:sldMk cId="2082383789" sldId="464"/>
            <ac:spMk id="4" creationId="{BF52A8C0-8C66-98AB-D0DC-968566CEB1F8}"/>
          </ac:spMkLst>
        </pc:spChg>
        <pc:spChg chg="add del mod ord">
          <ac:chgData name="C C" userId="58c016da926720ee" providerId="LiveId" clId="{449F1447-0186-4448-9653-8B66C741979E}" dt="2023-04-16T12:16:39.660" v="2767" actId="22"/>
          <ac:spMkLst>
            <pc:docMk/>
            <pc:sldMk cId="2082383789" sldId="464"/>
            <ac:spMk id="5" creationId="{A04AE089-BFAF-5919-55B2-2BF4F2AA05DD}"/>
          </ac:spMkLst>
        </pc:spChg>
        <pc:picChg chg="add mod ord">
          <ac:chgData name="C C" userId="58c016da926720ee" providerId="LiveId" clId="{449F1447-0186-4448-9653-8B66C741979E}" dt="2023-04-16T12:16:43.543" v="2768" actId="1076"/>
          <ac:picMkLst>
            <pc:docMk/>
            <pc:sldMk cId="2082383789" sldId="464"/>
            <ac:picMk id="7" creationId="{8EE43FFA-8A5D-D4B0-6EB0-522639BAE56E}"/>
          </ac:picMkLst>
        </pc:picChg>
      </pc:sld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a:t>
            </a:fld>
            <a:endParaRPr lang="de-DE"/>
          </a:p>
        </p:txBody>
      </p:sp>
    </p:spTree>
    <p:extLst>
      <p:ext uri="{BB962C8B-B14F-4D97-AF65-F5344CB8AC3E}">
        <p14:creationId xmlns:p14="http://schemas.microsoft.com/office/powerpoint/2010/main" val="7234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4</a:t>
            </a:fld>
            <a:endParaRPr lang="de-DE"/>
          </a:p>
        </p:txBody>
      </p:sp>
    </p:spTree>
    <p:extLst>
      <p:ext uri="{BB962C8B-B14F-4D97-AF65-F5344CB8AC3E}">
        <p14:creationId xmlns:p14="http://schemas.microsoft.com/office/powerpoint/2010/main" val="34742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5</a:t>
            </a:fld>
            <a:endParaRPr lang="de-DE"/>
          </a:p>
        </p:txBody>
      </p:sp>
    </p:spTree>
    <p:extLst>
      <p:ext uri="{BB962C8B-B14F-4D97-AF65-F5344CB8AC3E}">
        <p14:creationId xmlns:p14="http://schemas.microsoft.com/office/powerpoint/2010/main" val="410434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Schiefer, D., van der Noll, J. The Essentials of Social Cohesion: A Literature Review. </a:t>
            </a:r>
            <a:r>
              <a:rPr lang="en-US" b="0" i="1" dirty="0">
                <a:solidFill>
                  <a:srgbClr val="333333"/>
                </a:solidFill>
                <a:effectLst/>
                <a:latin typeface="-apple-system"/>
              </a:rPr>
              <a:t>Soc Indic Res</a:t>
            </a:r>
            <a:r>
              <a:rPr lang="en-US" b="0" i="0" dirty="0">
                <a:solidFill>
                  <a:srgbClr val="333333"/>
                </a:solidFill>
                <a:effectLst/>
                <a:latin typeface="-apple-system"/>
              </a:rPr>
              <a:t> </a:t>
            </a:r>
            <a:r>
              <a:rPr lang="en-US" b="1" i="0" dirty="0">
                <a:solidFill>
                  <a:srgbClr val="333333"/>
                </a:solidFill>
                <a:effectLst/>
                <a:latin typeface="-apple-system"/>
              </a:rPr>
              <a:t>132</a:t>
            </a:r>
            <a:r>
              <a:rPr lang="en-US" b="0" i="0" dirty="0">
                <a:solidFill>
                  <a:srgbClr val="333333"/>
                </a:solidFill>
                <a:effectLst/>
                <a:latin typeface="-apple-system"/>
              </a:rPr>
              <a:t>, 579–603 (2017). https://doi.org/10.1007/s11205-016-1314-5</a:t>
            </a:r>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6</a:t>
            </a:fld>
            <a:endParaRPr lang="de-DE"/>
          </a:p>
        </p:txBody>
      </p:sp>
    </p:spTree>
    <p:extLst>
      <p:ext uri="{BB962C8B-B14F-4D97-AF65-F5344CB8AC3E}">
        <p14:creationId xmlns:p14="http://schemas.microsoft.com/office/powerpoint/2010/main" val="180093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14</a:t>
            </a:fld>
            <a:endParaRPr lang="de-DE"/>
          </a:p>
        </p:txBody>
      </p:sp>
    </p:spTree>
    <p:extLst>
      <p:ext uri="{BB962C8B-B14F-4D97-AF65-F5344CB8AC3E}">
        <p14:creationId xmlns:p14="http://schemas.microsoft.com/office/powerpoint/2010/main" val="155575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https://journals.plos.org/ploscompbiol/article/file?id=10.1371/journal.pcbi.1005619&amp;type=printable</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25</a:t>
            </a:fld>
            <a:endParaRPr lang="de-DE" dirty="0"/>
          </a:p>
        </p:txBody>
      </p:sp>
    </p:spTree>
    <p:extLst>
      <p:ext uri="{BB962C8B-B14F-4D97-AF65-F5344CB8AC3E}">
        <p14:creationId xmlns:p14="http://schemas.microsoft.com/office/powerpoint/2010/main" val="858084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527032922"/>
      </p:ext>
    </p:extLst>
  </p:cSld>
  <p:clrMapOvr>
    <a:masterClrMapping/>
  </p:clrMapOvr>
  <p:transition spd="slow"/>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3688898636"/>
      </p:ext>
    </p:extLst>
  </p:cSld>
  <p:clrMapOvr>
    <a:masterClrMapping/>
  </p:clrMapOvr>
  <p:transition spd="slow"/>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294333293"/>
      </p:ext>
    </p:extLst>
  </p:cSld>
  <p:clrMapOvr>
    <a:masterClrMapping/>
  </p:clrMapOvr>
  <p:transition spd="slow"/>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946521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760589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extLst>
      <p:ext uri="{BB962C8B-B14F-4D97-AF65-F5344CB8AC3E}">
        <p14:creationId xmlns:p14="http://schemas.microsoft.com/office/powerpoint/2010/main" val="160942165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0" y="736599"/>
            <a:ext cx="8674100" cy="4238009"/>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94506373"/>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314931823"/>
      </p:ext>
    </p:extLst>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1686505147"/>
      </p:ext>
    </p:extLst>
  </p:cSld>
  <p:clrMapOvr>
    <a:masterClrMapping/>
  </p:clrMapOvr>
  <p:transition spd="slow"/>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751339519"/>
      </p:ext>
    </p:extLst>
  </p:cSld>
  <p:clrMapOvr>
    <a:masterClrMapping/>
  </p:clrMapOvr>
  <p:transition spd="slow"/>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1850034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452951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9122973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9"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15444367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20" r:id="rId6"/>
    <p:sldLayoutId id="2147483721" r:id="rId7"/>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24818381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ibliography.europeansocialsurvey.org/browse"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93/migration/mnu023" TargetMode="Externa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datasearch.gesis.org/start" TargetMode="External"/><Relationship Id="rId2" Type="http://schemas.openxmlformats.org/officeDocument/2006/relationships/hyperlink" Target="https://www.icpsr.umich.edu/web/pages/ICPSR/index.html" TargetMode="External"/><Relationship Id="rId1" Type="http://schemas.openxmlformats.org/officeDocument/2006/relationships/slideLayout" Target="../slideLayouts/slideLayout15.xml"/><Relationship Id="rId4" Type="http://schemas.openxmlformats.org/officeDocument/2006/relationships/hyperlink" Target="https://github.com/erikgahner/PolData"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77/0020715211405421"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dirty="0"/>
              <a:t>Politische Wahrnehmungen in Zeiten der Krise</a:t>
            </a:r>
            <a:endParaRPr lang="de-DE" altLang="de-DE" sz="2400" b="1" noProof="0" dirty="0"/>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t>Theoretischer Hintergrund und Fragestellungen </a:t>
            </a:r>
            <a:endParaRPr lang="de-DE" altLang="de-DE"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C44-1D06-F471-B534-016592EE7ED1}"/>
              </a:ext>
            </a:extLst>
          </p:cNvPr>
          <p:cNvSpPr>
            <a:spLocks noGrp="1"/>
          </p:cNvSpPr>
          <p:nvPr>
            <p:ph type="title"/>
          </p:nvPr>
        </p:nvSpPr>
        <p:spPr/>
        <p:txBody>
          <a:bodyPr/>
          <a:lstStyle/>
          <a:p>
            <a:r>
              <a:rPr lang="de-DE" dirty="0"/>
              <a:t>Beispiele aus der Forschung II</a:t>
            </a:r>
          </a:p>
        </p:txBody>
      </p:sp>
      <p:pic>
        <p:nvPicPr>
          <p:cNvPr id="7" name="Picture 6">
            <a:extLst>
              <a:ext uri="{FF2B5EF4-FFF2-40B4-BE49-F238E27FC236}">
                <a16:creationId xmlns:a16="http://schemas.microsoft.com/office/drawing/2014/main" id="{69E7518B-C162-74C8-4C73-3E6FE3683010}"/>
              </a:ext>
            </a:extLst>
          </p:cNvPr>
          <p:cNvPicPr>
            <a:picLocks noChangeAspect="1"/>
          </p:cNvPicPr>
          <p:nvPr/>
        </p:nvPicPr>
        <p:blipFill rotWithShape="1">
          <a:blip r:embed="rId2"/>
          <a:srcRect l="3761" t="1537"/>
          <a:stretch/>
        </p:blipFill>
        <p:spPr>
          <a:xfrm>
            <a:off x="6090618" y="812800"/>
            <a:ext cx="2890119" cy="4106334"/>
          </a:xfrm>
          <a:prstGeom prst="rect">
            <a:avLst/>
          </a:prstGeom>
        </p:spPr>
      </p:pic>
      <p:pic>
        <p:nvPicPr>
          <p:cNvPr id="9" name="Picture 8">
            <a:extLst>
              <a:ext uri="{FF2B5EF4-FFF2-40B4-BE49-F238E27FC236}">
                <a16:creationId xmlns:a16="http://schemas.microsoft.com/office/drawing/2014/main" id="{9A83EE39-6A67-06A9-C6C7-5F1740EBE760}"/>
              </a:ext>
            </a:extLst>
          </p:cNvPr>
          <p:cNvPicPr>
            <a:picLocks noChangeAspect="1"/>
          </p:cNvPicPr>
          <p:nvPr/>
        </p:nvPicPr>
        <p:blipFill>
          <a:blip r:embed="rId3"/>
          <a:stretch>
            <a:fillRect/>
          </a:stretch>
        </p:blipFill>
        <p:spPr>
          <a:xfrm>
            <a:off x="799075" y="812800"/>
            <a:ext cx="4508615" cy="4016904"/>
          </a:xfrm>
          <a:prstGeom prst="rect">
            <a:avLst/>
          </a:prstGeom>
        </p:spPr>
      </p:pic>
      <p:sp>
        <p:nvSpPr>
          <p:cNvPr id="10" name="Rectangle 9">
            <a:extLst>
              <a:ext uri="{FF2B5EF4-FFF2-40B4-BE49-F238E27FC236}">
                <a16:creationId xmlns:a16="http://schemas.microsoft.com/office/drawing/2014/main" id="{65C3EF97-8FF2-EF0D-4623-08B074C738B8}"/>
              </a:ext>
            </a:extLst>
          </p:cNvPr>
          <p:cNvSpPr/>
          <p:nvPr/>
        </p:nvSpPr>
        <p:spPr bwMode="auto">
          <a:xfrm>
            <a:off x="5926667" y="2048933"/>
            <a:ext cx="727378" cy="161713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9624387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02F1-DD75-D313-4897-DCF66D42FC50}"/>
              </a:ext>
            </a:extLst>
          </p:cNvPr>
          <p:cNvSpPr>
            <a:spLocks noGrp="1"/>
          </p:cNvSpPr>
          <p:nvPr>
            <p:ph type="title"/>
          </p:nvPr>
        </p:nvSpPr>
        <p:spPr/>
        <p:txBody>
          <a:bodyPr/>
          <a:lstStyle/>
          <a:p>
            <a:r>
              <a:rPr lang="en-US" dirty="0" err="1"/>
              <a:t>Andere</a:t>
            </a:r>
            <a:r>
              <a:rPr lang="en-US" dirty="0"/>
              <a:t> </a:t>
            </a:r>
            <a:r>
              <a:rPr lang="en-US" dirty="0" err="1"/>
              <a:t>Messungen</a:t>
            </a:r>
            <a:r>
              <a:rPr lang="en-US" dirty="0"/>
              <a:t>/</a:t>
            </a:r>
            <a:r>
              <a:rPr lang="en-US" dirty="0" err="1"/>
              <a:t>Konzepte</a:t>
            </a:r>
            <a:endParaRPr lang="en-US" dirty="0"/>
          </a:p>
        </p:txBody>
      </p:sp>
      <p:sp>
        <p:nvSpPr>
          <p:cNvPr id="5" name="Content Placeholder 4">
            <a:extLst>
              <a:ext uri="{FF2B5EF4-FFF2-40B4-BE49-F238E27FC236}">
                <a16:creationId xmlns:a16="http://schemas.microsoft.com/office/drawing/2014/main" id="{298E9157-C852-5694-8AED-44004FC5C199}"/>
              </a:ext>
            </a:extLst>
          </p:cNvPr>
          <p:cNvSpPr>
            <a:spLocks noGrp="1"/>
          </p:cNvSpPr>
          <p:nvPr>
            <p:ph sz="quarter" idx="12"/>
          </p:nvPr>
        </p:nvSpPr>
        <p:spPr/>
        <p:txBody>
          <a:bodyPr/>
          <a:lstStyle/>
          <a:p>
            <a:pPr marL="342900" indent="-342900">
              <a:buFont typeface="Arial" panose="020B0604020202020204" pitchFamily="34" charset="0"/>
              <a:buChar char="•"/>
            </a:pPr>
            <a:r>
              <a:rPr lang="de-DE" b="0" dirty="0"/>
              <a:t>Affektive Polarisierung </a:t>
            </a:r>
          </a:p>
          <a:p>
            <a:pPr marL="342900" indent="-342900">
              <a:buFont typeface="Arial" panose="020B0604020202020204" pitchFamily="34" charset="0"/>
              <a:buChar char="•"/>
            </a:pPr>
            <a:r>
              <a:rPr lang="de-DE" b="0" dirty="0"/>
              <a:t>Institutionelles Vertrauen</a:t>
            </a:r>
          </a:p>
          <a:p>
            <a:pPr marL="342900" indent="-342900">
              <a:buFont typeface="Arial" panose="020B0604020202020204" pitchFamily="34" charset="0"/>
              <a:buChar char="•"/>
            </a:pPr>
            <a:r>
              <a:rPr lang="de-DE" dirty="0"/>
              <a:t>Generalisiertes Vertrauen </a:t>
            </a:r>
          </a:p>
          <a:p>
            <a:pPr marL="342900" indent="-342900">
              <a:buFont typeface="Arial" panose="020B0604020202020204" pitchFamily="34" charset="0"/>
              <a:buChar char="•"/>
            </a:pPr>
            <a:r>
              <a:rPr lang="de-DE" dirty="0"/>
              <a:t>Soziales Kapital </a:t>
            </a:r>
          </a:p>
          <a:p>
            <a:pPr marL="342900" indent="-342900">
              <a:buFont typeface="Arial" panose="020B0604020202020204" pitchFamily="34" charset="0"/>
              <a:buChar char="•"/>
            </a:pPr>
            <a:r>
              <a:rPr lang="de-DE" b="0" dirty="0"/>
              <a:t>Soziale und politische Teilhabe </a:t>
            </a:r>
          </a:p>
          <a:p>
            <a:pPr marL="342900" indent="-342900">
              <a:buFont typeface="Arial" panose="020B0604020202020204" pitchFamily="34" charset="0"/>
              <a:buChar char="•"/>
            </a:pPr>
            <a:r>
              <a:rPr lang="de-DE" b="0" dirty="0"/>
              <a:t>Soziale Inklusion </a:t>
            </a:r>
          </a:p>
          <a:p>
            <a:pPr marL="342900" indent="-342900">
              <a:buFont typeface="Arial" panose="020B0604020202020204" pitchFamily="34" charset="0"/>
              <a:buChar char="•"/>
            </a:pPr>
            <a:r>
              <a:rPr lang="de-DE" b="0" dirty="0"/>
              <a:t>Wahrnehmung von geteilten Werten </a:t>
            </a:r>
          </a:p>
          <a:p>
            <a:pPr marL="342900" indent="-342900">
              <a:buFont typeface="Arial" panose="020B0604020202020204" pitchFamily="34" charset="0"/>
              <a:buChar char="•"/>
            </a:pPr>
            <a:r>
              <a:rPr lang="de-DE" dirty="0"/>
              <a:t>(Wahrnehmungen von „Outgroups“ / Migrant*Innen) </a:t>
            </a:r>
          </a:p>
          <a:p>
            <a:pPr marL="342900" indent="-342900">
              <a:buFont typeface="Arial" panose="020B0604020202020204" pitchFamily="34" charset="0"/>
              <a:buChar char="•"/>
            </a:pPr>
            <a:endParaRPr lang="de-DE" b="0"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69393809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37C-C9A7-0C87-28AB-81B3EBBDEDB8}"/>
              </a:ext>
            </a:extLst>
          </p:cNvPr>
          <p:cNvSpPr>
            <a:spLocks noGrp="1"/>
          </p:cNvSpPr>
          <p:nvPr>
            <p:ph type="title"/>
          </p:nvPr>
        </p:nvSpPr>
        <p:spPr/>
        <p:txBody>
          <a:bodyPr/>
          <a:lstStyle/>
          <a:p>
            <a:r>
              <a:rPr lang="de-DE" sz="2800" dirty="0"/>
              <a:t>Übung &amp; Diskussion: Eigene Fragen</a:t>
            </a:r>
          </a:p>
        </p:txBody>
      </p:sp>
      <p:sp>
        <p:nvSpPr>
          <p:cNvPr id="3" name="Content Placeholder 2">
            <a:extLst>
              <a:ext uri="{FF2B5EF4-FFF2-40B4-BE49-F238E27FC236}">
                <a16:creationId xmlns:a16="http://schemas.microsoft.com/office/drawing/2014/main" id="{780A9FCE-8184-68A7-5AFB-46C7C74EC0F8}"/>
              </a:ext>
            </a:extLst>
          </p:cNvPr>
          <p:cNvSpPr>
            <a:spLocks noGrp="1"/>
          </p:cNvSpPr>
          <p:nvPr>
            <p:ph sz="quarter" idx="12"/>
          </p:nvPr>
        </p:nvSpPr>
        <p:spPr/>
        <p:txBody>
          <a:bodyPr/>
          <a:lstStyle/>
          <a:p>
            <a:pPr marL="342900" indent="-342900">
              <a:buFont typeface="Arial" panose="020B0604020202020204" pitchFamily="34" charset="0"/>
              <a:buChar char="•"/>
            </a:pPr>
            <a:r>
              <a:rPr lang="de-DE" dirty="0"/>
              <a:t>Gruppendiskussion (15 Minuten): </a:t>
            </a:r>
          </a:p>
          <a:p>
            <a:pPr marL="698500" lvl="1" indent="-342900"/>
            <a:r>
              <a:rPr lang="de-DE" dirty="0"/>
              <a:t>Welches Unterkonzept der Sozialen Kohäsion ist für eure eigenen Fragestellungen am relevantesten?</a:t>
            </a:r>
          </a:p>
          <a:p>
            <a:pPr marL="698500" lvl="1" indent="-342900"/>
            <a:r>
              <a:rPr lang="de-DE" dirty="0"/>
              <a:t>Welchen Faktoren könnten hohe/niedrige Kohäsion für euer Unterkonzept erklären?</a:t>
            </a:r>
          </a:p>
          <a:p>
            <a:pPr marL="698500" lvl="1" indent="-342900"/>
            <a:r>
              <a:rPr lang="de-DE" dirty="0"/>
              <a:t>Wie könnten sich Krisen auf diesen Zusammenhang auswirken?  </a:t>
            </a:r>
          </a:p>
          <a:p>
            <a:pPr marL="698500" lvl="1" indent="-342900"/>
            <a:r>
              <a:rPr lang="de-DE" dirty="0"/>
              <a:t>Beschreibt eine (spezifischen) Forschungsfrage / ein spezifisches Projekt</a:t>
            </a:r>
          </a:p>
          <a:p>
            <a:pPr marL="342900" indent="-342900">
              <a:buFont typeface="Arial" panose="020B0604020202020204" pitchFamily="34" charset="0"/>
              <a:buChar char="•"/>
            </a:pPr>
            <a:r>
              <a:rPr lang="de-DE" dirty="0"/>
              <a:t>Kurze Vorstellung des Projekts (2-3 Minuten pro Gruppe) </a:t>
            </a:r>
          </a:p>
          <a:p>
            <a:pPr lvl="1" indent="0">
              <a:buNone/>
            </a:pPr>
            <a:endParaRPr lang="de-DE" dirty="0"/>
          </a:p>
        </p:txBody>
      </p:sp>
    </p:spTree>
    <p:extLst>
      <p:ext uri="{BB962C8B-B14F-4D97-AF65-F5344CB8AC3E}">
        <p14:creationId xmlns:p14="http://schemas.microsoft.com/office/powerpoint/2010/main" val="111319675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Vorstellung der Daten</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286023161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en-US" dirty="0" err="1"/>
              <a:t>Daten</a:t>
            </a:r>
            <a:r>
              <a:rPr lang="en-US" dirty="0"/>
              <a:t> 1: BUA Project</a:t>
            </a:r>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3529014" y="736599"/>
            <a:ext cx="5380036" cy="4238625"/>
          </a:xfrm>
        </p:spPr>
        <p:txBody>
          <a:bodyPr/>
          <a:lstStyle/>
          <a:p>
            <a:r>
              <a:rPr lang="de-DE" dirty="0"/>
              <a:t>Soziale Kohäsion in Krisenzeiten </a:t>
            </a:r>
          </a:p>
          <a:p>
            <a:pPr lvl="1"/>
            <a:r>
              <a:rPr lang="de-DE" dirty="0"/>
              <a:t>Die Corona-Pandemie und (anti-asiatischer) Rassismus in Deutschland </a:t>
            </a:r>
          </a:p>
          <a:p>
            <a:pPr lvl="1"/>
            <a:r>
              <a:rPr lang="de-DE" dirty="0"/>
              <a:t>Kollaboration mit HU und DeZIM</a:t>
            </a:r>
          </a:p>
          <a:p>
            <a:r>
              <a:rPr lang="de-DE" dirty="0"/>
              <a:t>Struktur</a:t>
            </a:r>
          </a:p>
          <a:p>
            <a:pPr lvl="1"/>
            <a:r>
              <a:rPr lang="de-DE" dirty="0"/>
              <a:t>Innenperspektive: Umfrage+ (Qualitative) Tagebuchstudie </a:t>
            </a:r>
          </a:p>
          <a:p>
            <a:pPr lvl="1"/>
            <a:r>
              <a:rPr lang="de-DE" dirty="0"/>
              <a:t>Außenperspektive: Quantitative 3-Wellen Studie</a:t>
            </a:r>
          </a:p>
          <a:p>
            <a:r>
              <a:rPr lang="de-DE" dirty="0">
                <a:solidFill>
                  <a:sysClr val="windowText" lastClr="000000"/>
                </a:solidFill>
              </a:rPr>
              <a:t>Projektteam</a:t>
            </a:r>
          </a:p>
          <a:p>
            <a:pPr marL="285750" indent="-285750">
              <a:buFont typeface="Arial" panose="020B0604020202020204" pitchFamily="34" charset="0"/>
              <a:buChar char="•"/>
            </a:pPr>
            <a:r>
              <a:rPr lang="de-DE" sz="1800" b="0" dirty="0">
                <a:solidFill>
                  <a:sysClr val="windowText" lastClr="000000"/>
                </a:solidFill>
              </a:rPr>
              <a:t>Politikwissenschaft, Psychologie &amp; Soziologie</a:t>
            </a:r>
            <a:r>
              <a:rPr lang="de-DE" sz="1800" dirty="0">
                <a:solidFill>
                  <a:sysClr val="windowText" lastClr="000000"/>
                </a:solidFill>
              </a:rPr>
              <a:t> </a:t>
            </a:r>
            <a:endParaRPr lang="de-DE" sz="1400" dirty="0">
              <a:solidFill>
                <a:sysClr val="windowText" lastClr="000000"/>
              </a:solidFill>
            </a:endParaRPr>
          </a:p>
          <a:p>
            <a:pPr lvl="1"/>
            <a:endParaRPr lang="de-DE" dirty="0"/>
          </a:p>
          <a:p>
            <a:endParaRPr lang="de-DE" dirty="0"/>
          </a:p>
          <a:p>
            <a:endParaRPr lang="de-DE" dirty="0"/>
          </a:p>
          <a:p>
            <a:endParaRPr lang="de-DE" dirty="0"/>
          </a:p>
          <a:p>
            <a:endParaRPr lang="en-US" dirty="0"/>
          </a:p>
        </p:txBody>
      </p:sp>
      <p:pic>
        <p:nvPicPr>
          <p:cNvPr id="5" name="Inhaltsplatzhalter 4">
            <a:extLst>
              <a:ext uri="{FF2B5EF4-FFF2-40B4-BE49-F238E27FC236}">
                <a16:creationId xmlns:a16="http://schemas.microsoft.com/office/drawing/2014/main" id="{F548DD8E-D2F0-4C93-8DDE-56B550B29649}"/>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234950" y="736598"/>
            <a:ext cx="3211854" cy="4238625"/>
          </a:xfrm>
        </p:spPr>
      </p:pic>
    </p:spTree>
    <p:extLst>
      <p:ext uri="{BB962C8B-B14F-4D97-AF65-F5344CB8AC3E}">
        <p14:creationId xmlns:p14="http://schemas.microsoft.com/office/powerpoint/2010/main" val="2073477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500"/>
                                  </p:stCondLst>
                                  <p:iterate type="lt">
                                    <p:tmAbs val="0"/>
                                  </p:iterate>
                                  <p:childTnLst>
                                    <p:set>
                                      <p:cBhvr override="childStyle">
                                        <p:cTn id="6" dur="10800"/>
                                        <p:tgtEl>
                                          <p:spTgt spid="3">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500"/>
                                  </p:stCondLst>
                                  <p:iterate type="lt">
                                    <p:tmAbs val="0"/>
                                  </p:iterate>
                                  <p:childTnLst>
                                    <p:set>
                                      <p:cBhvr override="childStyle">
                                        <p:cTn id="10" dur="10800"/>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500"/>
                                  </p:stCondLst>
                                  <p:iterate type="lt">
                                    <p:tmAbs val="0"/>
                                  </p:iterate>
                                  <p:childTnLst>
                                    <p:set>
                                      <p:cBhvr override="childStyle">
                                        <p:cTn id="14" dur="10800"/>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1: BUA</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Dezember 2020 </a:t>
            </a:r>
          </a:p>
          <a:p>
            <a:pPr marL="698500" lvl="1" indent="-342900"/>
            <a:r>
              <a:rPr lang="de-DE" sz="1800" dirty="0"/>
              <a:t>Welle 2: Februar 2021</a:t>
            </a:r>
          </a:p>
          <a:p>
            <a:pPr marL="698500" lvl="1" indent="-342900"/>
            <a:r>
              <a:rPr lang="de-DE" sz="1800" dirty="0"/>
              <a:t>Welle 3: April 2021</a:t>
            </a:r>
          </a:p>
          <a:p>
            <a:pPr marL="342900" indent="-342900">
              <a:buFont typeface="Arial" panose="020B0604020202020204" pitchFamily="34" charset="0"/>
              <a:buChar char="•"/>
            </a:pPr>
            <a:r>
              <a:rPr lang="de-DE" dirty="0"/>
              <a:t>Konzepte im Fragebogen</a:t>
            </a:r>
          </a:p>
          <a:p>
            <a:pPr marL="698500" lvl="1" indent="-342900"/>
            <a:r>
              <a:rPr lang="de-DE" sz="1800" dirty="0"/>
              <a:t>Persönlichkeitsstruktur (z.B. Big-5, Narzissmus, RWO, SWO, Need for Control)</a:t>
            </a:r>
          </a:p>
          <a:p>
            <a:pPr marL="698500" lvl="1" indent="-342900"/>
            <a:r>
              <a:rPr lang="de-DE" sz="1800" dirty="0"/>
              <a:t>Ideologie und Parteienaffinität </a:t>
            </a:r>
          </a:p>
          <a:p>
            <a:pPr marL="698500" lvl="1" indent="-342900"/>
            <a:r>
              <a:rPr lang="de-DE" sz="1800" dirty="0"/>
              <a:t>Soziale Evaluationen und Emotionen</a:t>
            </a:r>
          </a:p>
          <a:p>
            <a:pPr marL="698500" lvl="1" indent="-342900"/>
            <a:r>
              <a:rPr lang="de-DE" sz="1800" dirty="0"/>
              <a:t>Gruppenzugehörigkeit und Gruppenwahrnehmungen </a:t>
            </a:r>
          </a:p>
          <a:p>
            <a:pPr marL="342900" indent="-342900">
              <a:buFont typeface="Arial" panose="020B0604020202020204" pitchFamily="34" charset="0"/>
              <a:buChar char="•"/>
            </a:pPr>
            <a:r>
              <a:rPr lang="de-DE" dirty="0"/>
              <a:t>Online-Panel (gewichtet nach Geschlecht, Bundesland, Bildungsgrad, </a:t>
            </a:r>
            <a:r>
              <a:rPr lang="de-DE" dirty="0" err="1"/>
              <a:t>oversampled</a:t>
            </a:r>
            <a:r>
              <a:rPr lang="de-DE" dirty="0"/>
              <a:t> Migrationshintergrund)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91119225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European </a:t>
            </a:r>
            <a:r>
              <a:rPr lang="de-DE" dirty="0" err="1"/>
              <a:t>Social</a:t>
            </a:r>
            <a:r>
              <a:rPr lang="de-DE" dirty="0"/>
              <a:t> Survey</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2002 </a:t>
            </a:r>
          </a:p>
          <a:p>
            <a:pPr marL="698500" lvl="1" indent="-342900"/>
            <a:r>
              <a:rPr lang="de-DE" sz="1800" dirty="0"/>
              <a:t>Welle 10: 2020 </a:t>
            </a:r>
          </a:p>
          <a:p>
            <a:pPr marL="698500" lvl="1" indent="-342900"/>
            <a:r>
              <a:rPr lang="de-DE" sz="1800" dirty="0"/>
              <a:t>Erhebung alle zwei Jahre</a:t>
            </a:r>
          </a:p>
          <a:p>
            <a:pPr marL="342900" indent="-342900">
              <a:buFont typeface="Arial" panose="020B0604020202020204" pitchFamily="34" charset="0"/>
              <a:buChar char="•"/>
            </a:pPr>
            <a:r>
              <a:rPr lang="de-DE" dirty="0"/>
              <a:t>Konzepte im Fragebogen</a:t>
            </a:r>
          </a:p>
          <a:p>
            <a:pPr marL="698500" lvl="1" indent="-342900"/>
            <a:r>
              <a:rPr lang="de-DE" sz="1800" dirty="0"/>
              <a:t>Sozialpolitische &amp; Politikwissenschaftliche Standarditems</a:t>
            </a:r>
          </a:p>
          <a:p>
            <a:pPr marL="698500" lvl="1" indent="-342900"/>
            <a:r>
              <a:rPr lang="de-DE" sz="1800" dirty="0"/>
              <a:t>Werte, Ideologie und Parteienaffinität </a:t>
            </a:r>
          </a:p>
          <a:p>
            <a:pPr marL="698500" lvl="1" indent="-342900"/>
            <a:r>
              <a:rPr lang="de-DE" sz="1800" dirty="0"/>
              <a:t>Gruppenzugehörigkeit und Gruppenwahrnehmungen </a:t>
            </a:r>
          </a:p>
          <a:p>
            <a:pPr marL="698500" lvl="1" indent="-342900"/>
            <a:r>
              <a:rPr lang="de-DE" sz="1800" dirty="0"/>
              <a:t>Rotierende Wellen zu unterschiedlichen Themen </a:t>
            </a:r>
          </a:p>
          <a:p>
            <a:pPr marL="342900" indent="-342900">
              <a:buFont typeface="Arial" panose="020B0604020202020204" pitchFamily="34" charset="0"/>
              <a:buChar char="•"/>
            </a:pPr>
            <a:r>
              <a:rPr lang="de-DE" dirty="0"/>
              <a:t>Stratifiziertes Random Sample,  Querschnittsdaten</a:t>
            </a:r>
          </a:p>
          <a:p>
            <a:pPr marL="342900" indent="-342900">
              <a:buFont typeface="Arial" panose="020B0604020202020204" pitchFamily="34" charset="0"/>
              <a:buChar char="•"/>
            </a:pPr>
            <a:r>
              <a:rPr lang="de-DE" dirty="0"/>
              <a:t>Sehr hohe Datenqualität </a:t>
            </a:r>
          </a:p>
          <a:p>
            <a:pPr marL="698500" lvl="1" indent="-342900"/>
            <a:endParaRPr lang="de-DE" dirty="0"/>
          </a:p>
          <a:p>
            <a:pPr marL="342900" indent="-342900">
              <a:buFont typeface="Arial" panose="020B0604020202020204" pitchFamily="34" charset="0"/>
              <a:buChar char="•"/>
            </a:pPr>
            <a:endParaRPr lang="de-DE" dirty="0"/>
          </a:p>
        </p:txBody>
      </p:sp>
      <p:pic>
        <p:nvPicPr>
          <p:cNvPr id="1026" name="Picture 2" descr="European Social Survey | SSHOPENCLOUD">
            <a:extLst>
              <a:ext uri="{FF2B5EF4-FFF2-40B4-BE49-F238E27FC236}">
                <a16:creationId xmlns:a16="http://schemas.microsoft.com/office/drawing/2014/main" id="{F4E3C064-B307-C2D8-3435-810E5F63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45" y="76815"/>
            <a:ext cx="4673675" cy="31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4911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European </a:t>
            </a:r>
            <a:r>
              <a:rPr lang="de-DE" dirty="0" err="1"/>
              <a:t>Social</a:t>
            </a:r>
            <a:r>
              <a:rPr lang="de-DE" dirty="0"/>
              <a:t> Survey</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Standardthemen in jeder Welle </a:t>
            </a:r>
          </a:p>
          <a:p>
            <a:pPr marL="698500" lvl="1" indent="-342900"/>
            <a:r>
              <a:rPr lang="de-DE" sz="1800" dirty="0"/>
              <a:t>Medien und Soziales Vertrauen</a:t>
            </a:r>
          </a:p>
          <a:p>
            <a:pPr marL="698500" lvl="1" indent="-342900"/>
            <a:r>
              <a:rPr lang="de-DE" sz="1800" dirty="0">
                <a:sym typeface="Wingdings" panose="05000000000000000000" pitchFamily="2" charset="2"/>
              </a:rPr>
              <a:t>Politische Einstellungen </a:t>
            </a:r>
          </a:p>
          <a:p>
            <a:pPr marL="698500" lvl="1" indent="-342900"/>
            <a:r>
              <a:rPr lang="de-DE" sz="1800" dirty="0">
                <a:sym typeface="Wingdings" panose="05000000000000000000" pitchFamily="2" charset="2"/>
              </a:rPr>
              <a:t>Soziodemographische Variablen </a:t>
            </a:r>
          </a:p>
          <a:p>
            <a:pPr marL="698500" lvl="1" indent="-342900"/>
            <a:r>
              <a:rPr lang="de-DE" sz="1800" dirty="0">
                <a:sym typeface="Wingdings" panose="05000000000000000000" pitchFamily="2" charset="2"/>
              </a:rPr>
              <a:t>Human Values </a:t>
            </a:r>
            <a:r>
              <a:rPr lang="de-DE" sz="1800" dirty="0" err="1">
                <a:sym typeface="Wingdings" panose="05000000000000000000" pitchFamily="2" charset="2"/>
              </a:rPr>
              <a:t>Scale</a:t>
            </a:r>
            <a:endParaRPr lang="de-DE" sz="1800" dirty="0"/>
          </a:p>
          <a:p>
            <a:pPr marL="342900" indent="-342900"/>
            <a:r>
              <a:rPr lang="de-DE" sz="2200" dirty="0"/>
              <a:t>Rotierende Wellen zu unterschiedlichen Themen</a:t>
            </a:r>
          </a:p>
          <a:p>
            <a:pPr lvl="1" indent="0">
              <a:buNone/>
            </a:pPr>
            <a:endParaRPr lang="de-DE" dirty="0"/>
          </a:p>
          <a:p>
            <a:pPr marL="342900" indent="-342900">
              <a:buFont typeface="Arial" panose="020B0604020202020204" pitchFamily="34" charset="0"/>
              <a:buChar char="•"/>
            </a:pPr>
            <a:endParaRPr lang="de-DE" dirty="0"/>
          </a:p>
        </p:txBody>
      </p:sp>
      <p:graphicFrame>
        <p:nvGraphicFramePr>
          <p:cNvPr id="2" name="Table 2">
            <a:extLst>
              <a:ext uri="{FF2B5EF4-FFF2-40B4-BE49-F238E27FC236}">
                <a16:creationId xmlns:a16="http://schemas.microsoft.com/office/drawing/2014/main" id="{C2E1D3A7-D286-B96E-CBBD-F0DA108BC2DE}"/>
              </a:ext>
            </a:extLst>
          </p:cNvPr>
          <p:cNvGraphicFramePr>
            <a:graphicFrameLocks noGrp="1"/>
          </p:cNvGraphicFramePr>
          <p:nvPr/>
        </p:nvGraphicFramePr>
        <p:xfrm>
          <a:off x="231494" y="2841645"/>
          <a:ext cx="8677556" cy="2225040"/>
        </p:xfrm>
        <a:graphic>
          <a:graphicData uri="http://schemas.openxmlformats.org/drawingml/2006/table">
            <a:tbl>
              <a:tblPr firstRow="1" bandRow="1">
                <a:tableStyleId>{F5AB1C69-6EDB-4FF4-983F-18BD219EF322}</a:tableStyleId>
              </a:tblPr>
              <a:tblGrid>
                <a:gridCol w="4338778">
                  <a:extLst>
                    <a:ext uri="{9D8B030D-6E8A-4147-A177-3AD203B41FA5}">
                      <a16:colId xmlns:a16="http://schemas.microsoft.com/office/drawing/2014/main" val="3686201515"/>
                    </a:ext>
                  </a:extLst>
                </a:gridCol>
                <a:gridCol w="4338778">
                  <a:extLst>
                    <a:ext uri="{9D8B030D-6E8A-4147-A177-3AD203B41FA5}">
                      <a16:colId xmlns:a16="http://schemas.microsoft.com/office/drawing/2014/main" val="34831887"/>
                    </a:ext>
                  </a:extLst>
                </a:gridCol>
              </a:tblGrid>
              <a:tr h="2122803">
                <a:tc>
                  <a:txBody>
                    <a:bodyPr/>
                    <a:lstStyle/>
                    <a:p>
                      <a:pPr marL="342900" indent="-342900">
                        <a:buFont typeface="Arial" panose="020B0604020202020204" pitchFamily="34" charset="0"/>
                        <a:buChar char="•"/>
                      </a:pPr>
                      <a:r>
                        <a:rPr lang="en-US" sz="1400" b="0" dirty="0">
                          <a:solidFill>
                            <a:schemeClr val="tx1"/>
                          </a:solidFill>
                        </a:rPr>
                        <a:t>ESS round 10 - 2020. Democracy, Digital social contacts</a:t>
                      </a:r>
                    </a:p>
                    <a:p>
                      <a:pPr marL="342900" indent="-342900">
                        <a:buFont typeface="Arial" panose="020B0604020202020204" pitchFamily="34" charset="0"/>
                        <a:buChar char="•"/>
                      </a:pPr>
                      <a:r>
                        <a:rPr lang="en-US" sz="1400" b="0" dirty="0">
                          <a:solidFill>
                            <a:schemeClr val="tx1"/>
                          </a:solidFill>
                        </a:rPr>
                        <a:t>ESS round 9 - 2018. Timing of life, Justice and fairness</a:t>
                      </a:r>
                    </a:p>
                    <a:p>
                      <a:pPr marL="342900" indent="-342900">
                        <a:buFont typeface="Arial" panose="020B0604020202020204" pitchFamily="34" charset="0"/>
                        <a:buChar char="•"/>
                      </a:pPr>
                      <a:r>
                        <a:rPr lang="en-US" sz="1400" b="0" dirty="0">
                          <a:solidFill>
                            <a:schemeClr val="tx1"/>
                          </a:solidFill>
                        </a:rPr>
                        <a:t>ESS round 8 - 2016. Welfare attitudes, Attitudes to climate change</a:t>
                      </a:r>
                    </a:p>
                    <a:p>
                      <a:pPr marL="342900" indent="-342900">
                        <a:buFont typeface="Arial" panose="020B0604020202020204" pitchFamily="34" charset="0"/>
                        <a:buChar char="•"/>
                      </a:pPr>
                      <a:r>
                        <a:rPr lang="en-US" sz="1400" b="0" dirty="0">
                          <a:solidFill>
                            <a:schemeClr val="tx1"/>
                          </a:solidFill>
                        </a:rPr>
                        <a:t>ESS round 7 - 2014. Immigration, Social inequalities in health</a:t>
                      </a:r>
                    </a:p>
                    <a:p>
                      <a:pPr marL="342900" indent="-342900">
                        <a:buFont typeface="Arial" panose="020B0604020202020204" pitchFamily="34" charset="0"/>
                        <a:buChar char="•"/>
                      </a:pPr>
                      <a:r>
                        <a:rPr lang="en-US" sz="1400" b="0" dirty="0">
                          <a:solidFill>
                            <a:schemeClr val="tx1"/>
                          </a:solidFill>
                        </a:rPr>
                        <a:t>ESS round 6 - 2012. Personal wellbeing, Democracy</a:t>
                      </a:r>
                      <a:endParaRPr lang="de-DE" dirty="0">
                        <a:solidFill>
                          <a:schemeClr val="tx1"/>
                        </a:solidFill>
                      </a:endParaRPr>
                    </a:p>
                  </a:txBody>
                  <a:tcPr/>
                </a:tc>
                <a:tc>
                  <a:txBody>
                    <a:bodyPr/>
                    <a:lstStyle/>
                    <a:p>
                      <a:pPr marL="342900" indent="-342900">
                        <a:buFont typeface="Arial" panose="020B0604020202020204" pitchFamily="34" charset="0"/>
                        <a:buChar char="•"/>
                      </a:pPr>
                      <a:r>
                        <a:rPr lang="en-US" sz="1400" b="0" dirty="0">
                          <a:solidFill>
                            <a:schemeClr val="tx1"/>
                          </a:solidFill>
                        </a:rPr>
                        <a:t>ESS round 5 - 2010. Family work and wellbeing, Justice</a:t>
                      </a:r>
                    </a:p>
                    <a:p>
                      <a:pPr marL="342900" indent="-342900">
                        <a:buFont typeface="Arial" panose="020B0604020202020204" pitchFamily="34" charset="0"/>
                        <a:buChar char="•"/>
                      </a:pPr>
                      <a:r>
                        <a:rPr lang="en-US" sz="1400" b="0" dirty="0">
                          <a:solidFill>
                            <a:schemeClr val="tx1"/>
                          </a:solidFill>
                        </a:rPr>
                        <a:t>ESS round 4 - 2008. Welfare attitudes, Ageism</a:t>
                      </a:r>
                    </a:p>
                    <a:p>
                      <a:pPr marL="342900" indent="-342900">
                        <a:buFont typeface="Arial" panose="020B0604020202020204" pitchFamily="34" charset="0"/>
                        <a:buChar char="•"/>
                      </a:pPr>
                      <a:r>
                        <a:rPr lang="en-US" sz="1400" b="0" dirty="0">
                          <a:solidFill>
                            <a:schemeClr val="tx1"/>
                          </a:solidFill>
                        </a:rPr>
                        <a:t>ESS round 3 - 2006. Timing of life, Personal wellbeing</a:t>
                      </a:r>
                    </a:p>
                    <a:p>
                      <a:pPr marL="342900" indent="-342900">
                        <a:buFont typeface="Arial" panose="020B0604020202020204" pitchFamily="34" charset="0"/>
                        <a:buChar char="•"/>
                      </a:pPr>
                      <a:r>
                        <a:rPr lang="en-US" sz="1400" b="0" dirty="0">
                          <a:solidFill>
                            <a:schemeClr val="tx1"/>
                          </a:solidFill>
                        </a:rPr>
                        <a:t>ESS round 2 - 2004. Health and care, Economic morality, Family work and wellbeing</a:t>
                      </a:r>
                    </a:p>
                    <a:p>
                      <a:pPr marL="342900" indent="-342900">
                        <a:buFont typeface="Arial" panose="020B0604020202020204" pitchFamily="34" charset="0"/>
                        <a:buChar char="•"/>
                      </a:pPr>
                      <a:r>
                        <a:rPr lang="en-US" sz="1400" b="0" dirty="0">
                          <a:solidFill>
                            <a:schemeClr val="tx1"/>
                          </a:solidFill>
                        </a:rPr>
                        <a:t>ESS round 1 - 2002. Immigration, Citizen involvement</a:t>
                      </a:r>
                      <a:r>
                        <a:rPr lang="de-DE" sz="1400" b="0" dirty="0">
                          <a:solidFill>
                            <a:schemeClr val="tx1"/>
                          </a:solidFill>
                        </a:rPr>
                        <a:t> </a:t>
                      </a:r>
                    </a:p>
                  </a:txBody>
                  <a:tcPr/>
                </a:tc>
                <a:extLst>
                  <a:ext uri="{0D108BD9-81ED-4DB2-BD59-A6C34878D82A}">
                    <a16:rowId xmlns:a16="http://schemas.microsoft.com/office/drawing/2014/main" val="1727374667"/>
                  </a:ext>
                </a:extLst>
              </a:tr>
            </a:tbl>
          </a:graphicData>
        </a:graphic>
      </p:graphicFrame>
    </p:spTree>
    <p:extLst>
      <p:ext uri="{BB962C8B-B14F-4D97-AF65-F5344CB8AC3E}">
        <p14:creationId xmlns:p14="http://schemas.microsoft.com/office/powerpoint/2010/main" val="160307224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ESS Publikationen </a:t>
            </a:r>
          </a:p>
        </p:txBody>
      </p:sp>
      <p:sp>
        <p:nvSpPr>
          <p:cNvPr id="4" name="Content Placeholder 3">
            <a:extLst>
              <a:ext uri="{FF2B5EF4-FFF2-40B4-BE49-F238E27FC236}">
                <a16:creationId xmlns:a16="http://schemas.microsoft.com/office/drawing/2014/main" id="{256ED552-A6EC-6B9B-EE9B-EEE775AFFB7E}"/>
              </a:ext>
            </a:extLst>
          </p:cNvPr>
          <p:cNvSpPr>
            <a:spLocks noGrp="1"/>
          </p:cNvSpPr>
          <p:nvPr>
            <p:ph sz="quarter" idx="12"/>
          </p:nvPr>
        </p:nvSpPr>
        <p:spPr/>
        <p:txBody>
          <a:bodyPr/>
          <a:lstStyle/>
          <a:p>
            <a:pPr marL="342900" indent="-342900">
              <a:buFont typeface="Arial" panose="020B0604020202020204" pitchFamily="34" charset="0"/>
              <a:buChar char="•"/>
            </a:pPr>
            <a:r>
              <a:rPr lang="de-DE" dirty="0"/>
              <a:t>Sehr </a:t>
            </a:r>
            <a:r>
              <a:rPr lang="de-DE" dirty="0" err="1"/>
              <a:t>grosse</a:t>
            </a:r>
            <a:r>
              <a:rPr lang="de-DE" dirty="0"/>
              <a:t> Anzahl  </a:t>
            </a:r>
            <a:r>
              <a:rPr lang="de-DE" dirty="0">
                <a:sym typeface="Wingdings" panose="05000000000000000000" pitchFamily="2" charset="2"/>
              </a:rPr>
              <a:t> Link zur Auflistung </a:t>
            </a:r>
            <a:r>
              <a:rPr lang="de-DE" dirty="0">
                <a:sym typeface="Wingdings" panose="05000000000000000000" pitchFamily="2" charset="2"/>
                <a:hlinkClick r:id="rId2"/>
              </a:rPr>
              <a:t>https://bibliography.europeansocialsurvey.org/browse</a:t>
            </a:r>
            <a:endParaRPr lang="de-DE" dirty="0">
              <a:sym typeface="Wingdings" panose="05000000000000000000" pitchFamily="2" charset="2"/>
            </a:endParaRPr>
          </a:p>
          <a:p>
            <a:endParaRPr lang="de-DE" dirty="0"/>
          </a:p>
          <a:p>
            <a:endParaRPr lang="de-DE" dirty="0"/>
          </a:p>
        </p:txBody>
      </p:sp>
      <p:pic>
        <p:nvPicPr>
          <p:cNvPr id="8" name="Picture 7">
            <a:extLst>
              <a:ext uri="{FF2B5EF4-FFF2-40B4-BE49-F238E27FC236}">
                <a16:creationId xmlns:a16="http://schemas.microsoft.com/office/drawing/2014/main" id="{9BAABC31-C586-AEF6-1BCC-1B22B102C252}"/>
              </a:ext>
            </a:extLst>
          </p:cNvPr>
          <p:cNvPicPr>
            <a:picLocks noChangeAspect="1"/>
          </p:cNvPicPr>
          <p:nvPr/>
        </p:nvPicPr>
        <p:blipFill>
          <a:blip r:embed="rId3"/>
          <a:stretch>
            <a:fillRect/>
          </a:stretch>
        </p:blipFill>
        <p:spPr>
          <a:xfrm>
            <a:off x="1370483" y="1684048"/>
            <a:ext cx="5823284" cy="3160679"/>
          </a:xfrm>
          <a:prstGeom prst="rect">
            <a:avLst/>
          </a:prstGeom>
        </p:spPr>
      </p:pic>
    </p:spTree>
    <p:extLst>
      <p:ext uri="{BB962C8B-B14F-4D97-AF65-F5344CB8AC3E}">
        <p14:creationId xmlns:p14="http://schemas.microsoft.com/office/powerpoint/2010/main" val="6490984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091F-BF85-763A-5A90-D0EF6D95BC17}"/>
              </a:ext>
            </a:extLst>
          </p:cNvPr>
          <p:cNvSpPr>
            <a:spLocks noGrp="1"/>
          </p:cNvSpPr>
          <p:nvPr>
            <p:ph type="title"/>
          </p:nvPr>
        </p:nvSpPr>
        <p:spPr/>
        <p:txBody>
          <a:bodyPr/>
          <a:lstStyle/>
          <a:p>
            <a:r>
              <a:rPr lang="de-DE" dirty="0"/>
              <a:t>1: Wirtschaft &amp; Pol. Vertrauen</a:t>
            </a:r>
          </a:p>
        </p:txBody>
      </p:sp>
      <p:sp>
        <p:nvSpPr>
          <p:cNvPr id="3" name="Content Placeholder 2">
            <a:extLst>
              <a:ext uri="{FF2B5EF4-FFF2-40B4-BE49-F238E27FC236}">
                <a16:creationId xmlns:a16="http://schemas.microsoft.com/office/drawing/2014/main" id="{32D0AD76-6D1D-376F-8CB0-1F03A91F9776}"/>
              </a:ext>
            </a:extLst>
          </p:cNvPr>
          <p:cNvSpPr>
            <a:spLocks noGrp="1"/>
          </p:cNvSpPr>
          <p:nvPr>
            <p:ph sz="quarter" idx="12"/>
          </p:nvPr>
        </p:nvSpPr>
        <p:spPr/>
        <p:txBody>
          <a:bodyPr/>
          <a:lstStyle/>
          <a:p>
            <a:r>
              <a:rPr lang="en-US" sz="1600" dirty="0"/>
              <a:t>DOTTI SANI, G.M. and MAGISTRO, B. (2016), Increasingly unequal? The economic crisis, social inequalities and trust in the European Parliament in 20 European countries. European Journal of Political Research, 55: 246-264. https://doi.org/10.1111/1475-6765.12126</a:t>
            </a:r>
            <a:endParaRPr lang="de-DE" sz="1600" dirty="0"/>
          </a:p>
        </p:txBody>
      </p:sp>
      <p:sp>
        <p:nvSpPr>
          <p:cNvPr id="5" name="TextBox 4">
            <a:extLst>
              <a:ext uri="{FF2B5EF4-FFF2-40B4-BE49-F238E27FC236}">
                <a16:creationId xmlns:a16="http://schemas.microsoft.com/office/drawing/2014/main" id="{3AEA419E-C708-F780-83F6-70727B5C2BE5}"/>
              </a:ext>
            </a:extLst>
          </p:cNvPr>
          <p:cNvSpPr txBox="1"/>
          <p:nvPr/>
        </p:nvSpPr>
        <p:spPr>
          <a:xfrm>
            <a:off x="231493" y="1900989"/>
            <a:ext cx="8677555" cy="3108543"/>
          </a:xfrm>
          <a:prstGeom prst="rect">
            <a:avLst/>
          </a:prstGeom>
          <a:noFill/>
        </p:spPr>
        <p:txBody>
          <a:bodyPr wrap="square">
            <a:spAutoFit/>
          </a:bodyPr>
          <a:lstStyle/>
          <a:p>
            <a:r>
              <a:rPr lang="en-US" sz="1400" b="0" i="0" dirty="0">
                <a:solidFill>
                  <a:srgbClr val="1C1D1E"/>
                </a:solidFill>
                <a:effectLst/>
                <a:latin typeface="+mn-lt"/>
                <a:cs typeface="Times New Roman" panose="02020603050405020304" pitchFamily="18" charset="0"/>
              </a:rPr>
              <a:t>The 2008/2009 economic crisis has been identified as an important element contributing to declining trust in institutions in Europe and worldwide. However, it is unclear whether this decline in trust is distributed homogenously among citizens or whether there are differences across social strata. This article applies multilevel models to six waves of European Social Survey (ESS) data to </a:t>
            </a:r>
            <a:r>
              <a:rPr lang="en-US" sz="1400" b="0" i="0" dirty="0" err="1">
                <a:solidFill>
                  <a:srgbClr val="1C1D1E"/>
                </a:solidFill>
                <a:effectLst/>
                <a:latin typeface="+mn-lt"/>
                <a:cs typeface="Times New Roman" panose="02020603050405020304" pitchFamily="18" charset="0"/>
              </a:rPr>
              <a:t>analyse</a:t>
            </a:r>
            <a:r>
              <a:rPr lang="en-US" sz="1400" b="0" i="0" dirty="0">
                <a:solidFill>
                  <a:srgbClr val="1C1D1E"/>
                </a:solidFill>
                <a:effectLst/>
                <a:latin typeface="+mn-lt"/>
                <a:cs typeface="Times New Roman" panose="02020603050405020304" pitchFamily="18" charset="0"/>
              </a:rPr>
              <a:t> changes in trust in the European Parliament (EP) from 2002 to 2012 in 20 European Union countries. Moreover, it investigates whether individuals with different socioeconomic backgrounds experienced different reductions in trust. The results indicate that trust in the EP declined the most in the peripheral European countries hit hardest by the economic crisis: Portugal, Italy, Ireland, Cyprus, Greece and Spain. Furthermore, the results suggest that the decline in trust was more pronounced among subjects with lower social status. The tightening of the link between social and political inequalities is especially preoccupying considering the importance of trust in institutions for citizens to actively participate in society, voice their needs and demand their place at the table. Hence, the worsening economic conditions, combined with declining levels of trust, are not only troublesome for the functioning of democracies as a whole, but they are also problematic at the individual level as they are likely to perpetuate the divide among subjects at different ends of the social ladder.</a:t>
            </a:r>
            <a:endParaRPr lang="de-DE" sz="1400" dirty="0">
              <a:latin typeface="+mn-lt"/>
              <a:cs typeface="Times New Roman" panose="02020603050405020304" pitchFamily="18" charset="0"/>
            </a:endParaRPr>
          </a:p>
        </p:txBody>
      </p:sp>
    </p:spTree>
    <p:extLst>
      <p:ext uri="{BB962C8B-B14F-4D97-AF65-F5344CB8AC3E}">
        <p14:creationId xmlns:p14="http://schemas.microsoft.com/office/powerpoint/2010/main" val="192739881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905491"/>
            <a:ext cx="8674100" cy="4238009"/>
          </a:xfrm>
        </p:spPr>
        <p:txBody>
          <a:bodyPr anchor="ctr"/>
          <a:lstStyle/>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endParaRPr lang="de-DE" dirty="0"/>
          </a:p>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r>
              <a:rPr lang="de-DE" noProof="0" dirty="0"/>
              <a:t>1 – Theoretischer Hintergrund: </a:t>
            </a:r>
          </a:p>
          <a:p>
            <a:pPr marL="812800" lvl="1" indent="-457200"/>
            <a:r>
              <a:rPr lang="de-DE" sz="1600" noProof="0" dirty="0"/>
              <a:t>Was ist soziale Kohäsion &amp; </a:t>
            </a:r>
            <a:r>
              <a:rPr lang="de-DE" sz="1600" dirty="0"/>
              <a:t>Wie analysieren wir Krisen?</a:t>
            </a:r>
          </a:p>
          <a:p>
            <a:pPr marL="812800" lvl="1" indent="-457200"/>
            <a:r>
              <a:rPr lang="de-DE" sz="1600" dirty="0"/>
              <a:t>Was sagt uns die Forschung</a:t>
            </a:r>
          </a:p>
          <a:p>
            <a:pPr marL="812800" lvl="1" indent="-457200"/>
            <a:r>
              <a:rPr lang="de-DE" sz="1600" noProof="0" dirty="0"/>
              <a:t>Welche Fragen interessieren euch</a:t>
            </a:r>
            <a:r>
              <a:rPr lang="de-DE" sz="1800" noProof="0" dirty="0"/>
              <a:t>? </a:t>
            </a:r>
          </a:p>
          <a:p>
            <a:pPr marL="457200" indent="-457200">
              <a:buFont typeface="Arial" panose="020B0604020202020204" pitchFamily="34" charset="0"/>
              <a:buChar char="•"/>
            </a:pPr>
            <a:r>
              <a:rPr lang="de-DE" noProof="0" dirty="0"/>
              <a:t>2 – </a:t>
            </a:r>
            <a:r>
              <a:rPr lang="de-DE" dirty="0"/>
              <a:t>Vorstellung der Daten</a:t>
            </a:r>
          </a:p>
          <a:p>
            <a:pPr marL="812800" lvl="1" indent="-457200"/>
            <a:r>
              <a:rPr lang="de-DE" sz="1600" dirty="0"/>
              <a:t>BUA: Soziale Kohäsion in Krisenzeiten </a:t>
            </a:r>
            <a:r>
              <a:rPr lang="de-DE" sz="1600" dirty="0">
                <a:sym typeface="Wingdings" panose="05000000000000000000" pitchFamily="2" charset="2"/>
              </a:rPr>
              <a:t> </a:t>
            </a:r>
            <a:r>
              <a:rPr lang="de-DE" sz="1600" dirty="0"/>
              <a:t>Entstehung der Daten / Projekthintergrund</a:t>
            </a:r>
          </a:p>
          <a:p>
            <a:pPr marL="812800" lvl="1" indent="-457200"/>
            <a:r>
              <a:rPr lang="de-DE" sz="1600" dirty="0"/>
              <a:t>European </a:t>
            </a:r>
            <a:r>
              <a:rPr lang="de-DE" sz="1600" dirty="0" err="1"/>
              <a:t>Social</a:t>
            </a:r>
            <a:r>
              <a:rPr lang="de-DE" sz="1600" dirty="0"/>
              <a:t> Survey &amp; Anwendungsbeispiele </a:t>
            </a:r>
          </a:p>
          <a:p>
            <a:pPr marL="457200" indent="-457200">
              <a:buFont typeface="Arial" panose="020B0604020202020204" pitchFamily="34" charset="0"/>
              <a:buChar char="•"/>
            </a:pPr>
            <a:r>
              <a:rPr lang="de-DE" noProof="0" dirty="0"/>
              <a:t>3 – Anwendung: Was finden wir in den Daten?</a:t>
            </a:r>
          </a:p>
          <a:p>
            <a:pPr marL="812800" lvl="1" indent="-457200"/>
            <a:r>
              <a:rPr lang="de-DE" sz="1600" dirty="0"/>
              <a:t>Einführung: Wie lesen wir Umfragedaten? </a:t>
            </a:r>
          </a:p>
          <a:p>
            <a:pPr marL="812800" lvl="1" indent="-457200"/>
            <a:r>
              <a:rPr lang="de-DE" sz="1600" dirty="0"/>
              <a:t>Sichtung der BUA Daten</a:t>
            </a:r>
          </a:p>
          <a:p>
            <a:pPr marL="812800" lvl="1" indent="-457200"/>
            <a:r>
              <a:rPr lang="de-DE" sz="1600" dirty="0"/>
              <a:t>Sichtung der ESS Daten </a:t>
            </a:r>
          </a:p>
          <a:p>
            <a:pPr marL="812800" lvl="1" indent="-457200"/>
            <a:endParaRPr lang="de-DE" sz="2000" noProof="0" dirty="0"/>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091F-BF85-763A-5A90-D0EF6D95BC17}"/>
              </a:ext>
            </a:extLst>
          </p:cNvPr>
          <p:cNvSpPr>
            <a:spLocks noGrp="1"/>
          </p:cNvSpPr>
          <p:nvPr>
            <p:ph type="title"/>
          </p:nvPr>
        </p:nvSpPr>
        <p:spPr/>
        <p:txBody>
          <a:bodyPr wrap="square" anchor="t">
            <a:normAutofit/>
          </a:bodyPr>
          <a:lstStyle/>
          <a:p>
            <a:pPr>
              <a:lnSpc>
                <a:spcPct val="90000"/>
              </a:lnSpc>
            </a:pPr>
            <a:r>
              <a:rPr lang="de-DE" dirty="0"/>
              <a:t>1: Wirtschaft &amp; Pol. Vertrauen</a:t>
            </a:r>
          </a:p>
        </p:txBody>
      </p:sp>
      <p:pic>
        <p:nvPicPr>
          <p:cNvPr id="8" name="Content Placeholder 7">
            <a:extLst>
              <a:ext uri="{FF2B5EF4-FFF2-40B4-BE49-F238E27FC236}">
                <a16:creationId xmlns:a16="http://schemas.microsoft.com/office/drawing/2014/main" id="{F27ADDB3-BC7E-8EDF-6B6A-C34405036133}"/>
              </a:ext>
            </a:extLst>
          </p:cNvPr>
          <p:cNvPicPr>
            <a:picLocks noGrp="1" noChangeAspect="1"/>
          </p:cNvPicPr>
          <p:nvPr>
            <p:ph sz="quarter" idx="11"/>
          </p:nvPr>
        </p:nvPicPr>
        <p:blipFill>
          <a:blip r:embed="rId2"/>
          <a:stretch>
            <a:fillRect/>
          </a:stretch>
        </p:blipFill>
        <p:spPr>
          <a:xfrm>
            <a:off x="4572000" y="1252762"/>
            <a:ext cx="4337050" cy="3206301"/>
          </a:xfrm>
          <a:noFill/>
        </p:spPr>
      </p:pic>
      <p:pic>
        <p:nvPicPr>
          <p:cNvPr id="11" name="Content Placeholder 10">
            <a:extLst>
              <a:ext uri="{FF2B5EF4-FFF2-40B4-BE49-F238E27FC236}">
                <a16:creationId xmlns:a16="http://schemas.microsoft.com/office/drawing/2014/main" id="{713181BC-8BA3-E4A3-025E-6DB2D3D2E396}"/>
              </a:ext>
            </a:extLst>
          </p:cNvPr>
          <p:cNvPicPr>
            <a:picLocks noGrp="1" noChangeAspect="1"/>
          </p:cNvPicPr>
          <p:nvPr>
            <p:ph sz="quarter" idx="12"/>
          </p:nvPr>
        </p:nvPicPr>
        <p:blipFill>
          <a:blip r:embed="rId3"/>
          <a:stretch>
            <a:fillRect/>
          </a:stretch>
        </p:blipFill>
        <p:spPr>
          <a:xfrm>
            <a:off x="862157" y="736600"/>
            <a:ext cx="3082636" cy="4238625"/>
          </a:xfrm>
        </p:spPr>
      </p:pic>
    </p:spTree>
    <p:extLst>
      <p:ext uri="{BB962C8B-B14F-4D97-AF65-F5344CB8AC3E}">
        <p14:creationId xmlns:p14="http://schemas.microsoft.com/office/powerpoint/2010/main" val="288334388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E49AF9-9A41-16ED-6449-F06F2A3865D1}"/>
              </a:ext>
            </a:extLst>
          </p:cNvPr>
          <p:cNvSpPr>
            <a:spLocks noGrp="1"/>
          </p:cNvSpPr>
          <p:nvPr>
            <p:ph type="title"/>
          </p:nvPr>
        </p:nvSpPr>
        <p:spPr/>
        <p:txBody>
          <a:bodyPr/>
          <a:lstStyle/>
          <a:p>
            <a:r>
              <a:rPr lang="de-DE" dirty="0"/>
              <a:t>2: Migration &amp; Krise</a:t>
            </a:r>
          </a:p>
        </p:txBody>
      </p:sp>
      <p:sp>
        <p:nvSpPr>
          <p:cNvPr id="5" name="Content Placeholder 4">
            <a:extLst>
              <a:ext uri="{FF2B5EF4-FFF2-40B4-BE49-F238E27FC236}">
                <a16:creationId xmlns:a16="http://schemas.microsoft.com/office/drawing/2014/main" id="{0262BD89-84B9-1ECD-28D3-325690214CF8}"/>
              </a:ext>
            </a:extLst>
          </p:cNvPr>
          <p:cNvSpPr>
            <a:spLocks noGrp="1"/>
          </p:cNvSpPr>
          <p:nvPr>
            <p:ph sz="quarter" idx="12"/>
          </p:nvPr>
        </p:nvSpPr>
        <p:spPr/>
        <p:txBody>
          <a:bodyPr/>
          <a:lstStyle/>
          <a:p>
            <a:r>
              <a:rPr lang="en-US" sz="1200" dirty="0"/>
              <a:t>Jaak </a:t>
            </a:r>
            <a:r>
              <a:rPr lang="en-US" sz="1200" dirty="0" err="1"/>
              <a:t>Billiet</a:t>
            </a:r>
            <a:r>
              <a:rPr lang="en-US" sz="1200" dirty="0"/>
              <a:t>, Bart Meuleman, Hans De Witte, The relationship between ethnic threat and economic insecurity in times of economic crisis: Analysis of European Social Survey data, Migration Studies, Volume 2, Issue 2, July 2014, Pages 135–161, </a:t>
            </a:r>
            <a:r>
              <a:rPr lang="en-US" sz="1200" dirty="0">
                <a:hlinkClick r:id="rId2"/>
              </a:rPr>
              <a:t>https://doi.org/10.1093/migration/mnu023</a:t>
            </a:r>
            <a:endParaRPr lang="en-US" sz="1200" dirty="0"/>
          </a:p>
          <a:p>
            <a:endParaRPr lang="en-US" sz="1200" dirty="0"/>
          </a:p>
          <a:p>
            <a:r>
              <a:rPr lang="en-US" sz="1200" dirty="0"/>
              <a:t>Abstract</a:t>
            </a:r>
          </a:p>
          <a:p>
            <a:r>
              <a:rPr lang="en-US" sz="1200" b="0" dirty="0"/>
              <a:t>This study analyses the relationship between attitudes toward immigration and deteriorating economic conditions in times of crisis. We examine three questions: First, how are a vulnerable position in the </a:t>
            </a:r>
            <a:r>
              <a:rPr lang="en-US" sz="1200" b="0" dirty="0" err="1"/>
              <a:t>labour</a:t>
            </a:r>
            <a:r>
              <a:rPr lang="en-US" sz="1200" b="0" dirty="0"/>
              <a:t> market and recent changes to an individual’s economic situation related to perceived ethnic threat? Second, what is the role of the nation’s economic and immigration context? Last, are relationships at the individual level between economic conditions and perceived ethnic threat affected by contextual variables?</a:t>
            </a:r>
          </a:p>
          <a:p>
            <a:endParaRPr lang="en-US" sz="1200" b="0" dirty="0"/>
          </a:p>
          <a:p>
            <a:r>
              <a:rPr lang="en-US" sz="1200" b="0" dirty="0"/>
              <a:t>Data from 23 countries sampled in the fifth round of the European Social Survey (ESS-5, 2010) is used. At the micro level, unemployment, job insecurity and income deprivation during the three years prior to the survey affect perceived ethnic threat, as predicted by group conflict theory. These effects are, however, relatively small. Among the contextual variables, only growth in gross domestic product (GDP) shows an effect in the expected direction: perceived threat is higher in countries where GDP growth is lower. However, the study design does not allow the conclusion that changes in the economic context lead to changes in attitudes toward immigrants. The significant cross-level interaction for economic growth indicates that the threat-inducing effect of unemployment is stronger in contexts where the growth in GDP is high. This finding contradicts our hypothesis. One could explain this by the emergence of a generalized feeling of economic insecurity in countries severely hit by the economic crisis. In these countries, strong feelings of economic insecurity—and the resulting levels of perceived ethnic threat—might also be present among those who are employed, thereby diminishing the gap between them and the unemployed.</a:t>
            </a:r>
            <a:endParaRPr lang="de-DE" sz="1200" b="0" dirty="0"/>
          </a:p>
        </p:txBody>
      </p:sp>
    </p:spTree>
    <p:extLst>
      <p:ext uri="{BB962C8B-B14F-4D97-AF65-F5344CB8AC3E}">
        <p14:creationId xmlns:p14="http://schemas.microsoft.com/office/powerpoint/2010/main" val="238886287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F2CC-8DDC-07B6-5947-95F8A2C29EBA}"/>
              </a:ext>
            </a:extLst>
          </p:cNvPr>
          <p:cNvSpPr>
            <a:spLocks noGrp="1"/>
          </p:cNvSpPr>
          <p:nvPr>
            <p:ph type="title"/>
          </p:nvPr>
        </p:nvSpPr>
        <p:spPr/>
        <p:txBody>
          <a:bodyPr/>
          <a:lstStyle/>
          <a:p>
            <a:r>
              <a:rPr lang="de-DE" dirty="0"/>
              <a:t>3: Wirtschaft, Vertrauen, Migration</a:t>
            </a:r>
          </a:p>
        </p:txBody>
      </p:sp>
      <p:sp>
        <p:nvSpPr>
          <p:cNvPr id="3" name="Content Placeholder 2">
            <a:extLst>
              <a:ext uri="{FF2B5EF4-FFF2-40B4-BE49-F238E27FC236}">
                <a16:creationId xmlns:a16="http://schemas.microsoft.com/office/drawing/2014/main" id="{6F795D1B-C103-82D9-4A79-D1746E3F4A57}"/>
              </a:ext>
            </a:extLst>
          </p:cNvPr>
          <p:cNvSpPr>
            <a:spLocks noGrp="1"/>
          </p:cNvSpPr>
          <p:nvPr>
            <p:ph sz="quarter" idx="12"/>
          </p:nvPr>
        </p:nvSpPr>
        <p:spPr/>
        <p:txBody>
          <a:bodyPr/>
          <a:lstStyle/>
          <a:p>
            <a:r>
              <a:rPr lang="de-DE" sz="2000" dirty="0"/>
              <a:t>Pellegrini, V., De </a:t>
            </a:r>
            <a:r>
              <a:rPr lang="de-DE" sz="2000" dirty="0" err="1"/>
              <a:t>Cristofaro</a:t>
            </a:r>
            <a:r>
              <a:rPr lang="de-DE" sz="2000" dirty="0"/>
              <a:t>, V., </a:t>
            </a:r>
            <a:r>
              <a:rPr lang="de-DE" sz="2000" dirty="0" err="1"/>
              <a:t>Salvati</a:t>
            </a:r>
            <a:r>
              <a:rPr lang="de-DE" sz="2000" dirty="0"/>
              <a:t>, M. et al. </a:t>
            </a:r>
            <a:r>
              <a:rPr lang="de-DE" sz="2000" dirty="0" err="1"/>
              <a:t>Social</a:t>
            </a:r>
            <a:r>
              <a:rPr lang="de-DE" sz="2000" dirty="0"/>
              <a:t> </a:t>
            </a:r>
            <a:r>
              <a:rPr lang="de-DE" sz="2000" dirty="0" err="1"/>
              <a:t>Exclusion</a:t>
            </a:r>
            <a:r>
              <a:rPr lang="de-DE" sz="2000" dirty="0"/>
              <a:t> and Anti-Immigration </a:t>
            </a:r>
            <a:r>
              <a:rPr lang="de-DE" sz="2000" dirty="0" err="1"/>
              <a:t>Attitudes</a:t>
            </a:r>
            <a:r>
              <a:rPr lang="de-DE" sz="2000" dirty="0"/>
              <a:t> in Europe: The </a:t>
            </a:r>
            <a:r>
              <a:rPr lang="de-DE" sz="2000" dirty="0" err="1"/>
              <a:t>mediating</a:t>
            </a:r>
            <a:r>
              <a:rPr lang="de-DE" sz="2000" dirty="0"/>
              <a:t> </a:t>
            </a:r>
            <a:r>
              <a:rPr lang="de-DE" sz="2000" dirty="0" err="1"/>
              <a:t>role</a:t>
            </a:r>
            <a:r>
              <a:rPr lang="de-DE" sz="2000" dirty="0"/>
              <a:t> of Interpersonal Trust. </a:t>
            </a:r>
            <a:r>
              <a:rPr lang="de-DE" sz="2000" dirty="0" err="1"/>
              <a:t>Soc</a:t>
            </a:r>
            <a:r>
              <a:rPr lang="de-DE" sz="2000" dirty="0"/>
              <a:t> </a:t>
            </a:r>
            <a:r>
              <a:rPr lang="de-DE" sz="2000" dirty="0" err="1"/>
              <a:t>Indic</a:t>
            </a:r>
            <a:r>
              <a:rPr lang="de-DE" sz="2000" dirty="0"/>
              <a:t> Res 155, 697–724 (2021)</a:t>
            </a:r>
          </a:p>
          <a:p>
            <a:endParaRPr lang="de-DE" sz="2000" dirty="0"/>
          </a:p>
          <a:p>
            <a:r>
              <a:rPr lang="en-US" sz="1400" b="0" dirty="0"/>
              <a:t>Managing immigration is a challenge at the political, economic, and social levels. Clarifying the social psychological antecedents behind the onset of negative attitudes towards immigrants might help overcome this challenge</a:t>
            </a:r>
            <a:r>
              <a:rPr lang="en-US" sz="1400" dirty="0"/>
              <a:t>. The present study investigates the relationships between people’s experience of social exclusion, feelings of generalized interpersonal trust, and anti-immigrant attitudes across 23 European countries. </a:t>
            </a:r>
            <a:r>
              <a:rPr lang="en-US" sz="1400" b="0" dirty="0"/>
              <a:t>We used data from the European Social Survey 8 (2016), employing a representative sample of the European population. A 1–1–1 multilevel mediation model showed that: (a) the higher the experience of social exclusion, the lower the generalized trust towards others; (b) the experience of social exclusion related positively and directly with anti-immigration attitudes; and (c) generalized interpersonal trust mediated the relationship between experienced social exclusion and anti-immigrant attitudes so that the experience of being socially excluded reduced feelings of generalized interpersonal trust that, in turn, promoted hostile attitudes towards immigrants. Taken together, these results create a platform for future research on the emergence of negative attitudes towards immigrants and factors that might facilitate the development of a climate of integration and acceptance.</a:t>
            </a:r>
            <a:endParaRPr lang="de-DE" sz="1400" b="0" dirty="0"/>
          </a:p>
        </p:txBody>
      </p:sp>
    </p:spTree>
    <p:extLst>
      <p:ext uri="{BB962C8B-B14F-4D97-AF65-F5344CB8AC3E}">
        <p14:creationId xmlns:p14="http://schemas.microsoft.com/office/powerpoint/2010/main" val="284969531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F2CC-8DDC-07B6-5947-95F8A2C29EBA}"/>
              </a:ext>
            </a:extLst>
          </p:cNvPr>
          <p:cNvSpPr>
            <a:spLocks noGrp="1"/>
          </p:cNvSpPr>
          <p:nvPr>
            <p:ph type="title"/>
          </p:nvPr>
        </p:nvSpPr>
        <p:spPr/>
        <p:txBody>
          <a:bodyPr/>
          <a:lstStyle/>
          <a:p>
            <a:r>
              <a:rPr lang="de-DE" dirty="0"/>
              <a:t>3: Wirtschaft, Vertrauen, Migration</a:t>
            </a:r>
          </a:p>
        </p:txBody>
      </p:sp>
      <p:pic>
        <p:nvPicPr>
          <p:cNvPr id="6" name="Content Placeholder 5">
            <a:extLst>
              <a:ext uri="{FF2B5EF4-FFF2-40B4-BE49-F238E27FC236}">
                <a16:creationId xmlns:a16="http://schemas.microsoft.com/office/drawing/2014/main" id="{A678A78E-CE82-0653-D72D-356C0B0E0741}"/>
              </a:ext>
            </a:extLst>
          </p:cNvPr>
          <p:cNvPicPr>
            <a:picLocks noGrp="1" noChangeAspect="1"/>
          </p:cNvPicPr>
          <p:nvPr>
            <p:ph sz="quarter" idx="12"/>
          </p:nvPr>
        </p:nvPicPr>
        <p:blipFill>
          <a:blip r:embed="rId2"/>
          <a:stretch>
            <a:fillRect/>
          </a:stretch>
        </p:blipFill>
        <p:spPr>
          <a:xfrm>
            <a:off x="3744077" y="2679226"/>
            <a:ext cx="5276934" cy="1753894"/>
          </a:xfrm>
        </p:spPr>
      </p:pic>
      <p:pic>
        <p:nvPicPr>
          <p:cNvPr id="5" name="Picture 4">
            <a:extLst>
              <a:ext uri="{FF2B5EF4-FFF2-40B4-BE49-F238E27FC236}">
                <a16:creationId xmlns:a16="http://schemas.microsoft.com/office/drawing/2014/main" id="{B0316273-1BB6-AEE8-5A79-B1DC85FEA8D2}"/>
              </a:ext>
            </a:extLst>
          </p:cNvPr>
          <p:cNvPicPr>
            <a:picLocks noChangeAspect="1"/>
          </p:cNvPicPr>
          <p:nvPr/>
        </p:nvPicPr>
        <p:blipFill>
          <a:blip r:embed="rId3"/>
          <a:stretch>
            <a:fillRect/>
          </a:stretch>
        </p:blipFill>
        <p:spPr>
          <a:xfrm>
            <a:off x="0" y="1518448"/>
            <a:ext cx="3877198" cy="2093570"/>
          </a:xfrm>
          <a:prstGeom prst="rect">
            <a:avLst/>
          </a:prstGeom>
        </p:spPr>
      </p:pic>
      <p:pic>
        <p:nvPicPr>
          <p:cNvPr id="8" name="Picture 7">
            <a:extLst>
              <a:ext uri="{FF2B5EF4-FFF2-40B4-BE49-F238E27FC236}">
                <a16:creationId xmlns:a16="http://schemas.microsoft.com/office/drawing/2014/main" id="{58C043DE-3C82-7851-2BE6-5CE7FD14FDE0}"/>
              </a:ext>
            </a:extLst>
          </p:cNvPr>
          <p:cNvPicPr>
            <a:picLocks noChangeAspect="1"/>
          </p:cNvPicPr>
          <p:nvPr/>
        </p:nvPicPr>
        <p:blipFill rotWithShape="1">
          <a:blip r:embed="rId4"/>
          <a:srcRect r="2470"/>
          <a:stretch/>
        </p:blipFill>
        <p:spPr>
          <a:xfrm>
            <a:off x="3744077" y="713798"/>
            <a:ext cx="5399924" cy="1639902"/>
          </a:xfrm>
          <a:prstGeom prst="rect">
            <a:avLst/>
          </a:prstGeom>
        </p:spPr>
      </p:pic>
    </p:spTree>
    <p:extLst>
      <p:ext uri="{BB962C8B-B14F-4D97-AF65-F5344CB8AC3E}">
        <p14:creationId xmlns:p14="http://schemas.microsoft.com/office/powerpoint/2010/main" val="132561506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Anwendung: Umfragedaten sichten und verstehen</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422277796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A90-2DDA-A6B1-0006-2B4AD8A93041}"/>
              </a:ext>
            </a:extLst>
          </p:cNvPr>
          <p:cNvSpPr>
            <a:spLocks noGrp="1"/>
          </p:cNvSpPr>
          <p:nvPr>
            <p:ph type="title"/>
          </p:nvPr>
        </p:nvSpPr>
        <p:spPr/>
        <p:txBody>
          <a:bodyPr/>
          <a:lstStyle/>
          <a:p>
            <a:r>
              <a:rPr lang="de-DE" dirty="0"/>
              <a:t>Struktur einer </a:t>
            </a:r>
            <a:r>
              <a:rPr lang="de-DE" dirty="0" err="1"/>
              <a:t>quant</a:t>
            </a:r>
            <a:r>
              <a:rPr lang="de-DE" dirty="0"/>
              <a:t>. Arbeit </a:t>
            </a:r>
            <a:br>
              <a:rPr lang="de-DE" noProof="0" dirty="0"/>
            </a:br>
            <a:endParaRPr lang="en-US" dirty="0"/>
          </a:p>
        </p:txBody>
      </p:sp>
      <p:sp>
        <p:nvSpPr>
          <p:cNvPr id="10" name="Text Placeholder 9">
            <a:extLst>
              <a:ext uri="{FF2B5EF4-FFF2-40B4-BE49-F238E27FC236}">
                <a16:creationId xmlns:a16="http://schemas.microsoft.com/office/drawing/2014/main" id="{89E0558F-8B9F-0F8E-3D1F-29435E26E381}"/>
              </a:ext>
            </a:extLst>
          </p:cNvPr>
          <p:cNvSpPr>
            <a:spLocks noGrp="1"/>
          </p:cNvSpPr>
          <p:nvPr>
            <p:ph type="body" sz="quarter" idx="10"/>
          </p:nvPr>
        </p:nvSpPr>
        <p:spPr/>
        <p:txBody>
          <a:bodyPr/>
          <a:lstStyle/>
          <a:p>
            <a:endParaRPr lang="en-US" dirty="0"/>
          </a:p>
        </p:txBody>
      </p:sp>
      <p:pic>
        <p:nvPicPr>
          <p:cNvPr id="9" name="Content Placeholder 5">
            <a:extLst>
              <a:ext uri="{FF2B5EF4-FFF2-40B4-BE49-F238E27FC236}">
                <a16:creationId xmlns:a16="http://schemas.microsoft.com/office/drawing/2014/main" id="{E96C1D58-0FB6-0830-BCA0-DE8F0ABA262A}"/>
              </a:ext>
            </a:extLst>
          </p:cNvPr>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2932906" y="784709"/>
            <a:ext cx="3278188" cy="4141788"/>
          </a:xfrm>
        </p:spPr>
      </p:pic>
      <p:sp>
        <p:nvSpPr>
          <p:cNvPr id="3" name="Oval 2">
            <a:extLst>
              <a:ext uri="{FF2B5EF4-FFF2-40B4-BE49-F238E27FC236}">
                <a16:creationId xmlns:a16="http://schemas.microsoft.com/office/drawing/2014/main" id="{FE977A2E-1EAC-201C-BB8A-8DF6AB0DBF6F}"/>
              </a:ext>
            </a:extLst>
          </p:cNvPr>
          <p:cNvSpPr/>
          <p:nvPr/>
        </p:nvSpPr>
        <p:spPr bwMode="auto">
          <a:xfrm>
            <a:off x="2839452" y="2475497"/>
            <a:ext cx="2336800" cy="93077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9575768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EFE9E0-771C-E3F1-611D-5B2354C19318}"/>
              </a:ext>
            </a:extLst>
          </p:cNvPr>
          <p:cNvSpPr>
            <a:spLocks noGrp="1"/>
          </p:cNvSpPr>
          <p:nvPr>
            <p:ph type="title"/>
          </p:nvPr>
        </p:nvSpPr>
        <p:spPr/>
        <p:txBody>
          <a:bodyPr/>
          <a:lstStyle/>
          <a:p>
            <a:r>
              <a:rPr lang="de-DE" dirty="0"/>
              <a:t>Wo finden wir Daten? </a:t>
            </a:r>
          </a:p>
        </p:txBody>
      </p:sp>
      <p:sp>
        <p:nvSpPr>
          <p:cNvPr id="5" name="Content Placeholder 4">
            <a:extLst>
              <a:ext uri="{FF2B5EF4-FFF2-40B4-BE49-F238E27FC236}">
                <a16:creationId xmlns:a16="http://schemas.microsoft.com/office/drawing/2014/main" id="{B241207B-6E6D-A1DC-F4A5-6338B46FF563}"/>
              </a:ext>
            </a:extLst>
          </p:cNvPr>
          <p:cNvSpPr>
            <a:spLocks noGrp="1"/>
          </p:cNvSpPr>
          <p:nvPr>
            <p:ph sz="quarter" idx="12"/>
          </p:nvPr>
        </p:nvSpPr>
        <p:spPr/>
        <p:txBody>
          <a:bodyPr/>
          <a:lstStyle/>
          <a:p>
            <a:pPr marL="342900" indent="-342900">
              <a:buFont typeface="Arial" panose="020B0604020202020204" pitchFamily="34" charset="0"/>
              <a:buChar char="•"/>
            </a:pPr>
            <a:r>
              <a:rPr lang="de-DE" dirty="0"/>
              <a:t>Suchmaschinen  </a:t>
            </a:r>
          </a:p>
          <a:p>
            <a:pPr marL="698500" lvl="1" indent="-342900"/>
            <a:r>
              <a:rPr lang="de-DE" dirty="0">
                <a:hlinkClick r:id="rId2"/>
              </a:rPr>
              <a:t>https://www.icpsr.umich.edu/web/pages/ICPSR/index.html</a:t>
            </a:r>
            <a:endParaRPr lang="de-DE" dirty="0"/>
          </a:p>
          <a:p>
            <a:pPr marL="698500" lvl="1" indent="-342900"/>
            <a:r>
              <a:rPr lang="de-DE" dirty="0">
                <a:hlinkClick r:id="rId3"/>
              </a:rPr>
              <a:t>https://datasearch.gesis.org/start</a:t>
            </a:r>
            <a:endParaRPr lang="de-DE" dirty="0"/>
          </a:p>
          <a:p>
            <a:pPr marL="698500" lvl="1" indent="-342900"/>
            <a:r>
              <a:rPr lang="de-DE" dirty="0"/>
              <a:t>https://dataverse.harvard.edu/</a:t>
            </a:r>
          </a:p>
          <a:p>
            <a:pPr marL="342900" indent="-342900">
              <a:buFont typeface="Arial" panose="020B0604020202020204" pitchFamily="34" charset="0"/>
              <a:buChar char="•"/>
            </a:pPr>
            <a:r>
              <a:rPr lang="de-DE" dirty="0"/>
              <a:t>Datenlisten </a:t>
            </a:r>
          </a:p>
          <a:p>
            <a:pPr marL="698500" lvl="1" indent="-342900"/>
            <a:r>
              <a:rPr lang="de-DE" dirty="0">
                <a:hlinkClick r:id="rId4"/>
              </a:rPr>
              <a:t>https://github.com/erikgahner/PolData</a:t>
            </a:r>
            <a:endParaRPr lang="de-DE" dirty="0"/>
          </a:p>
          <a:p>
            <a:pPr marL="698500" lvl="1" indent="-342900"/>
            <a:r>
              <a:rPr lang="de-DE" dirty="0"/>
              <a:t>Primo </a:t>
            </a:r>
          </a:p>
          <a:p>
            <a:pPr marL="342900" indent="-342900">
              <a:buFont typeface="Arial" panose="020B0604020202020204" pitchFamily="34" charset="0"/>
              <a:buChar char="•"/>
            </a:pPr>
            <a:r>
              <a:rPr lang="de-DE" dirty="0"/>
              <a:t>Literaturreview </a:t>
            </a:r>
          </a:p>
          <a:p>
            <a:pPr marL="342900" indent="-342900">
              <a:buFont typeface="Arial" panose="020B0604020202020204" pitchFamily="34" charset="0"/>
              <a:buChar char="•"/>
            </a:pPr>
            <a:r>
              <a:rPr lang="de-DE" dirty="0"/>
              <a:t>Im Seminar etc. </a:t>
            </a:r>
          </a:p>
          <a:p>
            <a:pPr marL="342900" indent="-342900">
              <a:buFont typeface="Arial" panose="020B0604020202020204" pitchFamily="34" charset="0"/>
              <a:buChar char="•"/>
            </a:pPr>
            <a:r>
              <a:rPr lang="de-DE" dirty="0"/>
              <a:t>(Eigene Erhebung)</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55752413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1D0B8D-3F60-DFDE-F869-245EFAD07A48}"/>
              </a:ext>
            </a:extLst>
          </p:cNvPr>
          <p:cNvSpPr>
            <a:spLocks noGrp="1"/>
          </p:cNvSpPr>
          <p:nvPr>
            <p:ph type="title"/>
          </p:nvPr>
        </p:nvSpPr>
        <p:spPr/>
        <p:txBody>
          <a:bodyPr/>
          <a:lstStyle/>
          <a:p>
            <a:r>
              <a:rPr lang="en-US" dirty="0" err="1"/>
              <a:t>Daten</a:t>
            </a:r>
            <a:r>
              <a:rPr lang="en-US" dirty="0"/>
              <a:t> </a:t>
            </a:r>
            <a:r>
              <a:rPr lang="en-US" dirty="0" err="1"/>
              <a:t>Sichten</a:t>
            </a:r>
            <a:r>
              <a:rPr lang="en-US" dirty="0"/>
              <a:t> </a:t>
            </a:r>
          </a:p>
        </p:txBody>
      </p:sp>
      <p:sp>
        <p:nvSpPr>
          <p:cNvPr id="5" name="Content Placeholder 4">
            <a:extLst>
              <a:ext uri="{FF2B5EF4-FFF2-40B4-BE49-F238E27FC236}">
                <a16:creationId xmlns:a16="http://schemas.microsoft.com/office/drawing/2014/main" id="{1052A415-5204-6F57-E28D-736BC1139D7E}"/>
              </a:ext>
            </a:extLst>
          </p:cNvPr>
          <p:cNvSpPr>
            <a:spLocks noGrp="1"/>
          </p:cNvSpPr>
          <p:nvPr>
            <p:ph sz="quarter" idx="12"/>
          </p:nvPr>
        </p:nvSpPr>
        <p:spPr>
          <a:xfrm>
            <a:off x="234951" y="736599"/>
            <a:ext cx="6809361" cy="4238625"/>
          </a:xfrm>
        </p:spPr>
        <p:txBody>
          <a:bodyPr/>
          <a:lstStyle/>
          <a:p>
            <a:pPr marL="342900" indent="-342900">
              <a:buFont typeface="Arial" panose="020B0604020202020204" pitchFamily="34" charset="0"/>
              <a:buChar char="•"/>
            </a:pPr>
            <a:r>
              <a:rPr lang="de-DE" dirty="0"/>
              <a:t>Fragebogen &amp; Variablenübersicht </a:t>
            </a:r>
          </a:p>
          <a:p>
            <a:pPr marL="698500" lvl="1" indent="-342900"/>
            <a:r>
              <a:rPr lang="de-DE" dirty="0"/>
              <a:t>Liste der Fragetexte</a:t>
            </a:r>
          </a:p>
          <a:p>
            <a:pPr marL="698500" lvl="1" indent="-342900"/>
            <a:r>
              <a:rPr lang="de-DE" dirty="0"/>
              <a:t>Messung der Variablen </a:t>
            </a:r>
          </a:p>
          <a:p>
            <a:pPr marL="698500" lvl="1" indent="-342900"/>
            <a:r>
              <a:rPr lang="de-DE" dirty="0"/>
              <a:t>Namen der Variablen im Datensatz</a:t>
            </a:r>
          </a:p>
          <a:p>
            <a:pPr marL="698500" lvl="1" indent="-342900"/>
            <a:r>
              <a:rPr lang="de-DE" dirty="0"/>
              <a:t>(Liste der Konzepte)  </a:t>
            </a:r>
          </a:p>
          <a:p>
            <a:pPr marL="342900" indent="-342900">
              <a:buFont typeface="Arial" panose="020B0604020202020204" pitchFamily="34" charset="0"/>
              <a:buChar char="•"/>
            </a:pPr>
            <a:r>
              <a:rPr lang="de-DE" dirty="0"/>
              <a:t>Technischer Report </a:t>
            </a:r>
          </a:p>
          <a:p>
            <a:pPr marL="698500" lvl="1" indent="-342900"/>
            <a:r>
              <a:rPr lang="de-DE" dirty="0"/>
              <a:t>Rekrutierungsmethode (Repräsentativität) </a:t>
            </a:r>
          </a:p>
          <a:p>
            <a:pPr marL="698500" lvl="1" indent="-342900"/>
            <a:r>
              <a:rPr lang="de-DE" dirty="0"/>
              <a:t>Modus der Erhebung</a:t>
            </a:r>
          </a:p>
          <a:p>
            <a:pPr marL="698500" lvl="1" indent="-342900"/>
            <a:r>
              <a:rPr lang="de-DE" dirty="0"/>
              <a:t>Räumliche und zeitliche Ausprägung</a:t>
            </a:r>
          </a:p>
          <a:p>
            <a:pPr marL="698500" lvl="1" indent="-342900"/>
            <a:r>
              <a:rPr lang="de-DE" dirty="0"/>
              <a:t>Antwortrate </a:t>
            </a:r>
          </a:p>
          <a:p>
            <a:pPr marL="698500" lvl="1" indent="-342900"/>
            <a:r>
              <a:rPr lang="de-DE" dirty="0"/>
              <a:t>(Operationalisierung von Variablen) </a:t>
            </a:r>
          </a:p>
          <a:p>
            <a:pPr marL="698500" lvl="1" indent="-342900"/>
            <a:endParaRPr lang="de-DE" dirty="0"/>
          </a:p>
        </p:txBody>
      </p:sp>
      <p:pic>
        <p:nvPicPr>
          <p:cNvPr id="7" name="Picture 6">
            <a:extLst>
              <a:ext uri="{FF2B5EF4-FFF2-40B4-BE49-F238E27FC236}">
                <a16:creationId xmlns:a16="http://schemas.microsoft.com/office/drawing/2014/main" id="{4500C1F4-A3F4-0DD2-9E7D-C6424EA2FD0C}"/>
              </a:ext>
            </a:extLst>
          </p:cNvPr>
          <p:cNvPicPr>
            <a:picLocks noChangeAspect="1"/>
          </p:cNvPicPr>
          <p:nvPr/>
        </p:nvPicPr>
        <p:blipFill>
          <a:blip r:embed="rId2"/>
          <a:stretch>
            <a:fillRect/>
          </a:stretch>
        </p:blipFill>
        <p:spPr>
          <a:xfrm>
            <a:off x="6409313" y="736599"/>
            <a:ext cx="1955811" cy="2282827"/>
          </a:xfrm>
          <a:prstGeom prst="rect">
            <a:avLst/>
          </a:prstGeom>
        </p:spPr>
      </p:pic>
      <p:pic>
        <p:nvPicPr>
          <p:cNvPr id="9" name="Picture 8">
            <a:extLst>
              <a:ext uri="{FF2B5EF4-FFF2-40B4-BE49-F238E27FC236}">
                <a16:creationId xmlns:a16="http://schemas.microsoft.com/office/drawing/2014/main" id="{134CC7C4-E9B7-6640-4E3A-56FDF4CBB473}"/>
              </a:ext>
            </a:extLst>
          </p:cNvPr>
          <p:cNvPicPr>
            <a:picLocks noChangeAspect="1"/>
          </p:cNvPicPr>
          <p:nvPr/>
        </p:nvPicPr>
        <p:blipFill>
          <a:blip r:embed="rId3"/>
          <a:stretch>
            <a:fillRect/>
          </a:stretch>
        </p:blipFill>
        <p:spPr>
          <a:xfrm>
            <a:off x="6691890" y="3045355"/>
            <a:ext cx="1900570" cy="1903940"/>
          </a:xfrm>
          <a:prstGeom prst="rect">
            <a:avLst/>
          </a:prstGeom>
        </p:spPr>
      </p:pic>
    </p:spTree>
    <p:extLst>
      <p:ext uri="{BB962C8B-B14F-4D97-AF65-F5344CB8AC3E}">
        <p14:creationId xmlns:p14="http://schemas.microsoft.com/office/powerpoint/2010/main" val="150148878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37C-C9A7-0C87-28AB-81B3EBBDEDB8}"/>
              </a:ext>
            </a:extLst>
          </p:cNvPr>
          <p:cNvSpPr>
            <a:spLocks noGrp="1"/>
          </p:cNvSpPr>
          <p:nvPr>
            <p:ph type="title"/>
          </p:nvPr>
        </p:nvSpPr>
        <p:spPr/>
        <p:txBody>
          <a:bodyPr/>
          <a:lstStyle/>
          <a:p>
            <a:r>
              <a:rPr lang="de-DE" dirty="0"/>
              <a:t>Übung 2:  </a:t>
            </a:r>
            <a:r>
              <a:rPr lang="de-DE" dirty="0" err="1"/>
              <a:t>Surveydaten</a:t>
            </a:r>
            <a:r>
              <a:rPr lang="de-DE" dirty="0"/>
              <a:t> anschauen</a:t>
            </a:r>
          </a:p>
        </p:txBody>
      </p:sp>
      <p:sp>
        <p:nvSpPr>
          <p:cNvPr id="3" name="Content Placeholder 2">
            <a:extLst>
              <a:ext uri="{FF2B5EF4-FFF2-40B4-BE49-F238E27FC236}">
                <a16:creationId xmlns:a16="http://schemas.microsoft.com/office/drawing/2014/main" id="{780A9FCE-8184-68A7-5AFB-46C7C74EC0F8}"/>
              </a:ext>
            </a:extLst>
          </p:cNvPr>
          <p:cNvSpPr>
            <a:spLocks noGrp="1"/>
          </p:cNvSpPr>
          <p:nvPr>
            <p:ph sz="quarter" idx="12"/>
          </p:nvPr>
        </p:nvSpPr>
        <p:spPr/>
        <p:txBody>
          <a:bodyPr/>
          <a:lstStyle/>
          <a:p>
            <a:pPr marL="342900" indent="-342900">
              <a:buFont typeface="Arial" panose="020B0604020202020204" pitchFamily="34" charset="0"/>
              <a:buChar char="•"/>
            </a:pPr>
            <a:r>
              <a:rPr lang="de-DE" dirty="0"/>
              <a:t>Sichtet den Fragebogen des ESS Welle 9 &amp; des BUA Projekts  (jeweils 20-25 Minuten) </a:t>
            </a:r>
          </a:p>
          <a:p>
            <a:pPr marL="698500" lvl="1" indent="-342900"/>
            <a:r>
              <a:rPr lang="de-DE" dirty="0"/>
              <a:t>Identifiziert Variablen, die ihr für die Messung von sozialer Kohäsion nutzen könntet</a:t>
            </a:r>
          </a:p>
          <a:p>
            <a:pPr marL="698500" lvl="1" indent="-342900"/>
            <a:r>
              <a:rPr lang="de-DE" dirty="0"/>
              <a:t>Identifiziert „interessante“ Variablen, die ihr damit in Verbindung bringen könntet (entweder als abhängige oder unabhängige Variable) </a:t>
            </a:r>
          </a:p>
          <a:p>
            <a:pPr marL="698500" lvl="1" indent="-342900"/>
            <a:r>
              <a:rPr lang="de-DE" dirty="0"/>
              <a:t>Identifiziert andere „spannende“ Variablen, die für euch interessant sind </a:t>
            </a:r>
          </a:p>
          <a:p>
            <a:pPr marL="342900" indent="-342900">
              <a:buFont typeface="Arial" panose="020B0604020202020204" pitchFamily="34" charset="0"/>
              <a:buChar char="•"/>
            </a:pPr>
            <a:r>
              <a:rPr lang="de-DE" dirty="0"/>
              <a:t>Stellt eure Ergebnisse </a:t>
            </a:r>
            <a:r>
              <a:rPr lang="de-DE"/>
              <a:t>vor (5 Minuten) </a:t>
            </a:r>
            <a:endParaRPr lang="de-DE" dirty="0"/>
          </a:p>
          <a:p>
            <a:pPr marL="698500" lvl="1" indent="-342900"/>
            <a:endParaRPr lang="de-DE" dirty="0"/>
          </a:p>
        </p:txBody>
      </p:sp>
    </p:spTree>
    <p:extLst>
      <p:ext uri="{BB962C8B-B14F-4D97-AF65-F5344CB8AC3E}">
        <p14:creationId xmlns:p14="http://schemas.microsoft.com/office/powerpoint/2010/main" val="100770822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37C-C9A7-0C87-28AB-81B3EBBDEDB8}"/>
              </a:ext>
            </a:extLst>
          </p:cNvPr>
          <p:cNvSpPr>
            <a:spLocks noGrp="1"/>
          </p:cNvSpPr>
          <p:nvPr>
            <p:ph type="title"/>
          </p:nvPr>
        </p:nvSpPr>
        <p:spPr/>
        <p:txBody>
          <a:bodyPr/>
          <a:lstStyle/>
          <a:p>
            <a:r>
              <a:rPr lang="de-DE" dirty="0"/>
              <a:t>Übung Optional: Literatur finden </a:t>
            </a:r>
          </a:p>
        </p:txBody>
      </p:sp>
      <p:sp>
        <p:nvSpPr>
          <p:cNvPr id="3" name="Content Placeholder 2">
            <a:extLst>
              <a:ext uri="{FF2B5EF4-FFF2-40B4-BE49-F238E27FC236}">
                <a16:creationId xmlns:a16="http://schemas.microsoft.com/office/drawing/2014/main" id="{780A9FCE-8184-68A7-5AFB-46C7C74EC0F8}"/>
              </a:ext>
            </a:extLst>
          </p:cNvPr>
          <p:cNvSpPr>
            <a:spLocks noGrp="1"/>
          </p:cNvSpPr>
          <p:nvPr>
            <p:ph sz="quarter" idx="12"/>
          </p:nvPr>
        </p:nvSpPr>
        <p:spPr/>
        <p:txBody>
          <a:bodyPr/>
          <a:lstStyle/>
          <a:p>
            <a:pPr marL="342900" indent="-342900">
              <a:buFont typeface="Arial" panose="020B0604020202020204" pitchFamily="34" charset="0"/>
              <a:buChar char="•"/>
            </a:pPr>
            <a:r>
              <a:rPr lang="de-DE" dirty="0"/>
              <a:t>Findet Artikel, die die Fragen aus Übung 1 mit Hilfe des European </a:t>
            </a:r>
            <a:r>
              <a:rPr lang="de-DE" dirty="0" err="1"/>
              <a:t>Social</a:t>
            </a:r>
            <a:r>
              <a:rPr lang="de-DE" dirty="0"/>
              <a:t> Surveys betrachten </a:t>
            </a:r>
          </a:p>
          <a:p>
            <a:pPr marL="698500" lvl="1" indent="-342900"/>
            <a:r>
              <a:rPr lang="de-DE" dirty="0"/>
              <a:t>Was ist der theoretische Rahmen der Arbeit</a:t>
            </a:r>
          </a:p>
          <a:p>
            <a:pPr marL="698500" lvl="1" indent="-342900"/>
            <a:r>
              <a:rPr lang="de-DE" dirty="0"/>
              <a:t>Wie werden die Kernkonzepte operationalisiert?</a:t>
            </a:r>
          </a:p>
          <a:p>
            <a:pPr marL="1066800" lvl="2" indent="-342900"/>
            <a:r>
              <a:rPr lang="de-DE" dirty="0"/>
              <a:t>Abhängige Variable</a:t>
            </a:r>
          </a:p>
          <a:p>
            <a:pPr marL="1066800" lvl="2" indent="-342900"/>
            <a:r>
              <a:rPr lang="de-DE" dirty="0"/>
              <a:t>Unabhängige Variable </a:t>
            </a:r>
          </a:p>
          <a:p>
            <a:pPr marL="1066800" lvl="2" indent="-342900"/>
            <a:r>
              <a:rPr lang="de-DE" dirty="0"/>
              <a:t>Kontrollvariablen </a:t>
            </a:r>
          </a:p>
          <a:p>
            <a:pPr marL="698500" lvl="1" indent="-342900"/>
            <a:r>
              <a:rPr lang="de-DE" dirty="0"/>
              <a:t>Daten </a:t>
            </a:r>
          </a:p>
          <a:p>
            <a:pPr marL="1066800" lvl="2" indent="-342900"/>
            <a:r>
              <a:rPr lang="de-DE" dirty="0" err="1"/>
              <a:t>Spatial</a:t>
            </a:r>
            <a:r>
              <a:rPr lang="de-DE" dirty="0"/>
              <a:t> </a:t>
            </a:r>
            <a:r>
              <a:rPr lang="de-DE" dirty="0" err="1"/>
              <a:t>coverage</a:t>
            </a:r>
            <a:r>
              <a:rPr lang="de-DE" dirty="0"/>
              <a:t>: Welche Länder werden betrachtet </a:t>
            </a:r>
          </a:p>
          <a:p>
            <a:pPr marL="1066800" lvl="2" indent="-342900"/>
            <a:r>
              <a:rPr lang="de-DE" dirty="0"/>
              <a:t>Temporal </a:t>
            </a:r>
            <a:r>
              <a:rPr lang="de-DE" dirty="0" err="1"/>
              <a:t>coverage</a:t>
            </a:r>
            <a:r>
              <a:rPr lang="de-DE" dirty="0"/>
              <a:t>: Welcher Zeitraum wird analysiert? </a:t>
            </a:r>
          </a:p>
        </p:txBody>
      </p:sp>
    </p:spTree>
    <p:extLst>
      <p:ext uri="{BB962C8B-B14F-4D97-AF65-F5344CB8AC3E}">
        <p14:creationId xmlns:p14="http://schemas.microsoft.com/office/powerpoint/2010/main" val="410539131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Theoretischer Hintergrund </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37319509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2DE6C0D-7716-59CB-72C5-5D74BDDFFE41}"/>
              </a:ext>
            </a:extLst>
          </p:cNvPr>
          <p:cNvPicPr>
            <a:picLocks noChangeAspect="1"/>
          </p:cNvPicPr>
          <p:nvPr/>
        </p:nvPicPr>
        <p:blipFill>
          <a:blip r:embed="rId3"/>
          <a:stretch>
            <a:fillRect/>
          </a:stretch>
        </p:blipFill>
        <p:spPr>
          <a:xfrm>
            <a:off x="1346200" y="735013"/>
            <a:ext cx="4308475" cy="2025650"/>
          </a:xfrm>
          <a:prstGeom prst="rect">
            <a:avLst/>
          </a:prstGeom>
        </p:spPr>
      </p:pic>
      <p:pic>
        <p:nvPicPr>
          <p:cNvPr id="8" name="Picture 7">
            <a:extLst>
              <a:ext uri="{FF2B5EF4-FFF2-40B4-BE49-F238E27FC236}">
                <a16:creationId xmlns:a16="http://schemas.microsoft.com/office/drawing/2014/main" id="{31C53EAD-C456-4868-EA3C-4B319C843942}"/>
              </a:ext>
            </a:extLst>
          </p:cNvPr>
          <p:cNvPicPr>
            <a:picLocks noChangeAspect="1"/>
          </p:cNvPicPr>
          <p:nvPr/>
        </p:nvPicPr>
        <p:blipFill rotWithShape="1">
          <a:blip r:embed="rId4"/>
          <a:srcRect l="26647" r="16564"/>
          <a:stretch/>
        </p:blipFill>
        <p:spPr>
          <a:xfrm>
            <a:off x="5724525" y="735013"/>
            <a:ext cx="2074863" cy="2025650"/>
          </a:xfrm>
          <a:prstGeom prst="rect">
            <a:avLst/>
          </a:prstGeom>
        </p:spPr>
      </p:pic>
      <p:pic>
        <p:nvPicPr>
          <p:cNvPr id="17" name="Picture 16">
            <a:extLst>
              <a:ext uri="{FF2B5EF4-FFF2-40B4-BE49-F238E27FC236}">
                <a16:creationId xmlns:a16="http://schemas.microsoft.com/office/drawing/2014/main" id="{1E8FD824-6F41-90B2-3AE7-26A45AC23119}"/>
              </a:ext>
            </a:extLst>
          </p:cNvPr>
          <p:cNvPicPr>
            <a:picLocks noChangeAspect="1"/>
          </p:cNvPicPr>
          <p:nvPr/>
        </p:nvPicPr>
        <p:blipFill>
          <a:blip r:embed="rId5"/>
          <a:stretch>
            <a:fillRect/>
          </a:stretch>
        </p:blipFill>
        <p:spPr>
          <a:xfrm>
            <a:off x="1346200" y="2830513"/>
            <a:ext cx="2163763" cy="2143125"/>
          </a:xfrm>
          <a:prstGeom prst="rect">
            <a:avLst/>
          </a:prstGeom>
        </p:spPr>
      </p:pic>
      <p:pic>
        <p:nvPicPr>
          <p:cNvPr id="15" name="Picture 14">
            <a:extLst>
              <a:ext uri="{FF2B5EF4-FFF2-40B4-BE49-F238E27FC236}">
                <a16:creationId xmlns:a16="http://schemas.microsoft.com/office/drawing/2014/main" id="{70247222-B957-CEC7-CFEA-6B816E3CD97C}"/>
              </a:ext>
            </a:extLst>
          </p:cNvPr>
          <p:cNvPicPr>
            <a:picLocks noChangeAspect="1"/>
          </p:cNvPicPr>
          <p:nvPr/>
        </p:nvPicPr>
        <p:blipFill>
          <a:blip r:embed="rId6"/>
          <a:stretch>
            <a:fillRect/>
          </a:stretch>
        </p:blipFill>
        <p:spPr>
          <a:xfrm>
            <a:off x="3579813" y="2830513"/>
            <a:ext cx="1955800" cy="2143125"/>
          </a:xfrm>
          <a:prstGeom prst="rect">
            <a:avLst/>
          </a:prstGeom>
        </p:spPr>
      </p:pic>
      <p:pic>
        <p:nvPicPr>
          <p:cNvPr id="1026" name="Picture 2">
            <a:extLst>
              <a:ext uri="{FF2B5EF4-FFF2-40B4-BE49-F238E27FC236}">
                <a16:creationId xmlns:a16="http://schemas.microsoft.com/office/drawing/2014/main" id="{89FC01B3-DE0C-F006-1B1B-F825538A67E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910" r="17788" b="-2"/>
          <a:stretch/>
        </p:blipFill>
        <p:spPr bwMode="auto">
          <a:xfrm>
            <a:off x="5605463" y="2830513"/>
            <a:ext cx="2195513" cy="2143125"/>
          </a:xfrm>
          <a:prstGeom prst="rect">
            <a:avLst/>
          </a:prstGeom>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3791FE8-D0F5-8241-98E7-02FBF0668CDF}"/>
              </a:ext>
            </a:extLst>
          </p:cNvPr>
          <p:cNvSpPr>
            <a:spLocks noGrp="1"/>
          </p:cNvSpPr>
          <p:nvPr>
            <p:ph type="title"/>
          </p:nvPr>
        </p:nvSpPr>
        <p:spPr>
          <a:xfrm>
            <a:off x="234950" y="76815"/>
            <a:ext cx="6456940" cy="425450"/>
          </a:xfrm>
        </p:spPr>
        <p:txBody>
          <a:bodyPr wrap="square" anchor="t">
            <a:normAutofit/>
          </a:bodyPr>
          <a:lstStyle/>
          <a:p>
            <a:pPr>
              <a:lnSpc>
                <a:spcPct val="90000"/>
              </a:lnSpc>
            </a:pPr>
            <a:r>
              <a:rPr lang="en-US" dirty="0" err="1"/>
              <a:t>Sozialer</a:t>
            </a:r>
            <a:r>
              <a:rPr lang="en-US" dirty="0"/>
              <a:t> </a:t>
            </a:r>
            <a:r>
              <a:rPr lang="en-US" dirty="0" err="1"/>
              <a:t>Zusammenhalt</a:t>
            </a:r>
            <a:r>
              <a:rPr lang="en-US" dirty="0"/>
              <a:t> und </a:t>
            </a:r>
            <a:r>
              <a:rPr lang="en-US" dirty="0" err="1"/>
              <a:t>Krisen</a:t>
            </a:r>
            <a:endParaRPr lang="en-US" dirty="0"/>
          </a:p>
        </p:txBody>
      </p:sp>
    </p:spTree>
    <p:extLst>
      <p:ext uri="{BB962C8B-B14F-4D97-AF65-F5344CB8AC3E}">
        <p14:creationId xmlns:p14="http://schemas.microsoft.com/office/powerpoint/2010/main" val="40579168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E063D-AE44-DB80-8D66-397BFE831900}"/>
              </a:ext>
            </a:extLst>
          </p:cNvPr>
          <p:cNvSpPr>
            <a:spLocks noGrp="1"/>
          </p:cNvSpPr>
          <p:nvPr>
            <p:ph type="title"/>
          </p:nvPr>
        </p:nvSpPr>
        <p:spPr/>
        <p:txBody>
          <a:bodyPr/>
          <a:lstStyle/>
          <a:p>
            <a:r>
              <a:rPr lang="de-DE" dirty="0"/>
              <a:t>Was ist soziale Kohäsion?</a:t>
            </a:r>
          </a:p>
        </p:txBody>
      </p:sp>
      <p:sp>
        <p:nvSpPr>
          <p:cNvPr id="2" name="Content Placeholder 1">
            <a:extLst>
              <a:ext uri="{FF2B5EF4-FFF2-40B4-BE49-F238E27FC236}">
                <a16:creationId xmlns:a16="http://schemas.microsoft.com/office/drawing/2014/main" id="{0CE28250-D1FE-CEF5-A411-816891A35990}"/>
              </a:ext>
            </a:extLst>
          </p:cNvPr>
          <p:cNvSpPr>
            <a:spLocks noGrp="1"/>
          </p:cNvSpPr>
          <p:nvPr>
            <p:ph idx="1"/>
          </p:nvPr>
        </p:nvSpPr>
        <p:spPr/>
        <p:txBody>
          <a:bodyPr/>
          <a:lstStyle/>
          <a:p>
            <a:pPr marL="457200" indent="-457200">
              <a:buFont typeface="Arial" panose="020B0604020202020204" pitchFamily="34" charset="0"/>
              <a:buChar char="•"/>
            </a:pPr>
            <a:r>
              <a:rPr lang="de-DE" dirty="0"/>
              <a:t>Viele Definitionen, viele Felder </a:t>
            </a:r>
          </a:p>
          <a:p>
            <a:pPr marL="812800" lvl="1" indent="-457200"/>
            <a:r>
              <a:rPr lang="de-DE" sz="2000" dirty="0"/>
              <a:t>Politikwissenschaft</a:t>
            </a:r>
          </a:p>
          <a:p>
            <a:pPr marL="812800" lvl="1" indent="-457200"/>
            <a:r>
              <a:rPr lang="de-DE" sz="2000" dirty="0"/>
              <a:t>Soziologie </a:t>
            </a:r>
          </a:p>
          <a:p>
            <a:pPr marL="812800" lvl="1" indent="-457200"/>
            <a:r>
              <a:rPr lang="de-DE" sz="2000" dirty="0"/>
              <a:t>Psychologie </a:t>
            </a:r>
          </a:p>
          <a:p>
            <a:pPr marL="457200" indent="-457200">
              <a:buFont typeface="Arial" panose="020B0604020202020204" pitchFamily="34" charset="0"/>
              <a:buChar char="•"/>
            </a:pPr>
            <a:r>
              <a:rPr lang="de-DE" dirty="0"/>
              <a:t>Individual vs. </a:t>
            </a:r>
            <a:r>
              <a:rPr lang="de-DE" dirty="0" err="1"/>
              <a:t>Meso</a:t>
            </a:r>
            <a:r>
              <a:rPr lang="de-DE" dirty="0"/>
              <a:t>/Makroebene der Analyse</a:t>
            </a:r>
          </a:p>
          <a:p>
            <a:pPr marL="457200" indent="-457200">
              <a:buFont typeface="Arial" panose="020B0604020202020204" pitchFamily="34" charset="0"/>
              <a:buChar char="•"/>
            </a:pPr>
            <a:r>
              <a:rPr lang="de-DE" dirty="0"/>
              <a:t>Mögliche Unterdimensionen </a:t>
            </a:r>
          </a:p>
          <a:p>
            <a:pPr marL="457200" indent="-457200">
              <a:buFont typeface="Arial" panose="020B0604020202020204" pitchFamily="34" charset="0"/>
              <a:buChar char="•"/>
            </a:pPr>
            <a:r>
              <a:rPr lang="de-DE" dirty="0"/>
              <a:t>Grundsatzfrage 1: Konstitutive Dimensionen vs. Vorrausetzungen und Kausalfaktoren </a:t>
            </a:r>
          </a:p>
          <a:p>
            <a:pPr marL="457200" indent="-457200">
              <a:buFont typeface="Arial" panose="020B0604020202020204" pitchFamily="34" charset="0"/>
              <a:buChar char="•"/>
            </a:pPr>
            <a:r>
              <a:rPr lang="de-DE" dirty="0"/>
              <a:t>Grundsatzfrage 2: Operationalisierung</a:t>
            </a:r>
          </a:p>
          <a:p>
            <a:pPr marL="457200" indent="-457200">
              <a:buFont typeface="Arial" panose="020B0604020202020204" pitchFamily="34" charset="0"/>
              <a:buChar char="•"/>
            </a:pPr>
            <a:endParaRPr lang="de-DE" dirty="0"/>
          </a:p>
          <a:p>
            <a:pPr marL="457200" indent="-457200"/>
            <a:endParaRPr lang="de-DE" dirty="0"/>
          </a:p>
          <a:p>
            <a:pPr marL="457200" indent="-457200">
              <a:buFont typeface="Arial" panose="020B0604020202020204" pitchFamily="34" charset="0"/>
              <a:buChar char="•"/>
            </a:pPr>
            <a:endParaRPr lang="de-DE" dirty="0"/>
          </a:p>
        </p:txBody>
      </p:sp>
    </p:spTree>
    <p:extLst>
      <p:ext uri="{BB962C8B-B14F-4D97-AF65-F5344CB8AC3E}">
        <p14:creationId xmlns:p14="http://schemas.microsoft.com/office/powerpoint/2010/main" val="328280438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de-DE" dirty="0"/>
              <a:t>Was ist soziale Kohäsion?</a:t>
            </a:r>
            <a:endParaRPr lang="en-US" dirty="0"/>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4707466" y="736599"/>
            <a:ext cx="4201583" cy="4238625"/>
          </a:xfrm>
        </p:spPr>
        <p:txBody>
          <a:bodyPr/>
          <a:lstStyle/>
          <a:p>
            <a:pPr marL="342900" indent="-342900">
              <a:buFont typeface="Arial" panose="020B0604020202020204" pitchFamily="34" charset="0"/>
              <a:buChar char="•"/>
            </a:pPr>
            <a:r>
              <a:rPr lang="en-US" dirty="0" err="1"/>
              <a:t>Sechs</a:t>
            </a:r>
            <a:r>
              <a:rPr lang="en-US" dirty="0"/>
              <a:t> </a:t>
            </a:r>
            <a:r>
              <a:rPr lang="en-US" dirty="0" err="1"/>
              <a:t>Dimensionen</a:t>
            </a:r>
            <a:r>
              <a:rPr lang="en-US" dirty="0"/>
              <a:t>  (3+3)</a:t>
            </a:r>
          </a:p>
          <a:p>
            <a:pPr marL="457200" indent="-457200">
              <a:buFont typeface="+mj-lt"/>
              <a:buAutoNum type="arabicPeriod"/>
            </a:pPr>
            <a:r>
              <a:rPr lang="de-DE" b="0" dirty="0"/>
              <a:t>Soziale Beziehungen</a:t>
            </a:r>
          </a:p>
          <a:p>
            <a:pPr marL="457200" indent="-457200">
              <a:buFont typeface="+mj-lt"/>
              <a:buAutoNum type="arabicPeriod"/>
            </a:pPr>
            <a:r>
              <a:rPr lang="de-DE" b="0" dirty="0"/>
              <a:t>Identifikation mit der (geografischen) Einheit </a:t>
            </a:r>
          </a:p>
          <a:p>
            <a:pPr marL="457200" indent="-457200">
              <a:buFont typeface="+mj-lt"/>
              <a:buAutoNum type="arabicPeriod"/>
            </a:pPr>
            <a:r>
              <a:rPr lang="de-DE" b="0" dirty="0"/>
              <a:t>Orientierung am Gemeinwohl </a:t>
            </a:r>
          </a:p>
          <a:p>
            <a:pPr marL="457200" indent="-457200">
              <a:buFont typeface="+mj-lt"/>
              <a:buAutoNum type="arabicPeriod"/>
            </a:pPr>
            <a:r>
              <a:rPr lang="de-DE" b="0" dirty="0"/>
              <a:t>Geteilte Werte</a:t>
            </a:r>
          </a:p>
          <a:p>
            <a:pPr marL="457200" indent="-457200">
              <a:buFont typeface="+mj-lt"/>
              <a:buAutoNum type="arabicPeriod"/>
            </a:pPr>
            <a:r>
              <a:rPr lang="de-DE" b="0" dirty="0"/>
              <a:t>Lebensqualität </a:t>
            </a:r>
          </a:p>
          <a:p>
            <a:pPr marL="457200" indent="-457200">
              <a:buFont typeface="+mj-lt"/>
              <a:buAutoNum type="arabicPeriod"/>
            </a:pPr>
            <a:r>
              <a:rPr lang="de-DE" b="0" dirty="0"/>
              <a:t>(</a:t>
            </a:r>
            <a:r>
              <a:rPr lang="de-DE" b="0" dirty="0" err="1"/>
              <a:t>Un</a:t>
            </a:r>
            <a:r>
              <a:rPr lang="de-DE" b="0" dirty="0"/>
              <a:t>)Gleichheit </a:t>
            </a:r>
          </a:p>
          <a:p>
            <a:endParaRPr lang="en-US" dirty="0"/>
          </a:p>
        </p:txBody>
      </p:sp>
      <p:pic>
        <p:nvPicPr>
          <p:cNvPr id="2050" name="Picture 2" descr="Fig. 2">
            <a:extLst>
              <a:ext uri="{FF2B5EF4-FFF2-40B4-BE49-F238E27FC236}">
                <a16:creationId xmlns:a16="http://schemas.microsoft.com/office/drawing/2014/main" id="{ED449A55-F4EB-21BD-AF32-8BE22E6B9DA2}"/>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99485" y="771526"/>
            <a:ext cx="4337050" cy="416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4739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C44-1D06-F471-B534-016592EE7ED1}"/>
              </a:ext>
            </a:extLst>
          </p:cNvPr>
          <p:cNvSpPr>
            <a:spLocks noGrp="1"/>
          </p:cNvSpPr>
          <p:nvPr>
            <p:ph type="title"/>
          </p:nvPr>
        </p:nvSpPr>
        <p:spPr/>
        <p:txBody>
          <a:bodyPr/>
          <a:lstStyle/>
          <a:p>
            <a:r>
              <a:rPr lang="de-DE" dirty="0"/>
              <a:t>Beispiele aus der Forschung I</a:t>
            </a:r>
          </a:p>
        </p:txBody>
      </p:sp>
      <p:sp>
        <p:nvSpPr>
          <p:cNvPr id="3" name="Content Placeholder 2">
            <a:extLst>
              <a:ext uri="{FF2B5EF4-FFF2-40B4-BE49-F238E27FC236}">
                <a16:creationId xmlns:a16="http://schemas.microsoft.com/office/drawing/2014/main" id="{012C028A-C742-6AFD-AB97-5ECDD07E8688}"/>
              </a:ext>
            </a:extLst>
          </p:cNvPr>
          <p:cNvSpPr>
            <a:spLocks noGrp="1"/>
          </p:cNvSpPr>
          <p:nvPr>
            <p:ph sz="quarter" idx="12"/>
          </p:nvPr>
        </p:nvSpPr>
        <p:spPr/>
        <p:txBody>
          <a:bodyPr/>
          <a:lstStyle/>
          <a:p>
            <a:r>
              <a:rPr lang="en-US" sz="1800" dirty="0"/>
              <a:t>Andrews, Rhys, Sebastian </a:t>
            </a:r>
            <a:r>
              <a:rPr lang="en-US" sz="1800" dirty="0" err="1"/>
              <a:t>Jilke</a:t>
            </a:r>
            <a:r>
              <a:rPr lang="en-US" sz="1800" dirty="0"/>
              <a:t>, and Steven Van de </a:t>
            </a:r>
            <a:r>
              <a:rPr lang="en-US" sz="1800" dirty="0" err="1"/>
              <a:t>Walle</a:t>
            </a:r>
            <a:r>
              <a:rPr lang="en-US" sz="1800" dirty="0"/>
              <a:t>. "Economic strain and perceptions of social cohesion in E </a:t>
            </a:r>
            <a:r>
              <a:rPr lang="en-US" sz="1800" dirty="0" err="1"/>
              <a:t>urope</a:t>
            </a:r>
            <a:r>
              <a:rPr lang="en-US" sz="1800" dirty="0"/>
              <a:t>: Does institutional trust matter?." European Journal of Political Research 53.3 (2014): 559-579.</a:t>
            </a:r>
          </a:p>
          <a:p>
            <a:endParaRPr lang="en-US" sz="1800" dirty="0"/>
          </a:p>
          <a:p>
            <a:r>
              <a:rPr lang="en-US" sz="1400" b="0" i="0" dirty="0">
                <a:solidFill>
                  <a:srgbClr val="1C1D1E"/>
                </a:solidFill>
                <a:effectLst/>
                <a:latin typeface="Open Sans" panose="020B0606030504020204" pitchFamily="34" charset="0"/>
              </a:rPr>
              <a:t>The degree to which different social groups get along is a key indicator of the cohesiveness of a society. This study examines perceptions of social cohesion among Europeans and explains variations in those perceptions by considering the separate and combined effects of economic strain and institutional trust. Analyses were conducted with the 27 member countries of the EU based on the Eurobarometer 74.1 on poverty and social exclusion conducted in 2010. Results show that individuals living in households experiencing economic strain perceive social cohesion to be weaker than their less economically hard-pressed counterparts. By contrast, individuals trusting their political institutions perceived there to be higher levels of cohesion. Furthermore, institutional trust substantially moderates the negative relationship between economic strain and perceptions of cohesion. These results are robust to various model specifications. Moreover, extending the analysis revealed that this moderating effect held when considering social relations between the poor and rich and between different racial and ethnic groups. Theoretical and practical implications of the results are discussed.</a:t>
            </a:r>
            <a:endParaRPr lang="de-DE" sz="1800" dirty="0"/>
          </a:p>
        </p:txBody>
      </p:sp>
    </p:spTree>
    <p:extLst>
      <p:ext uri="{BB962C8B-B14F-4D97-AF65-F5344CB8AC3E}">
        <p14:creationId xmlns:p14="http://schemas.microsoft.com/office/powerpoint/2010/main" val="367901126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C44-1D06-F471-B534-016592EE7ED1}"/>
              </a:ext>
            </a:extLst>
          </p:cNvPr>
          <p:cNvSpPr>
            <a:spLocks noGrp="1"/>
          </p:cNvSpPr>
          <p:nvPr>
            <p:ph type="title"/>
          </p:nvPr>
        </p:nvSpPr>
        <p:spPr/>
        <p:txBody>
          <a:bodyPr/>
          <a:lstStyle/>
          <a:p>
            <a:r>
              <a:rPr lang="de-DE" dirty="0"/>
              <a:t>Beispiele aus der Forschung I</a:t>
            </a:r>
          </a:p>
        </p:txBody>
      </p:sp>
      <p:sp>
        <p:nvSpPr>
          <p:cNvPr id="3" name="Content Placeholder 2">
            <a:extLst>
              <a:ext uri="{FF2B5EF4-FFF2-40B4-BE49-F238E27FC236}">
                <a16:creationId xmlns:a16="http://schemas.microsoft.com/office/drawing/2014/main" id="{012C028A-C742-6AFD-AB97-5ECDD07E8688}"/>
              </a:ext>
            </a:extLst>
          </p:cNvPr>
          <p:cNvSpPr>
            <a:spLocks noGrp="1"/>
          </p:cNvSpPr>
          <p:nvPr>
            <p:ph sz="quarter" idx="12"/>
          </p:nvPr>
        </p:nvSpPr>
        <p:spPr/>
        <p:txBody>
          <a:bodyPr/>
          <a:lstStyle/>
          <a:p>
            <a:r>
              <a:rPr lang="en-US" sz="1600" dirty="0"/>
              <a:t>Andrews, Rhys, Sebastian </a:t>
            </a:r>
            <a:r>
              <a:rPr lang="en-US" sz="1600" dirty="0" err="1"/>
              <a:t>Jilke</a:t>
            </a:r>
            <a:r>
              <a:rPr lang="en-US" sz="1600" dirty="0"/>
              <a:t>, and Steven Van de </a:t>
            </a:r>
            <a:r>
              <a:rPr lang="en-US" sz="1600" dirty="0" err="1"/>
              <a:t>Walle</a:t>
            </a:r>
            <a:r>
              <a:rPr lang="en-US" sz="1600" dirty="0"/>
              <a:t>. "Economic strain and perceptions of social cohesion in E </a:t>
            </a:r>
            <a:r>
              <a:rPr lang="en-US" sz="1600" dirty="0" err="1"/>
              <a:t>urope</a:t>
            </a:r>
            <a:r>
              <a:rPr lang="en-US" sz="1600" dirty="0"/>
              <a:t>: Does institutional trust matter?." European Journal of Political Research 53.3 (2014): 559-579.</a:t>
            </a:r>
          </a:p>
          <a:p>
            <a:pPr algn="l"/>
            <a:r>
              <a:rPr lang="en-US" sz="1200" b="0" i="0" dirty="0">
                <a:solidFill>
                  <a:srgbClr val="1C1D1E"/>
                </a:solidFill>
                <a:effectLst/>
                <a:latin typeface="Open Sans" panose="020B0606030504020204" pitchFamily="34" charset="0"/>
              </a:rPr>
              <a:t>Individuals' </a:t>
            </a:r>
            <a:r>
              <a:rPr lang="en-US" sz="1200" b="0" i="0" dirty="0" err="1">
                <a:solidFill>
                  <a:srgbClr val="1C1D1E"/>
                </a:solidFill>
                <a:effectLst/>
                <a:latin typeface="Open Sans" panose="020B0606030504020204" pitchFamily="34" charset="0"/>
              </a:rPr>
              <a:t>behaviours</a:t>
            </a:r>
            <a:r>
              <a:rPr lang="en-US" sz="1200" b="0" i="0" dirty="0">
                <a:solidFill>
                  <a:srgbClr val="1C1D1E"/>
                </a:solidFill>
                <a:effectLst/>
                <a:latin typeface="Open Sans" panose="020B0606030504020204" pitchFamily="34" charset="0"/>
              </a:rPr>
              <a:t> and actions depend as much on how a social situation is perceived, as the picture presented in official statistics. Thus, we </a:t>
            </a:r>
            <a:r>
              <a:rPr lang="en-US" sz="1200" b="0" i="0" dirty="0" err="1">
                <a:solidFill>
                  <a:srgbClr val="1C1D1E"/>
                </a:solidFill>
                <a:effectLst/>
                <a:latin typeface="Open Sans" panose="020B0606030504020204" pitchFamily="34" charset="0"/>
              </a:rPr>
              <a:t>operationalise</a:t>
            </a:r>
            <a:r>
              <a:rPr lang="en-US" sz="1200" b="0" i="0" dirty="0">
                <a:solidFill>
                  <a:srgbClr val="1C1D1E"/>
                </a:solidFill>
                <a:effectLst/>
                <a:latin typeface="Open Sans" panose="020B0606030504020204" pitchFamily="34" charset="0"/>
              </a:rPr>
              <a:t> social cohesion as a low degree of perceived social tensions among various socioeconomic groups, </a:t>
            </a:r>
            <a:r>
              <a:rPr lang="en-US" sz="1200" i="0" dirty="0">
                <a:solidFill>
                  <a:srgbClr val="1C1D1E"/>
                </a:solidFill>
                <a:effectLst/>
                <a:latin typeface="Open Sans" panose="020B0606030504020204" pitchFamily="34" charset="0"/>
              </a:rPr>
              <a:t>including the poor and the rich (wealth), managers and workers (social class), old and young people (age), and different racial and ethnic groups (ethnicity)</a:t>
            </a:r>
            <a:r>
              <a:rPr lang="en-US" sz="1200" b="0" i="0" dirty="0">
                <a:solidFill>
                  <a:srgbClr val="1C1D1E"/>
                </a:solidFill>
                <a:effectLst/>
                <a:latin typeface="Open Sans" panose="020B0606030504020204" pitchFamily="34" charset="0"/>
              </a:rPr>
              <a:t>. Within the Eurobarometer survey, respondents were asked to indicate whether they perceive tensions between those social groups. More precisely they were asked: ‘In all countries there sometimes exists tension between social groups. In your opinion, </a:t>
            </a:r>
            <a:r>
              <a:rPr lang="en-US" sz="1200" i="0" dirty="0">
                <a:solidFill>
                  <a:srgbClr val="1C1D1E"/>
                </a:solidFill>
                <a:effectLst/>
                <a:latin typeface="Open Sans" panose="020B0606030504020204" pitchFamily="34" charset="0"/>
              </a:rPr>
              <a:t>how much tension is there between each of the following groups in (YOUR COUNTRY</a:t>
            </a:r>
            <a:r>
              <a:rPr lang="en-US" sz="1200" b="0" i="0" dirty="0">
                <a:solidFill>
                  <a:srgbClr val="1C1D1E"/>
                </a:solidFill>
                <a:effectLst/>
                <a:latin typeface="Open Sans" panose="020B0606030504020204" pitchFamily="34" charset="0"/>
              </a:rPr>
              <a:t>)?’ Answer possibilities ranged between ‘A lot of tensions’ (1), ‘Some tensions’ (2) and ‘No tensions’ (3). We assume, the lower the degree of tensions between indicated groups, the higher the perceived social cohesiveness of a given country.</a:t>
            </a:r>
          </a:p>
          <a:p>
            <a:pPr algn="l"/>
            <a:endParaRPr lang="en-US" sz="1200" b="0" i="0" dirty="0">
              <a:solidFill>
                <a:srgbClr val="1C1D1E"/>
              </a:solidFill>
              <a:effectLst/>
              <a:latin typeface="Open Sans" panose="020B0606030504020204" pitchFamily="34" charset="0"/>
            </a:endParaRPr>
          </a:p>
          <a:p>
            <a:pPr algn="l"/>
            <a:r>
              <a:rPr lang="en-US" sz="1200" i="0" dirty="0">
                <a:solidFill>
                  <a:srgbClr val="1C1D1E"/>
                </a:solidFill>
                <a:effectLst/>
                <a:latin typeface="Open Sans" panose="020B0606030504020204" pitchFamily="34" charset="0"/>
              </a:rPr>
              <a:t>Because social cohesion is generally regarded as a latent construct</a:t>
            </a:r>
            <a:r>
              <a:rPr lang="en-US" sz="1200" b="0" i="0" dirty="0">
                <a:solidFill>
                  <a:srgbClr val="1C1D1E"/>
                </a:solidFill>
                <a:effectLst/>
                <a:latin typeface="Open Sans" panose="020B0606030504020204" pitchFamily="34" charset="0"/>
              </a:rPr>
              <a:t>, we constructed a measure of all four foci of tensions between social groups using principal components analysis, as displayed in Table 2. Due to the ordinal nature of our four social cohesion items, we used a </a:t>
            </a:r>
            <a:r>
              <a:rPr lang="en-US" sz="1200" b="0" i="0" dirty="0" err="1">
                <a:solidFill>
                  <a:srgbClr val="1C1D1E"/>
                </a:solidFill>
                <a:effectLst/>
                <a:latin typeface="Open Sans" panose="020B0606030504020204" pitchFamily="34" charset="0"/>
              </a:rPr>
              <a:t>polychoric</a:t>
            </a:r>
            <a:r>
              <a:rPr lang="en-US" sz="1200" b="0" i="0" dirty="0">
                <a:solidFill>
                  <a:srgbClr val="1C1D1E"/>
                </a:solidFill>
                <a:effectLst/>
                <a:latin typeface="Open Sans" panose="020B0606030504020204" pitchFamily="34" charset="0"/>
              </a:rPr>
              <a:t> correlation matrix to obtain the dependent variable (see </a:t>
            </a:r>
            <a:r>
              <a:rPr lang="en-US" sz="1200" b="0" i="0" dirty="0" err="1">
                <a:solidFill>
                  <a:srgbClr val="1C1D1E"/>
                </a:solidFill>
                <a:effectLst/>
                <a:latin typeface="Open Sans" panose="020B0606030504020204" pitchFamily="34" charset="0"/>
              </a:rPr>
              <a:t>Holgado</a:t>
            </a:r>
            <a:r>
              <a:rPr lang="en-US" sz="1200" b="0" i="0" dirty="0">
                <a:solidFill>
                  <a:srgbClr val="1C1D1E"/>
                </a:solidFill>
                <a:effectLst/>
                <a:latin typeface="Open Sans" panose="020B0606030504020204" pitchFamily="34" charset="0"/>
              </a:rPr>
              <a:t>-Tello et al. 2010). All four items loaded on a single factor and further tests on their internal reliability revealed an underlying latent concept of social cohesion (as exemplified by a Cronbach's alpha of 0.70). Our extracted factor revealed an Eigenvalue of 2.39, explaining 60 per cent of the total variance. Moreover, we tested whether our revealed factor structure is supported within each country by means of a confirmatory factor analysis, finding acceptable fit values.2</a:t>
            </a:r>
          </a:p>
          <a:p>
            <a:endParaRPr lang="en-US" sz="1800" dirty="0"/>
          </a:p>
        </p:txBody>
      </p:sp>
    </p:spTree>
    <p:extLst>
      <p:ext uri="{BB962C8B-B14F-4D97-AF65-F5344CB8AC3E}">
        <p14:creationId xmlns:p14="http://schemas.microsoft.com/office/powerpoint/2010/main" val="19855822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C44-1D06-F471-B534-016592EE7ED1}"/>
              </a:ext>
            </a:extLst>
          </p:cNvPr>
          <p:cNvSpPr>
            <a:spLocks noGrp="1"/>
          </p:cNvSpPr>
          <p:nvPr>
            <p:ph type="title"/>
          </p:nvPr>
        </p:nvSpPr>
        <p:spPr/>
        <p:txBody>
          <a:bodyPr/>
          <a:lstStyle/>
          <a:p>
            <a:r>
              <a:rPr lang="de-DE" dirty="0"/>
              <a:t>Beispiele aus der Forschung II</a:t>
            </a:r>
          </a:p>
        </p:txBody>
      </p:sp>
      <p:sp>
        <p:nvSpPr>
          <p:cNvPr id="3" name="Content Placeholder 2">
            <a:extLst>
              <a:ext uri="{FF2B5EF4-FFF2-40B4-BE49-F238E27FC236}">
                <a16:creationId xmlns:a16="http://schemas.microsoft.com/office/drawing/2014/main" id="{012C028A-C742-6AFD-AB97-5ECDD07E8688}"/>
              </a:ext>
            </a:extLst>
          </p:cNvPr>
          <p:cNvSpPr>
            <a:spLocks noGrp="1"/>
          </p:cNvSpPr>
          <p:nvPr>
            <p:ph sz="quarter" idx="12"/>
          </p:nvPr>
        </p:nvSpPr>
        <p:spPr/>
        <p:txBody>
          <a:bodyPr/>
          <a:lstStyle/>
          <a:p>
            <a:r>
              <a:rPr lang="en-US" sz="1600" dirty="0" err="1"/>
              <a:t>Vergolini</a:t>
            </a:r>
            <a:r>
              <a:rPr lang="en-US" sz="1600" dirty="0"/>
              <a:t>, L. (2011). Social cohesion in Europe: How do the different dimensions of inequality affect social cohesion? International Journal of Comparative Sociology, 52(3), 197–214. </a:t>
            </a:r>
            <a:r>
              <a:rPr lang="en-US" sz="1600" dirty="0">
                <a:hlinkClick r:id="rId2"/>
              </a:rPr>
              <a:t>https://doi.org/10.1177/0020715211405421</a:t>
            </a:r>
            <a:endParaRPr lang="en-US" sz="1600" dirty="0"/>
          </a:p>
          <a:p>
            <a:r>
              <a:rPr lang="en-US" sz="1400" b="0" i="0" dirty="0">
                <a:solidFill>
                  <a:srgbClr val="333333"/>
                </a:solidFill>
                <a:effectLst/>
                <a:latin typeface="Open Sans" panose="020B0606030504020204" pitchFamily="34" charset="0"/>
              </a:rPr>
              <a:t>This article examines the relationships between social cohesion and social inequalities in Europe by considering three interrelated issues. The first regards the definition and measurement of the concept of social cohesion. The second issue concerns the identification of the aspects of social inequality that affect the overall level of social cohesion. More precisely, I investigate two main hypotheses: the first argues the existence of a direct negative association between economic inequality and social cohesion. The second states that this relation is influenced by other aspects of social inequality such as the individuals’ position in the stratification system and the educational level. The third issue introduces the comparative analysis that has been based on the welfare regime approach. More specifically, I hypothesize that welfare state is relevant because it influences both the relationship between social position and economic inequality, and the relationship between social cohesion and economic inequality. Data from the first round of the 2002 European Social Survey have been </a:t>
            </a:r>
            <a:r>
              <a:rPr lang="en-US" sz="1400" b="0" i="0" dirty="0" err="1">
                <a:solidFill>
                  <a:srgbClr val="333333"/>
                </a:solidFill>
                <a:effectLst/>
                <a:latin typeface="Open Sans" panose="020B0606030504020204" pitchFamily="34" charset="0"/>
              </a:rPr>
              <a:t>analysed</a:t>
            </a:r>
            <a:r>
              <a:rPr lang="en-US" sz="1400" b="0" i="0" dirty="0">
                <a:solidFill>
                  <a:srgbClr val="333333"/>
                </a:solidFill>
                <a:effectLst/>
                <a:latin typeface="Open Sans" panose="020B0606030504020204" pitchFamily="34" charset="0"/>
              </a:rPr>
              <a:t> applying structural equation models in order to measure social cohesion and to estimate the effects, both direct and indirect, exerted by the different dimensions of inequalities on social cohesion. Moreover, through a multi-group analysis, I investigate the effects resulting from the different welfare regimes. It emerges that social position and welfare state are not able to fully mediate the effect played by economic condition.</a:t>
            </a:r>
            <a:endParaRPr lang="de-DE" sz="1800" dirty="0"/>
          </a:p>
        </p:txBody>
      </p:sp>
    </p:spTree>
    <p:extLst>
      <p:ext uri="{BB962C8B-B14F-4D97-AF65-F5344CB8AC3E}">
        <p14:creationId xmlns:p14="http://schemas.microsoft.com/office/powerpoint/2010/main" val="359145753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TotalTime>
  <Words>2718</Words>
  <Application>Microsoft Office PowerPoint</Application>
  <PresentationFormat>On-screen Show (16:9)</PresentationFormat>
  <Paragraphs>191</Paragraphs>
  <Slides>29</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-apple-system</vt:lpstr>
      <vt:lpstr>Arial</vt:lpstr>
      <vt:lpstr>NexusSansPro</vt:lpstr>
      <vt:lpstr>NexusSansPro-Bold</vt:lpstr>
      <vt:lpstr>Open Sans</vt:lpstr>
      <vt:lpstr>Times New Roman</vt:lpstr>
      <vt:lpstr>Verdana</vt:lpstr>
      <vt:lpstr>Vorlesung_15080_17.10.13</vt:lpstr>
      <vt:lpstr>1_Vorlesung_15080_17.10.13</vt:lpstr>
      <vt:lpstr>2_Vorlesung_15080_17.10.13</vt:lpstr>
      <vt:lpstr>Politische Wahrnehmungen in Zeiten der Krise</vt:lpstr>
      <vt:lpstr>Übersicht</vt:lpstr>
      <vt:lpstr>1</vt:lpstr>
      <vt:lpstr>Sozialer Zusammenhalt und Krisen</vt:lpstr>
      <vt:lpstr>Was ist soziale Kohäsion?</vt:lpstr>
      <vt:lpstr>Was ist soziale Kohäsion?</vt:lpstr>
      <vt:lpstr>Beispiele aus der Forschung I</vt:lpstr>
      <vt:lpstr>Beispiele aus der Forschung I</vt:lpstr>
      <vt:lpstr>Beispiele aus der Forschung II</vt:lpstr>
      <vt:lpstr>Beispiele aus der Forschung II</vt:lpstr>
      <vt:lpstr>Andere Messungen/Konzepte</vt:lpstr>
      <vt:lpstr>Übung &amp; Diskussion: Eigene Fragen</vt:lpstr>
      <vt:lpstr>2</vt:lpstr>
      <vt:lpstr>Daten 1: BUA Project</vt:lpstr>
      <vt:lpstr>Daten 1: BUA</vt:lpstr>
      <vt:lpstr>Daten 2: European Social Survey</vt:lpstr>
      <vt:lpstr>Daten 2: European Social Survey</vt:lpstr>
      <vt:lpstr>Daten 2: ESS Publikationen </vt:lpstr>
      <vt:lpstr>1: Wirtschaft &amp; Pol. Vertrauen</vt:lpstr>
      <vt:lpstr>1: Wirtschaft &amp; Pol. Vertrauen</vt:lpstr>
      <vt:lpstr>2: Migration &amp; Krise</vt:lpstr>
      <vt:lpstr>3: Wirtschaft, Vertrauen, Migration</vt:lpstr>
      <vt:lpstr>3: Wirtschaft, Vertrauen, Migration</vt:lpstr>
      <vt:lpstr>3</vt:lpstr>
      <vt:lpstr>Struktur einer quant. Arbeit  </vt:lpstr>
      <vt:lpstr>Wo finden wir Daten? </vt:lpstr>
      <vt:lpstr>Daten Sichten </vt:lpstr>
      <vt:lpstr>Übung 2:  Surveydaten anschauen</vt:lpstr>
      <vt:lpstr>Übung Optional: Literatur finden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2023-05-08T10:21:29Z</dcterms:modified>
</cp:coreProperties>
</file>