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702" r:id="rId2"/>
    <p:sldMasterId id="2147483709" r:id="rId3"/>
  </p:sldMasterIdLst>
  <p:notesMasterIdLst>
    <p:notesMasterId r:id="rId41"/>
  </p:notesMasterIdLst>
  <p:handoutMasterIdLst>
    <p:handoutMasterId r:id="rId42"/>
  </p:handoutMasterIdLst>
  <p:sldIdLst>
    <p:sldId id="389" r:id="rId4"/>
    <p:sldId id="257" r:id="rId5"/>
    <p:sldId id="422" r:id="rId6"/>
    <p:sldId id="493" r:id="rId7"/>
    <p:sldId id="425" r:id="rId8"/>
    <p:sldId id="265" r:id="rId9"/>
    <p:sldId id="495" r:id="rId10"/>
    <p:sldId id="270" r:id="rId11"/>
    <p:sldId id="496" r:id="rId12"/>
    <p:sldId id="497" r:id="rId13"/>
    <p:sldId id="457" r:id="rId14"/>
    <p:sldId id="458" r:id="rId15"/>
    <p:sldId id="462" r:id="rId16"/>
    <p:sldId id="467" r:id="rId17"/>
    <p:sldId id="468" r:id="rId18"/>
    <p:sldId id="469" r:id="rId19"/>
    <p:sldId id="471" r:id="rId20"/>
    <p:sldId id="478" r:id="rId21"/>
    <p:sldId id="477" r:id="rId22"/>
    <p:sldId id="476" r:id="rId23"/>
    <p:sldId id="479" r:id="rId24"/>
    <p:sldId id="480" r:id="rId25"/>
    <p:sldId id="498" r:id="rId26"/>
    <p:sldId id="499" r:id="rId27"/>
    <p:sldId id="500" r:id="rId28"/>
    <p:sldId id="512" r:id="rId29"/>
    <p:sldId id="502" r:id="rId30"/>
    <p:sldId id="503" r:id="rId31"/>
    <p:sldId id="454" r:id="rId32"/>
    <p:sldId id="504" r:id="rId33"/>
    <p:sldId id="505" r:id="rId34"/>
    <p:sldId id="506" r:id="rId35"/>
    <p:sldId id="507" r:id="rId36"/>
    <p:sldId id="508" r:id="rId37"/>
    <p:sldId id="510" r:id="rId38"/>
    <p:sldId id="509" r:id="rId39"/>
    <p:sldId id="511" r:id="rId40"/>
  </p:sldIdLst>
  <p:sldSz cx="9144000" cy="5143500" type="screen16x9"/>
  <p:notesSz cx="68199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003366"/>
    <a:srgbClr val="ED2611"/>
    <a:srgbClr val="FF9933"/>
    <a:srgbClr val="CCD6E0"/>
    <a:srgbClr val="FFCC00"/>
    <a:srgbClr val="8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BA42F9-A0C9-44D1-8D87-F03BCE909208}" v="1533" dt="2023-06-26T07:04:28.0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9" autoAdjust="0"/>
    <p:restoredTop sz="85856" autoAdjust="0"/>
  </p:normalViewPr>
  <p:slideViewPr>
    <p:cSldViewPr snapToGrid="0">
      <p:cViewPr varScale="1">
        <p:scale>
          <a:sx n="103" d="100"/>
          <a:sy n="103" d="100"/>
        </p:scale>
        <p:origin x="114" y="13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8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 C" userId="58c016da926720ee" providerId="LiveId" clId="{B6E1CDBD-7FB5-49AA-B7F5-D88D5F4119DA}"/>
    <pc:docChg chg="undo custSel addSld delSld modSld sldOrd">
      <pc:chgData name="C C" userId="58c016da926720ee" providerId="LiveId" clId="{B6E1CDBD-7FB5-49AA-B7F5-D88D5F4119DA}" dt="2023-05-08T10:21:27.624" v="3101" actId="20577"/>
      <pc:docMkLst>
        <pc:docMk/>
      </pc:docMkLst>
      <pc:sldChg chg="add del">
        <pc:chgData name="C C" userId="58c016da926720ee" providerId="LiveId" clId="{B6E1CDBD-7FB5-49AA-B7F5-D88D5F4119DA}" dt="2023-05-08T06:42:53.846" v="1" actId="2696"/>
        <pc:sldMkLst>
          <pc:docMk/>
          <pc:sldMk cId="2073477038" sldId="277"/>
        </pc:sldMkLst>
      </pc:sldChg>
      <pc:sldChg chg="add del">
        <pc:chgData name="C C" userId="58c016da926720ee" providerId="LiveId" clId="{B6E1CDBD-7FB5-49AA-B7F5-D88D5F4119DA}" dt="2023-05-08T06:42:53.846" v="1" actId="2696"/>
        <pc:sldMkLst>
          <pc:docMk/>
          <pc:sldMk cId="911192258" sldId="278"/>
        </pc:sldMkLst>
      </pc:sldChg>
      <pc:sldChg chg="addSp delSp modSp mod modClrScheme chgLayout">
        <pc:chgData name="C C" userId="58c016da926720ee" providerId="LiveId" clId="{B6E1CDBD-7FB5-49AA-B7F5-D88D5F4119DA}" dt="2023-05-08T07:26:56.521" v="1043" actId="20577"/>
        <pc:sldMkLst>
          <pc:docMk/>
          <pc:sldMk cId="3282804382" sldId="465"/>
        </pc:sldMkLst>
        <pc:spChg chg="add mod ord">
          <ac:chgData name="C C" userId="58c016da926720ee" providerId="LiveId" clId="{B6E1CDBD-7FB5-49AA-B7F5-D88D5F4119DA}" dt="2023-05-08T07:26:56.521" v="1043" actId="20577"/>
          <ac:spMkLst>
            <pc:docMk/>
            <pc:sldMk cId="3282804382" sldId="465"/>
            <ac:spMk id="2" creationId="{0CE28250-D1FE-CEF5-A411-816891A35990}"/>
          </ac:spMkLst>
        </pc:spChg>
        <pc:spChg chg="mod ord">
          <ac:chgData name="C C" userId="58c016da926720ee" providerId="LiveId" clId="{B6E1CDBD-7FB5-49AA-B7F5-D88D5F4119DA}" dt="2023-05-08T06:46:34.947" v="163" actId="700"/>
          <ac:spMkLst>
            <pc:docMk/>
            <pc:sldMk cId="3282804382" sldId="465"/>
            <ac:spMk id="4" creationId="{25AE063D-AE44-DB80-8D66-397BFE831900}"/>
          </ac:spMkLst>
        </pc:spChg>
        <pc:spChg chg="del mod ord">
          <ac:chgData name="C C" userId="58c016da926720ee" providerId="LiveId" clId="{B6E1CDBD-7FB5-49AA-B7F5-D88D5F4119DA}" dt="2023-05-08T06:46:34.947" v="163" actId="700"/>
          <ac:spMkLst>
            <pc:docMk/>
            <pc:sldMk cId="3282804382" sldId="465"/>
            <ac:spMk id="6" creationId="{33D84837-CE6A-1985-5DC1-5B40A57807C7}"/>
          </ac:spMkLst>
        </pc:spChg>
        <pc:spChg chg="del">
          <ac:chgData name="C C" userId="58c016da926720ee" providerId="LiveId" clId="{B6E1CDBD-7FB5-49AA-B7F5-D88D5F4119DA}" dt="2023-05-08T06:46:34.947" v="163" actId="700"/>
          <ac:spMkLst>
            <pc:docMk/>
            <pc:sldMk cId="3282804382" sldId="465"/>
            <ac:spMk id="7" creationId="{9FC94385-8A60-134B-F710-A64148BF7EF4}"/>
          </ac:spMkLst>
        </pc:spChg>
      </pc:sldChg>
      <pc:sldChg chg="del">
        <pc:chgData name="C C" userId="58c016da926720ee" providerId="LiveId" clId="{B6E1CDBD-7FB5-49AA-B7F5-D88D5F4119DA}" dt="2023-05-08T06:59:29.481" v="514" actId="47"/>
        <pc:sldMkLst>
          <pc:docMk/>
          <pc:sldMk cId="3407439056" sldId="466"/>
        </pc:sldMkLst>
      </pc:sldChg>
      <pc:sldChg chg="modSp mod ord">
        <pc:chgData name="C C" userId="58c016da926720ee" providerId="LiveId" clId="{B6E1CDBD-7FB5-49AA-B7F5-D88D5F4119DA}" dt="2023-05-08T07:16:31.152" v="932"/>
        <pc:sldMkLst>
          <pc:docMk/>
          <pc:sldMk cId="3679011267" sldId="467"/>
        </pc:sldMkLst>
        <pc:spChg chg="mod">
          <ac:chgData name="C C" userId="58c016da926720ee" providerId="LiveId" clId="{B6E1CDBD-7FB5-49AA-B7F5-D88D5F4119DA}" dt="2023-05-08T07:16:07.830" v="929" actId="20577"/>
          <ac:spMkLst>
            <pc:docMk/>
            <pc:sldMk cId="3679011267" sldId="467"/>
            <ac:spMk id="2" creationId="{5FEC8C44-1D06-F471-B534-016592EE7ED1}"/>
          </ac:spMkLst>
        </pc:spChg>
        <pc:spChg chg="mod">
          <ac:chgData name="C C" userId="58c016da926720ee" providerId="LiveId" clId="{B6E1CDBD-7FB5-49AA-B7F5-D88D5F4119DA}" dt="2023-05-08T07:16:31.152" v="932"/>
          <ac:spMkLst>
            <pc:docMk/>
            <pc:sldMk cId="3679011267" sldId="467"/>
            <ac:spMk id="3" creationId="{012C028A-C742-6AFD-AB97-5ECDD07E8688}"/>
          </ac:spMkLst>
        </pc:spChg>
      </pc:sldChg>
      <pc:sldChg chg="modSp mod">
        <pc:chgData name="C C" userId="58c016da926720ee" providerId="LiveId" clId="{B6E1CDBD-7FB5-49AA-B7F5-D88D5F4119DA}" dt="2023-05-08T07:28:35.786" v="1056" actId="113"/>
        <pc:sldMkLst>
          <pc:docMk/>
          <pc:sldMk cId="2849695317" sldId="469"/>
        </pc:sldMkLst>
        <pc:spChg chg="mod">
          <ac:chgData name="C C" userId="58c016da926720ee" providerId="LiveId" clId="{B6E1CDBD-7FB5-49AA-B7F5-D88D5F4119DA}" dt="2023-05-08T07:28:35.786" v="1056" actId="113"/>
          <ac:spMkLst>
            <pc:docMk/>
            <pc:sldMk cId="2849695317" sldId="469"/>
            <ac:spMk id="3" creationId="{6F795D1B-C103-82D9-4A79-D1746E3F4A57}"/>
          </ac:spMkLst>
        </pc:spChg>
      </pc:sldChg>
      <pc:sldChg chg="modSp mod ord">
        <pc:chgData name="C C" userId="58c016da926720ee" providerId="LiveId" clId="{B6E1CDBD-7FB5-49AA-B7F5-D88D5F4119DA}" dt="2023-05-08T10:21:20.753" v="3097"/>
        <pc:sldMkLst>
          <pc:docMk/>
          <pc:sldMk cId="4105391312" sldId="471"/>
        </pc:sldMkLst>
        <pc:spChg chg="mod">
          <ac:chgData name="C C" userId="58c016da926720ee" providerId="LiveId" clId="{B6E1CDBD-7FB5-49AA-B7F5-D88D5F4119DA}" dt="2023-05-08T10:21:05.223" v="3093" actId="20577"/>
          <ac:spMkLst>
            <pc:docMk/>
            <pc:sldMk cId="4105391312" sldId="471"/>
            <ac:spMk id="2" creationId="{665E137C-C9A7-0C87-28AB-81B3EBBDEDB8}"/>
          </ac:spMkLst>
        </pc:spChg>
        <pc:spChg chg="mod">
          <ac:chgData name="C C" userId="58c016da926720ee" providerId="LiveId" clId="{B6E1CDBD-7FB5-49AA-B7F5-D88D5F4119DA}" dt="2023-05-08T10:21:16.760" v="3095" actId="20577"/>
          <ac:spMkLst>
            <pc:docMk/>
            <pc:sldMk cId="4105391312" sldId="471"/>
            <ac:spMk id="3" creationId="{780A9FCE-8184-68A7-5AFB-46C7C74EC0F8}"/>
          </ac:spMkLst>
        </pc:spChg>
      </pc:sldChg>
      <pc:sldChg chg="modSp mod">
        <pc:chgData name="C C" userId="58c016da926720ee" providerId="LiveId" clId="{B6E1CDBD-7FB5-49AA-B7F5-D88D5F4119DA}" dt="2023-05-08T06:43:57.083" v="105" actId="20577"/>
        <pc:sldMkLst>
          <pc:docMk/>
          <pc:sldMk cId="557524137" sldId="472"/>
        </pc:sldMkLst>
        <pc:spChg chg="mod">
          <ac:chgData name="C C" userId="58c016da926720ee" providerId="LiveId" clId="{B6E1CDBD-7FB5-49AA-B7F5-D88D5F4119DA}" dt="2023-05-08T06:43:57.083" v="105" actId="20577"/>
          <ac:spMkLst>
            <pc:docMk/>
            <pc:sldMk cId="557524137" sldId="472"/>
            <ac:spMk id="5" creationId="{B241207B-6E6D-A1DC-F4A5-6338B46FF563}"/>
          </ac:spMkLst>
        </pc:spChg>
      </pc:sldChg>
      <pc:sldChg chg="modSp mod">
        <pc:chgData name="C C" userId="58c016da926720ee" providerId="LiveId" clId="{B6E1CDBD-7FB5-49AA-B7F5-D88D5F4119DA}" dt="2023-05-08T07:56:54.403" v="1856" actId="20577"/>
        <pc:sldMkLst>
          <pc:docMk/>
          <pc:sldMk cId="1113196753" sldId="473"/>
        </pc:sldMkLst>
        <pc:spChg chg="mod">
          <ac:chgData name="C C" userId="58c016da926720ee" providerId="LiveId" clId="{B6E1CDBD-7FB5-49AA-B7F5-D88D5F4119DA}" dt="2023-05-08T07:09:10.513" v="683" actId="404"/>
          <ac:spMkLst>
            <pc:docMk/>
            <pc:sldMk cId="1113196753" sldId="473"/>
            <ac:spMk id="2" creationId="{665E137C-C9A7-0C87-28AB-81B3EBBDEDB8}"/>
          </ac:spMkLst>
        </pc:spChg>
        <pc:spChg chg="mod">
          <ac:chgData name="C C" userId="58c016da926720ee" providerId="LiveId" clId="{B6E1CDBD-7FB5-49AA-B7F5-D88D5F4119DA}" dt="2023-05-08T07:56:54.403" v="1856" actId="20577"/>
          <ac:spMkLst>
            <pc:docMk/>
            <pc:sldMk cId="1113196753" sldId="473"/>
            <ac:spMk id="3" creationId="{780A9FCE-8184-68A7-5AFB-46C7C74EC0F8}"/>
          </ac:spMkLst>
        </pc:spChg>
      </pc:sldChg>
      <pc:sldChg chg="addSp delSp modSp new mod modClrScheme chgLayout">
        <pc:chgData name="C C" userId="58c016da926720ee" providerId="LiveId" clId="{B6E1CDBD-7FB5-49AA-B7F5-D88D5F4119DA}" dt="2023-05-08T08:15:02.823" v="2682" actId="20577"/>
        <pc:sldMkLst>
          <pc:docMk/>
          <pc:sldMk cId="693938094" sldId="474"/>
        </pc:sldMkLst>
        <pc:spChg chg="mod ord">
          <ac:chgData name="C C" userId="58c016da926720ee" providerId="LiveId" clId="{B6E1CDBD-7FB5-49AA-B7F5-D88D5F4119DA}" dt="2023-05-08T07:50:32.040" v="1117" actId="20577"/>
          <ac:spMkLst>
            <pc:docMk/>
            <pc:sldMk cId="693938094" sldId="474"/>
            <ac:spMk id="2" creationId="{B30F02F1-DD75-D313-4897-DCF66D42FC50}"/>
          </ac:spMkLst>
        </pc:spChg>
        <pc:spChg chg="del mod ord">
          <ac:chgData name="C C" userId="58c016da926720ee" providerId="LiveId" clId="{B6E1CDBD-7FB5-49AA-B7F5-D88D5F4119DA}" dt="2023-05-08T06:45:21.718" v="162" actId="700"/>
          <ac:spMkLst>
            <pc:docMk/>
            <pc:sldMk cId="693938094" sldId="474"/>
            <ac:spMk id="3" creationId="{0BFF33A1-084D-62F6-3B40-7D14BB8DDC22}"/>
          </ac:spMkLst>
        </pc:spChg>
        <pc:spChg chg="del">
          <ac:chgData name="C C" userId="58c016da926720ee" providerId="LiveId" clId="{B6E1CDBD-7FB5-49AA-B7F5-D88D5F4119DA}" dt="2023-05-08T06:45:21.718" v="162" actId="700"/>
          <ac:spMkLst>
            <pc:docMk/>
            <pc:sldMk cId="693938094" sldId="474"/>
            <ac:spMk id="4" creationId="{F36B44EB-A6B2-4AC8-32D0-22DB415AF6A8}"/>
          </ac:spMkLst>
        </pc:spChg>
        <pc:spChg chg="add mod ord">
          <ac:chgData name="C C" userId="58c016da926720ee" providerId="LiveId" clId="{B6E1CDBD-7FB5-49AA-B7F5-D88D5F4119DA}" dt="2023-05-08T08:15:02.823" v="2682" actId="20577"/>
          <ac:spMkLst>
            <pc:docMk/>
            <pc:sldMk cId="693938094" sldId="474"/>
            <ac:spMk id="5" creationId="{298E9157-C852-5694-8AED-44004FC5C199}"/>
          </ac:spMkLst>
        </pc:spChg>
      </pc:sldChg>
      <pc:sldChg chg="addSp delSp modSp new del mod modClrScheme chgLayout modNotesTx">
        <pc:chgData name="C C" userId="58c016da926720ee" providerId="LiveId" clId="{B6E1CDBD-7FB5-49AA-B7F5-D88D5F4119DA}" dt="2023-05-08T06:57:52.226" v="455" actId="47"/>
        <pc:sldMkLst>
          <pc:docMk/>
          <pc:sldMk cId="2486058494" sldId="475"/>
        </pc:sldMkLst>
        <pc:spChg chg="add del mod ord">
          <ac:chgData name="C C" userId="58c016da926720ee" providerId="LiveId" clId="{B6E1CDBD-7FB5-49AA-B7F5-D88D5F4119DA}" dt="2023-05-08T06:57:31.909" v="452" actId="700"/>
          <ac:spMkLst>
            <pc:docMk/>
            <pc:sldMk cId="2486058494" sldId="475"/>
            <ac:spMk id="2" creationId="{0CB84270-0C19-E688-C4D0-213CF0273303}"/>
          </ac:spMkLst>
        </pc:spChg>
        <pc:spChg chg="del">
          <ac:chgData name="C C" userId="58c016da926720ee" providerId="LiveId" clId="{B6E1CDBD-7FB5-49AA-B7F5-D88D5F4119DA}" dt="2023-05-08T06:55:10.974" v="378"/>
          <ac:spMkLst>
            <pc:docMk/>
            <pc:sldMk cId="2486058494" sldId="475"/>
            <ac:spMk id="3" creationId="{A8F4EB9E-597A-D75F-5003-46DCCDE3D8AC}"/>
          </ac:spMkLst>
        </pc:spChg>
        <pc:spChg chg="mod ord">
          <ac:chgData name="C C" userId="58c016da926720ee" providerId="LiveId" clId="{B6E1CDBD-7FB5-49AA-B7F5-D88D5F4119DA}" dt="2023-05-08T06:57:31.909" v="452" actId="700"/>
          <ac:spMkLst>
            <pc:docMk/>
            <pc:sldMk cId="2486058494" sldId="475"/>
            <ac:spMk id="4" creationId="{186582CF-1109-93B3-4329-2DC3862F585D}"/>
          </ac:spMkLst>
        </pc:spChg>
        <pc:spChg chg="add del mod ord">
          <ac:chgData name="C C" userId="58c016da926720ee" providerId="LiveId" clId="{B6E1CDBD-7FB5-49AA-B7F5-D88D5F4119DA}" dt="2023-05-08T06:57:26.400" v="451" actId="700"/>
          <ac:spMkLst>
            <pc:docMk/>
            <pc:sldMk cId="2486058494" sldId="475"/>
            <ac:spMk id="5" creationId="{9490E23C-6FFB-1471-234C-D47D10CB4191}"/>
          </ac:spMkLst>
        </pc:spChg>
        <pc:spChg chg="add mod ord">
          <ac:chgData name="C C" userId="58c016da926720ee" providerId="LiveId" clId="{B6E1CDBD-7FB5-49AA-B7F5-D88D5F4119DA}" dt="2023-05-08T06:57:31.909" v="452" actId="700"/>
          <ac:spMkLst>
            <pc:docMk/>
            <pc:sldMk cId="2486058494" sldId="475"/>
            <ac:spMk id="6" creationId="{19D6A14E-CD8E-A7D9-4F77-2F533AEFB0C4}"/>
          </ac:spMkLst>
        </pc:spChg>
        <pc:spChg chg="add mod">
          <ac:chgData name="C C" userId="58c016da926720ee" providerId="LiveId" clId="{B6E1CDBD-7FB5-49AA-B7F5-D88D5F4119DA}" dt="2023-05-08T06:57:49.185" v="454" actId="21"/>
          <ac:spMkLst>
            <pc:docMk/>
            <pc:sldMk cId="2486058494" sldId="475"/>
            <ac:spMk id="7" creationId="{D8053BBD-F446-A079-9F8A-183B919D202F}"/>
          </ac:spMkLst>
        </pc:spChg>
        <pc:picChg chg="add del mod ord">
          <ac:chgData name="C C" userId="58c016da926720ee" providerId="LiveId" clId="{B6E1CDBD-7FB5-49AA-B7F5-D88D5F4119DA}" dt="2023-05-08T06:57:49.185" v="454" actId="21"/>
          <ac:picMkLst>
            <pc:docMk/>
            <pc:sldMk cId="2486058494" sldId="475"/>
            <ac:picMk id="1026" creationId="{324776DE-BFC4-15BF-D8B8-2BB53A3674C3}"/>
          </ac:picMkLst>
        </pc:picChg>
      </pc:sldChg>
      <pc:sldChg chg="addSp delSp modSp add mod modAnim modNotesTx">
        <pc:chgData name="C C" userId="58c016da926720ee" providerId="LiveId" clId="{B6E1CDBD-7FB5-49AA-B7F5-D88D5F4119DA}" dt="2023-05-08T07:02:32.403" v="645" actId="1076"/>
        <pc:sldMkLst>
          <pc:docMk/>
          <pc:sldMk cId="574473927" sldId="476"/>
        </pc:sldMkLst>
        <pc:spChg chg="mod">
          <ac:chgData name="C C" userId="58c016da926720ee" providerId="LiveId" clId="{B6E1CDBD-7FB5-49AA-B7F5-D88D5F4119DA}" dt="2023-05-08T06:59:26.372" v="513"/>
          <ac:spMkLst>
            <pc:docMk/>
            <pc:sldMk cId="574473927" sldId="476"/>
            <ac:spMk id="2" creationId="{C9DC46A7-B86A-4403-BBB4-5383DC25C581}"/>
          </ac:spMkLst>
        </pc:spChg>
        <pc:spChg chg="mod">
          <ac:chgData name="C C" userId="58c016da926720ee" providerId="LiveId" clId="{B6E1CDBD-7FB5-49AA-B7F5-D88D5F4119DA}" dt="2023-05-08T07:00:10.685" v="517" actId="5793"/>
          <ac:spMkLst>
            <pc:docMk/>
            <pc:sldMk cId="574473927" sldId="476"/>
            <ac:spMk id="3" creationId="{E0789754-DB61-49BB-8E9D-96ACFA633A8F}"/>
          </ac:spMkLst>
        </pc:spChg>
        <pc:spChg chg="add del mod">
          <ac:chgData name="C C" userId="58c016da926720ee" providerId="LiveId" clId="{B6E1CDBD-7FB5-49AA-B7F5-D88D5F4119DA}" dt="2023-05-08T07:02:20.236" v="642"/>
          <ac:spMkLst>
            <pc:docMk/>
            <pc:sldMk cId="574473927" sldId="476"/>
            <ac:spMk id="6" creationId="{0A1BD194-07AB-DA92-1E69-FC5D4AEE3B71}"/>
          </ac:spMkLst>
        </pc:spChg>
        <pc:picChg chg="del">
          <ac:chgData name="C C" userId="58c016da926720ee" providerId="LiveId" clId="{B6E1CDBD-7FB5-49AA-B7F5-D88D5F4119DA}" dt="2023-05-08T06:57:55.783" v="456" actId="478"/>
          <ac:picMkLst>
            <pc:docMk/>
            <pc:sldMk cId="574473927" sldId="476"/>
            <ac:picMk id="5" creationId="{F548DD8E-D2F0-4C93-8DDE-56B550B29649}"/>
          </ac:picMkLst>
        </pc:picChg>
        <pc:picChg chg="add del mod">
          <ac:chgData name="C C" userId="58c016da926720ee" providerId="LiveId" clId="{B6E1CDBD-7FB5-49AA-B7F5-D88D5F4119DA}" dt="2023-05-08T07:02:28.676" v="644" actId="478"/>
          <ac:picMkLst>
            <pc:docMk/>
            <pc:sldMk cId="574473927" sldId="476"/>
            <ac:picMk id="7" creationId="{5552C0FF-F811-60B2-4A58-D844DF674D47}"/>
          </ac:picMkLst>
        </pc:picChg>
        <pc:picChg chg="add mod">
          <ac:chgData name="C C" userId="58c016da926720ee" providerId="LiveId" clId="{B6E1CDBD-7FB5-49AA-B7F5-D88D5F4119DA}" dt="2023-05-08T07:02:32.403" v="645" actId="1076"/>
          <ac:picMkLst>
            <pc:docMk/>
            <pc:sldMk cId="574473927" sldId="476"/>
            <ac:picMk id="2050" creationId="{ED449A55-F4EB-21BD-AF32-8BE22E6B9DA2}"/>
          </ac:picMkLst>
        </pc:picChg>
      </pc:sldChg>
      <pc:sldChg chg="modSp add mod">
        <pc:chgData name="C C" userId="58c016da926720ee" providerId="LiveId" clId="{B6E1CDBD-7FB5-49AA-B7F5-D88D5F4119DA}" dt="2023-05-08T07:27:49.488" v="1055" actId="20577"/>
        <pc:sldMkLst>
          <pc:docMk/>
          <pc:sldMk cId="1985582290" sldId="477"/>
        </pc:sldMkLst>
        <pc:spChg chg="mod">
          <ac:chgData name="C C" userId="58c016da926720ee" providerId="LiveId" clId="{B6E1CDBD-7FB5-49AA-B7F5-D88D5F4119DA}" dt="2023-05-08T07:27:49.488" v="1055" actId="20577"/>
          <ac:spMkLst>
            <pc:docMk/>
            <pc:sldMk cId="1985582290" sldId="477"/>
            <ac:spMk id="3" creationId="{012C028A-C742-6AFD-AB97-5ECDD07E8688}"/>
          </ac:spMkLst>
        </pc:spChg>
      </pc:sldChg>
      <pc:sldChg chg="modSp add mod">
        <pc:chgData name="C C" userId="58c016da926720ee" providerId="LiveId" clId="{B6E1CDBD-7FB5-49AA-B7F5-D88D5F4119DA}" dt="2023-05-08T07:27:37.320" v="1052" actId="6549"/>
        <pc:sldMkLst>
          <pc:docMk/>
          <pc:sldMk cId="3591457538" sldId="478"/>
        </pc:sldMkLst>
        <pc:spChg chg="mod">
          <ac:chgData name="C C" userId="58c016da926720ee" providerId="LiveId" clId="{B6E1CDBD-7FB5-49AA-B7F5-D88D5F4119DA}" dt="2023-05-08T07:26:01.711" v="961" actId="20577"/>
          <ac:spMkLst>
            <pc:docMk/>
            <pc:sldMk cId="3591457538" sldId="478"/>
            <ac:spMk id="2" creationId="{5FEC8C44-1D06-F471-B534-016592EE7ED1}"/>
          </ac:spMkLst>
        </pc:spChg>
        <pc:spChg chg="mod">
          <ac:chgData name="C C" userId="58c016da926720ee" providerId="LiveId" clId="{B6E1CDBD-7FB5-49AA-B7F5-D88D5F4119DA}" dt="2023-05-08T07:27:37.320" v="1052" actId="6549"/>
          <ac:spMkLst>
            <pc:docMk/>
            <pc:sldMk cId="3591457538" sldId="478"/>
            <ac:spMk id="3" creationId="{012C028A-C742-6AFD-AB97-5ECDD07E8688}"/>
          </ac:spMkLst>
        </pc:spChg>
      </pc:sldChg>
      <pc:sldChg chg="add del">
        <pc:chgData name="C C" userId="58c016da926720ee" providerId="LiveId" clId="{B6E1CDBD-7FB5-49AA-B7F5-D88D5F4119DA}" dt="2023-05-08T07:20:40.061" v="959"/>
        <pc:sldMkLst>
          <pc:docMk/>
          <pc:sldMk cId="4029868343" sldId="478"/>
        </pc:sldMkLst>
      </pc:sldChg>
      <pc:sldChg chg="new del">
        <pc:chgData name="C C" userId="58c016da926720ee" providerId="LiveId" clId="{B6E1CDBD-7FB5-49AA-B7F5-D88D5F4119DA}" dt="2023-05-08T07:29:04.781" v="1059" actId="47"/>
        <pc:sldMkLst>
          <pc:docMk/>
          <pc:sldMk cId="151682722" sldId="479"/>
        </pc:sldMkLst>
      </pc:sldChg>
      <pc:sldChg chg="add del">
        <pc:chgData name="C C" userId="58c016da926720ee" providerId="LiveId" clId="{B6E1CDBD-7FB5-49AA-B7F5-D88D5F4119DA}" dt="2023-05-08T07:20:40.061" v="959"/>
        <pc:sldMkLst>
          <pc:docMk/>
          <pc:sldMk cId="2309390720" sldId="479"/>
        </pc:sldMkLst>
      </pc:sldChg>
      <pc:sldChg chg="addSp delSp modSp add mod">
        <pc:chgData name="C C" userId="58c016da926720ee" providerId="LiveId" clId="{B6E1CDBD-7FB5-49AA-B7F5-D88D5F4119DA}" dt="2023-05-08T07:32:47.172" v="1080" actId="2085"/>
        <pc:sldMkLst>
          <pc:docMk/>
          <pc:sldMk cId="496243872" sldId="480"/>
        </pc:sldMkLst>
        <pc:spChg chg="del">
          <ac:chgData name="C C" userId="58c016da926720ee" providerId="LiveId" clId="{B6E1CDBD-7FB5-49AA-B7F5-D88D5F4119DA}" dt="2023-05-08T07:29:07.778" v="1060" actId="478"/>
          <ac:spMkLst>
            <pc:docMk/>
            <pc:sldMk cId="496243872" sldId="480"/>
            <ac:spMk id="3" creationId="{012C028A-C742-6AFD-AB97-5ECDD07E8688}"/>
          </ac:spMkLst>
        </pc:spChg>
        <pc:spChg chg="add del mod">
          <ac:chgData name="C C" userId="58c016da926720ee" providerId="LiveId" clId="{B6E1CDBD-7FB5-49AA-B7F5-D88D5F4119DA}" dt="2023-05-08T07:29:09.775" v="1061" actId="478"/>
          <ac:spMkLst>
            <pc:docMk/>
            <pc:sldMk cId="496243872" sldId="480"/>
            <ac:spMk id="5" creationId="{7BFB9359-3E10-6AA5-D572-5185AB93BC2A}"/>
          </ac:spMkLst>
        </pc:spChg>
        <pc:spChg chg="add mod">
          <ac:chgData name="C C" userId="58c016da926720ee" providerId="LiveId" clId="{B6E1CDBD-7FB5-49AA-B7F5-D88D5F4119DA}" dt="2023-05-08T07:32:47.172" v="1080" actId="2085"/>
          <ac:spMkLst>
            <pc:docMk/>
            <pc:sldMk cId="496243872" sldId="480"/>
            <ac:spMk id="10" creationId="{65C3EF97-8FF2-EF0D-4623-08B074C738B8}"/>
          </ac:spMkLst>
        </pc:spChg>
        <pc:picChg chg="add mod modCrop">
          <ac:chgData name="C C" userId="58c016da926720ee" providerId="LiveId" clId="{B6E1CDBD-7FB5-49AA-B7F5-D88D5F4119DA}" dt="2023-05-08T07:31:59.494" v="1070" actId="732"/>
          <ac:picMkLst>
            <pc:docMk/>
            <pc:sldMk cId="496243872" sldId="480"/>
            <ac:picMk id="7" creationId="{69E7518B-C162-74C8-4C73-3E6FE3683010}"/>
          </ac:picMkLst>
        </pc:picChg>
        <pc:picChg chg="add mod">
          <ac:chgData name="C C" userId="58c016da926720ee" providerId="LiveId" clId="{B6E1CDBD-7FB5-49AA-B7F5-D88D5F4119DA}" dt="2023-05-08T07:32:23.130" v="1073" actId="1076"/>
          <ac:picMkLst>
            <pc:docMk/>
            <pc:sldMk cId="496243872" sldId="480"/>
            <ac:picMk id="9" creationId="{9A83EE39-6A67-06A9-C6C7-5F1740EBE760}"/>
          </ac:picMkLst>
        </pc:picChg>
      </pc:sldChg>
      <pc:sldChg chg="addSp delSp modSp new mod chgLayout">
        <pc:chgData name="C C" userId="58c016da926720ee" providerId="LiveId" clId="{B6E1CDBD-7FB5-49AA-B7F5-D88D5F4119DA}" dt="2023-05-08T08:12:16.762" v="2481" actId="20577"/>
        <pc:sldMkLst>
          <pc:docMk/>
          <pc:sldMk cId="1501488782" sldId="481"/>
        </pc:sldMkLst>
        <pc:spChg chg="del">
          <ac:chgData name="C C" userId="58c016da926720ee" providerId="LiveId" clId="{B6E1CDBD-7FB5-49AA-B7F5-D88D5F4119DA}" dt="2023-05-08T08:05:04.062" v="1861" actId="700"/>
          <ac:spMkLst>
            <pc:docMk/>
            <pc:sldMk cId="1501488782" sldId="481"/>
            <ac:spMk id="2" creationId="{B07FD030-7046-8ECC-81CE-4E45AD50261B}"/>
          </ac:spMkLst>
        </pc:spChg>
        <pc:spChg chg="del">
          <ac:chgData name="C C" userId="58c016da926720ee" providerId="LiveId" clId="{B6E1CDBD-7FB5-49AA-B7F5-D88D5F4119DA}" dt="2023-05-08T08:05:04.062" v="1861" actId="700"/>
          <ac:spMkLst>
            <pc:docMk/>
            <pc:sldMk cId="1501488782" sldId="481"/>
            <ac:spMk id="3" creationId="{C473F6B7-3203-1E5F-74E8-69AB4BB6A6BE}"/>
          </ac:spMkLst>
        </pc:spChg>
        <pc:spChg chg="add mod ord">
          <ac:chgData name="C C" userId="58c016da926720ee" providerId="LiveId" clId="{B6E1CDBD-7FB5-49AA-B7F5-D88D5F4119DA}" dt="2023-05-08T08:05:11.169" v="1879" actId="20577"/>
          <ac:spMkLst>
            <pc:docMk/>
            <pc:sldMk cId="1501488782" sldId="481"/>
            <ac:spMk id="4" creationId="{C91D0B8D-3F60-DFDE-F869-245EFAD07A48}"/>
          </ac:spMkLst>
        </pc:spChg>
        <pc:spChg chg="add mod ord">
          <ac:chgData name="C C" userId="58c016da926720ee" providerId="LiveId" clId="{B6E1CDBD-7FB5-49AA-B7F5-D88D5F4119DA}" dt="2023-05-08T08:12:16.762" v="2481" actId="20577"/>
          <ac:spMkLst>
            <pc:docMk/>
            <pc:sldMk cId="1501488782" sldId="481"/>
            <ac:spMk id="5" creationId="{1052A415-5204-6F57-E28D-736BC1139D7E}"/>
          </ac:spMkLst>
        </pc:spChg>
        <pc:picChg chg="add mod">
          <ac:chgData name="C C" userId="58c016da926720ee" providerId="LiveId" clId="{B6E1CDBD-7FB5-49AA-B7F5-D88D5F4119DA}" dt="2023-05-08T08:09:37.832" v="2307" actId="1076"/>
          <ac:picMkLst>
            <pc:docMk/>
            <pc:sldMk cId="1501488782" sldId="481"/>
            <ac:picMk id="7" creationId="{4500C1F4-A3F4-0DD2-9E7D-C6424EA2FD0C}"/>
          </ac:picMkLst>
        </pc:picChg>
        <pc:picChg chg="add mod">
          <ac:chgData name="C C" userId="58c016da926720ee" providerId="LiveId" clId="{B6E1CDBD-7FB5-49AA-B7F5-D88D5F4119DA}" dt="2023-05-08T08:09:39.936" v="2308" actId="1076"/>
          <ac:picMkLst>
            <pc:docMk/>
            <pc:sldMk cId="1501488782" sldId="481"/>
            <ac:picMk id="9" creationId="{134CC7C4-E9B7-6640-4E3A-56FDF4CBB473}"/>
          </ac:picMkLst>
        </pc:picChg>
      </pc:sldChg>
      <pc:sldChg chg="modSp add mod">
        <pc:chgData name="C C" userId="58c016da926720ee" providerId="LiveId" clId="{B6E1CDBD-7FB5-49AA-B7F5-D88D5F4119DA}" dt="2023-05-08T10:21:27.624" v="3101" actId="20577"/>
        <pc:sldMkLst>
          <pc:docMk/>
          <pc:sldMk cId="1007708228" sldId="482"/>
        </pc:sldMkLst>
        <pc:spChg chg="mod">
          <ac:chgData name="C C" userId="58c016da926720ee" providerId="LiveId" clId="{B6E1CDBD-7FB5-49AA-B7F5-D88D5F4119DA}" dt="2023-05-08T10:21:27.624" v="3101" actId="20577"/>
          <ac:spMkLst>
            <pc:docMk/>
            <pc:sldMk cId="1007708228" sldId="482"/>
            <ac:spMk id="2" creationId="{665E137C-C9A7-0C87-28AB-81B3EBBDEDB8}"/>
          </ac:spMkLst>
        </pc:spChg>
        <pc:spChg chg="mod">
          <ac:chgData name="C C" userId="58c016da926720ee" providerId="LiveId" clId="{B6E1CDBD-7FB5-49AA-B7F5-D88D5F4119DA}" dt="2023-05-08T08:17:15.474" v="3083" actId="20577"/>
          <ac:spMkLst>
            <pc:docMk/>
            <pc:sldMk cId="1007708228" sldId="482"/>
            <ac:spMk id="3" creationId="{780A9FCE-8184-68A7-5AFB-46C7C74EC0F8}"/>
          </ac:spMkLst>
        </pc:spChg>
      </pc:sldChg>
      <pc:sldMasterChg chg="delSldLayout">
        <pc:chgData name="C C" userId="58c016da926720ee" providerId="LiveId" clId="{B6E1CDBD-7FB5-49AA-B7F5-D88D5F4119DA}" dt="2023-05-08T06:57:52.226" v="455" actId="47"/>
        <pc:sldMasterMkLst>
          <pc:docMk/>
          <pc:sldMasterMk cId="1544436725" sldId="2147483702"/>
        </pc:sldMasterMkLst>
        <pc:sldLayoutChg chg="del">
          <pc:chgData name="C C" userId="58c016da926720ee" providerId="LiveId" clId="{B6E1CDBD-7FB5-49AA-B7F5-D88D5F4119DA}" dt="2023-05-08T06:57:52.226" v="455" actId="47"/>
          <pc:sldLayoutMkLst>
            <pc:docMk/>
            <pc:sldMasterMk cId="1544436725" sldId="2147483702"/>
            <pc:sldLayoutMk cId="3771582891" sldId="2147483708"/>
          </pc:sldLayoutMkLst>
        </pc:sldLayoutChg>
      </pc:sldMasterChg>
    </pc:docChg>
  </pc:docChgLst>
  <pc:docChgLst>
    <pc:chgData name="C C" userId="58c016da926720ee" providerId="LiveId" clId="{A8BA42F9-A0C9-44D1-8D87-F03BCE909208}"/>
    <pc:docChg chg="undo redo custSel addSld delSld modSld sldOrd addSection delSection">
      <pc:chgData name="C C" userId="58c016da926720ee" providerId="LiveId" clId="{A8BA42F9-A0C9-44D1-8D87-F03BCE909208}" dt="2023-06-26T07:28:03.338" v="5320" actId="313"/>
      <pc:docMkLst>
        <pc:docMk/>
      </pc:docMkLst>
      <pc:sldChg chg="modSp mod">
        <pc:chgData name="C C" userId="58c016da926720ee" providerId="LiveId" clId="{A8BA42F9-A0C9-44D1-8D87-F03BCE909208}" dt="2023-06-26T07:05:27.302" v="5241" actId="20577"/>
        <pc:sldMkLst>
          <pc:docMk/>
          <pc:sldMk cId="3533300035" sldId="257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3533300035" sldId="257"/>
            <ac:spMk id="4" creationId="{4212E85A-5A2B-40FA-A0C2-C0CFF19C3192}"/>
          </ac:spMkLst>
        </pc:spChg>
        <pc:spChg chg="mod">
          <ac:chgData name="C C" userId="58c016da926720ee" providerId="LiveId" clId="{A8BA42F9-A0C9-44D1-8D87-F03BCE909208}" dt="2023-06-26T07:05:27.302" v="5241" actId="20577"/>
          <ac:spMkLst>
            <pc:docMk/>
            <pc:sldMk cId="3533300035" sldId="257"/>
            <ac:spMk id="5" creationId="{5B5A2214-0261-4489-8A63-55817E9128D8}"/>
          </ac:spMkLst>
        </pc:spChg>
      </pc:sldChg>
      <pc:sldChg chg="addSp delSp modSp add del mod modAnim">
        <pc:chgData name="C C" userId="58c016da926720ee" providerId="LiveId" clId="{A8BA42F9-A0C9-44D1-8D87-F03BCE909208}" dt="2023-06-26T06:13:05.855" v="2589" actId="12788"/>
        <pc:sldMkLst>
          <pc:docMk/>
          <pc:sldMk cId="0" sldId="265"/>
        </pc:sldMkLst>
        <pc:spChg chg="mod">
          <ac:chgData name="C C" userId="58c016da926720ee" providerId="LiveId" clId="{A8BA42F9-A0C9-44D1-8D87-F03BCE909208}" dt="2023-06-26T05:34:03.379" v="696" actId="113"/>
          <ac:spMkLst>
            <pc:docMk/>
            <pc:sldMk cId="0" sldId="265"/>
            <ac:spMk id="3" creationId="{00000000-0000-0000-0000-000000000000}"/>
          </ac:spMkLst>
        </pc:spChg>
        <pc:spChg chg="mod">
          <ac:chgData name="C C" userId="58c016da926720ee" providerId="LiveId" clId="{A8BA42F9-A0C9-44D1-8D87-F03BCE909208}" dt="2023-06-26T05:34:03.379" v="696" actId="113"/>
          <ac:spMkLst>
            <pc:docMk/>
            <pc:sldMk cId="0" sldId="265"/>
            <ac:spMk id="4" creationId="{00000000-0000-0000-0000-000000000000}"/>
          </ac:spMkLst>
        </pc:spChg>
        <pc:spChg chg="mod">
          <ac:chgData name="C C" userId="58c016da926720ee" providerId="LiveId" clId="{A8BA42F9-A0C9-44D1-8D87-F03BCE909208}" dt="2023-06-26T05:59:15.189" v="2437" actId="12789"/>
          <ac:spMkLst>
            <pc:docMk/>
            <pc:sldMk cId="0" sldId="265"/>
            <ac:spMk id="5" creationId="{00000000-0000-0000-0000-000000000000}"/>
          </ac:spMkLst>
        </pc:spChg>
        <pc:spChg chg="mod">
          <ac:chgData name="C C" userId="58c016da926720ee" providerId="LiveId" clId="{A8BA42F9-A0C9-44D1-8D87-F03BCE909208}" dt="2023-06-26T05:34:03.979" v="697" actId="113"/>
          <ac:spMkLst>
            <pc:docMk/>
            <pc:sldMk cId="0" sldId="265"/>
            <ac:spMk id="7" creationId="{00000000-0000-0000-0000-000000000000}"/>
          </ac:spMkLst>
        </pc:spChg>
        <pc:spChg chg="mod">
          <ac:chgData name="C C" userId="58c016da926720ee" providerId="LiveId" clId="{A8BA42F9-A0C9-44D1-8D87-F03BCE909208}" dt="2023-06-26T05:34:03.979" v="697" actId="113"/>
          <ac:spMkLst>
            <pc:docMk/>
            <pc:sldMk cId="0" sldId="265"/>
            <ac:spMk id="8" creationId="{00000000-0000-0000-0000-000000000000}"/>
          </ac:spMkLst>
        </pc:spChg>
        <pc:spChg chg="mod">
          <ac:chgData name="C C" userId="58c016da926720ee" providerId="LiveId" clId="{A8BA42F9-A0C9-44D1-8D87-F03BCE909208}" dt="2023-06-26T05:34:06.162" v="698" actId="113"/>
          <ac:spMkLst>
            <pc:docMk/>
            <pc:sldMk cId="0" sldId="265"/>
            <ac:spMk id="9" creationId="{00000000-0000-0000-0000-000000000000}"/>
          </ac:spMkLst>
        </pc:spChg>
        <pc:spChg chg="mod">
          <ac:chgData name="C C" userId="58c016da926720ee" providerId="LiveId" clId="{A8BA42F9-A0C9-44D1-8D87-F03BCE909208}" dt="2023-06-26T06:13:03.006" v="2588" actId="12788"/>
          <ac:spMkLst>
            <pc:docMk/>
            <pc:sldMk cId="0" sldId="265"/>
            <ac:spMk id="10" creationId="{00000000-0000-0000-0000-000000000000}"/>
          </ac:spMkLst>
        </pc:spChg>
        <pc:spChg chg="mod">
          <ac:chgData name="C C" userId="58c016da926720ee" providerId="LiveId" clId="{A8BA42F9-A0C9-44D1-8D87-F03BCE909208}" dt="2023-06-26T06:13:03.006" v="2588" actId="12788"/>
          <ac:spMkLst>
            <pc:docMk/>
            <pc:sldMk cId="0" sldId="265"/>
            <ac:spMk id="11" creationId="{00000000-0000-0000-0000-000000000000}"/>
          </ac:spMkLst>
        </pc:spChg>
        <pc:spChg chg="mod">
          <ac:chgData name="C C" userId="58c016da926720ee" providerId="LiveId" clId="{A8BA42F9-A0C9-44D1-8D87-F03BCE909208}" dt="2023-06-26T06:13:05.855" v="2589" actId="12788"/>
          <ac:spMkLst>
            <pc:docMk/>
            <pc:sldMk cId="0" sldId="265"/>
            <ac:spMk id="12" creationId="{00000000-0000-0000-0000-000000000000}"/>
          </ac:spMkLst>
        </pc:spChg>
        <pc:spChg chg="mod">
          <ac:chgData name="C C" userId="58c016da926720ee" providerId="LiveId" clId="{A8BA42F9-A0C9-44D1-8D87-F03BCE909208}" dt="2023-06-26T06:13:05.855" v="2589" actId="12788"/>
          <ac:spMkLst>
            <pc:docMk/>
            <pc:sldMk cId="0" sldId="265"/>
            <ac:spMk id="13" creationId="{00000000-0000-0000-0000-000000000000}"/>
          </ac:spMkLst>
        </pc:spChg>
        <pc:spChg chg="mod">
          <ac:chgData name="C C" userId="58c016da926720ee" providerId="LiveId" clId="{A8BA42F9-A0C9-44D1-8D87-F03BCE909208}" dt="2023-06-26T05:34:03.979" v="697" actId="113"/>
          <ac:spMkLst>
            <pc:docMk/>
            <pc:sldMk cId="0" sldId="265"/>
            <ac:spMk id="15" creationId="{00000000-0000-0000-0000-000000000000}"/>
          </ac:spMkLst>
        </pc:spChg>
        <pc:spChg chg="mod">
          <ac:chgData name="C C" userId="58c016da926720ee" providerId="LiveId" clId="{A8BA42F9-A0C9-44D1-8D87-F03BCE909208}" dt="2023-06-26T05:34:03.979" v="697" actId="113"/>
          <ac:spMkLst>
            <pc:docMk/>
            <pc:sldMk cId="0" sldId="265"/>
            <ac:spMk id="16" creationId="{00000000-0000-0000-0000-000000000000}"/>
          </ac:spMkLst>
        </pc:spChg>
        <pc:spChg chg="mod">
          <ac:chgData name="C C" userId="58c016da926720ee" providerId="LiveId" clId="{A8BA42F9-A0C9-44D1-8D87-F03BCE909208}" dt="2023-06-26T05:34:07.214" v="699" actId="113"/>
          <ac:spMkLst>
            <pc:docMk/>
            <pc:sldMk cId="0" sldId="265"/>
            <ac:spMk id="17" creationId="{00000000-0000-0000-0000-000000000000}"/>
          </ac:spMkLst>
        </pc:spChg>
        <pc:spChg chg="mod">
          <ac:chgData name="C C" userId="58c016da926720ee" providerId="LiveId" clId="{A8BA42F9-A0C9-44D1-8D87-F03BCE909208}" dt="2023-06-26T06:12:34.257" v="2582" actId="12788"/>
          <ac:spMkLst>
            <pc:docMk/>
            <pc:sldMk cId="0" sldId="265"/>
            <ac:spMk id="18" creationId="{00000000-0000-0000-0000-000000000000}"/>
          </ac:spMkLst>
        </pc:spChg>
        <pc:spChg chg="mod">
          <ac:chgData name="C C" userId="58c016da926720ee" providerId="LiveId" clId="{A8BA42F9-A0C9-44D1-8D87-F03BCE909208}" dt="2023-06-26T06:12:34.257" v="2582" actId="12788"/>
          <ac:spMkLst>
            <pc:docMk/>
            <pc:sldMk cId="0" sldId="265"/>
            <ac:spMk id="19" creationId="{00000000-0000-0000-0000-000000000000}"/>
          </ac:spMkLst>
        </pc:spChg>
        <pc:spChg chg="mod">
          <ac:chgData name="C C" userId="58c016da926720ee" providerId="LiveId" clId="{A8BA42F9-A0C9-44D1-8D87-F03BCE909208}" dt="2023-06-26T06:12:37.699" v="2583" actId="12788"/>
          <ac:spMkLst>
            <pc:docMk/>
            <pc:sldMk cId="0" sldId="265"/>
            <ac:spMk id="20" creationId="{00000000-0000-0000-0000-000000000000}"/>
          </ac:spMkLst>
        </pc:spChg>
        <pc:spChg chg="mod">
          <ac:chgData name="C C" userId="58c016da926720ee" providerId="LiveId" clId="{A8BA42F9-A0C9-44D1-8D87-F03BCE909208}" dt="2023-06-26T06:12:37.699" v="2583" actId="12788"/>
          <ac:spMkLst>
            <pc:docMk/>
            <pc:sldMk cId="0" sldId="265"/>
            <ac:spMk id="21" creationId="{00000000-0000-0000-0000-000000000000}"/>
          </ac:spMkLst>
        </pc:spChg>
        <pc:spChg chg="mod">
          <ac:chgData name="C C" userId="58c016da926720ee" providerId="LiveId" clId="{A8BA42F9-A0C9-44D1-8D87-F03BCE909208}" dt="2023-06-26T05:34:03.979" v="697" actId="113"/>
          <ac:spMkLst>
            <pc:docMk/>
            <pc:sldMk cId="0" sldId="265"/>
            <ac:spMk id="23" creationId="{00000000-0000-0000-0000-000000000000}"/>
          </ac:spMkLst>
        </pc:spChg>
        <pc:spChg chg="mod">
          <ac:chgData name="C C" userId="58c016da926720ee" providerId="LiveId" clId="{A8BA42F9-A0C9-44D1-8D87-F03BCE909208}" dt="2023-06-26T05:34:03.979" v="697" actId="113"/>
          <ac:spMkLst>
            <pc:docMk/>
            <pc:sldMk cId="0" sldId="265"/>
            <ac:spMk id="24" creationId="{00000000-0000-0000-0000-000000000000}"/>
          </ac:spMkLst>
        </pc:spChg>
        <pc:spChg chg="mod">
          <ac:chgData name="C C" userId="58c016da926720ee" providerId="LiveId" clId="{A8BA42F9-A0C9-44D1-8D87-F03BCE909208}" dt="2023-06-26T05:52:22.764" v="2056" actId="14100"/>
          <ac:spMkLst>
            <pc:docMk/>
            <pc:sldMk cId="0" sldId="265"/>
            <ac:spMk id="25" creationId="{00000000-0000-0000-0000-000000000000}"/>
          </ac:spMkLst>
        </pc:spChg>
        <pc:spChg chg="mod">
          <ac:chgData name="C C" userId="58c016da926720ee" providerId="LiveId" clId="{A8BA42F9-A0C9-44D1-8D87-F03BCE909208}" dt="2023-06-26T06:12:46.245" v="2585" actId="12788"/>
          <ac:spMkLst>
            <pc:docMk/>
            <pc:sldMk cId="0" sldId="265"/>
            <ac:spMk id="26" creationId="{00000000-0000-0000-0000-000000000000}"/>
          </ac:spMkLst>
        </pc:spChg>
        <pc:spChg chg="mod">
          <ac:chgData name="C C" userId="58c016da926720ee" providerId="LiveId" clId="{A8BA42F9-A0C9-44D1-8D87-F03BCE909208}" dt="2023-06-26T06:12:46.245" v="2585" actId="12788"/>
          <ac:spMkLst>
            <pc:docMk/>
            <pc:sldMk cId="0" sldId="265"/>
            <ac:spMk id="27" creationId="{00000000-0000-0000-0000-000000000000}"/>
          </ac:spMkLst>
        </pc:spChg>
        <pc:spChg chg="mod">
          <ac:chgData name="C C" userId="58c016da926720ee" providerId="LiveId" clId="{A8BA42F9-A0C9-44D1-8D87-F03BCE909208}" dt="2023-06-26T06:12:50.486" v="2586" actId="12788"/>
          <ac:spMkLst>
            <pc:docMk/>
            <pc:sldMk cId="0" sldId="265"/>
            <ac:spMk id="28" creationId="{00000000-0000-0000-0000-000000000000}"/>
          </ac:spMkLst>
        </pc:spChg>
        <pc:spChg chg="mod">
          <ac:chgData name="C C" userId="58c016da926720ee" providerId="LiveId" clId="{A8BA42F9-A0C9-44D1-8D87-F03BCE909208}" dt="2023-06-26T06:12:50.486" v="2586" actId="12788"/>
          <ac:spMkLst>
            <pc:docMk/>
            <pc:sldMk cId="0" sldId="265"/>
            <ac:spMk id="29" creationId="{00000000-0000-0000-0000-000000000000}"/>
          </ac:spMkLst>
        </pc:spChg>
        <pc:spChg chg="mod">
          <ac:chgData name="C C" userId="58c016da926720ee" providerId="LiveId" clId="{A8BA42F9-A0C9-44D1-8D87-F03BCE909208}" dt="2023-06-26T05:34:03.979" v="697" actId="113"/>
          <ac:spMkLst>
            <pc:docMk/>
            <pc:sldMk cId="0" sldId="265"/>
            <ac:spMk id="31" creationId="{00000000-0000-0000-0000-000000000000}"/>
          </ac:spMkLst>
        </pc:spChg>
        <pc:spChg chg="mod">
          <ac:chgData name="C C" userId="58c016da926720ee" providerId="LiveId" clId="{A8BA42F9-A0C9-44D1-8D87-F03BCE909208}" dt="2023-06-26T05:34:03.979" v="697" actId="113"/>
          <ac:spMkLst>
            <pc:docMk/>
            <pc:sldMk cId="0" sldId="265"/>
            <ac:spMk id="32" creationId="{00000000-0000-0000-0000-000000000000}"/>
          </ac:spMkLst>
        </pc:spChg>
        <pc:spChg chg="mod">
          <ac:chgData name="C C" userId="58c016da926720ee" providerId="LiveId" clId="{A8BA42F9-A0C9-44D1-8D87-F03BCE909208}" dt="2023-06-26T05:34:10.982" v="702" actId="113"/>
          <ac:spMkLst>
            <pc:docMk/>
            <pc:sldMk cId="0" sldId="265"/>
            <ac:spMk id="33" creationId="{00000000-0000-0000-0000-000000000000}"/>
          </ac:spMkLst>
        </pc:spChg>
        <pc:spChg chg="mod">
          <ac:chgData name="C C" userId="58c016da926720ee" providerId="LiveId" clId="{A8BA42F9-A0C9-44D1-8D87-F03BCE909208}" dt="2023-06-26T05:34:03.979" v="697" actId="113"/>
          <ac:spMkLst>
            <pc:docMk/>
            <pc:sldMk cId="0" sldId="265"/>
            <ac:spMk id="34" creationId="{00000000-0000-0000-0000-000000000000}"/>
          </ac:spMkLst>
        </pc:spChg>
        <pc:spChg chg="mod">
          <ac:chgData name="C C" userId="58c016da926720ee" providerId="LiveId" clId="{A8BA42F9-A0C9-44D1-8D87-F03BCE909208}" dt="2023-06-26T05:34:03.979" v="697" actId="113"/>
          <ac:spMkLst>
            <pc:docMk/>
            <pc:sldMk cId="0" sldId="265"/>
            <ac:spMk id="35" creationId="{00000000-0000-0000-0000-000000000000}"/>
          </ac:spMkLst>
        </pc:spChg>
        <pc:spChg chg="mod">
          <ac:chgData name="C C" userId="58c016da926720ee" providerId="LiveId" clId="{A8BA42F9-A0C9-44D1-8D87-F03BCE909208}" dt="2023-06-26T05:34:03.979" v="697" actId="113"/>
          <ac:spMkLst>
            <pc:docMk/>
            <pc:sldMk cId="0" sldId="265"/>
            <ac:spMk id="37" creationId="{00000000-0000-0000-0000-000000000000}"/>
          </ac:spMkLst>
        </pc:spChg>
        <pc:spChg chg="mod">
          <ac:chgData name="C C" userId="58c016da926720ee" providerId="LiveId" clId="{A8BA42F9-A0C9-44D1-8D87-F03BCE909208}" dt="2023-06-26T05:34:03.979" v="697" actId="113"/>
          <ac:spMkLst>
            <pc:docMk/>
            <pc:sldMk cId="0" sldId="265"/>
            <ac:spMk id="38" creationId="{00000000-0000-0000-0000-000000000000}"/>
          </ac:spMkLst>
        </pc:spChg>
        <pc:spChg chg="mod">
          <ac:chgData name="C C" userId="58c016da926720ee" providerId="LiveId" clId="{A8BA42F9-A0C9-44D1-8D87-F03BCE909208}" dt="2023-06-26T05:59:15.189" v="2437" actId="12789"/>
          <ac:spMkLst>
            <pc:docMk/>
            <pc:sldMk cId="0" sldId="265"/>
            <ac:spMk id="39" creationId="{00000000-0000-0000-0000-000000000000}"/>
          </ac:spMkLst>
        </pc:spChg>
        <pc:spChg chg="mod">
          <ac:chgData name="C C" userId="58c016da926720ee" providerId="LiveId" clId="{A8BA42F9-A0C9-44D1-8D87-F03BCE909208}" dt="2023-06-26T05:34:03.979" v="697" actId="113"/>
          <ac:spMkLst>
            <pc:docMk/>
            <pc:sldMk cId="0" sldId="265"/>
            <ac:spMk id="41" creationId="{00000000-0000-0000-0000-000000000000}"/>
          </ac:spMkLst>
        </pc:spChg>
        <pc:spChg chg="mod">
          <ac:chgData name="C C" userId="58c016da926720ee" providerId="LiveId" clId="{A8BA42F9-A0C9-44D1-8D87-F03BCE909208}" dt="2023-06-26T05:34:03.979" v="697" actId="113"/>
          <ac:spMkLst>
            <pc:docMk/>
            <pc:sldMk cId="0" sldId="265"/>
            <ac:spMk id="42" creationId="{00000000-0000-0000-0000-000000000000}"/>
          </ac:spMkLst>
        </pc:spChg>
        <pc:spChg chg="mod">
          <ac:chgData name="C C" userId="58c016da926720ee" providerId="LiveId" clId="{A8BA42F9-A0C9-44D1-8D87-F03BCE909208}" dt="2023-06-26T05:59:15.189" v="2437" actId="12789"/>
          <ac:spMkLst>
            <pc:docMk/>
            <pc:sldMk cId="0" sldId="265"/>
            <ac:spMk id="43" creationId="{00000000-0000-0000-0000-000000000000}"/>
          </ac:spMkLst>
        </pc:spChg>
        <pc:spChg chg="mod">
          <ac:chgData name="C C" userId="58c016da926720ee" providerId="LiveId" clId="{A8BA42F9-A0C9-44D1-8D87-F03BCE909208}" dt="2023-06-26T05:34:03.979" v="697" actId="113"/>
          <ac:spMkLst>
            <pc:docMk/>
            <pc:sldMk cId="0" sldId="265"/>
            <ac:spMk id="45" creationId="{00000000-0000-0000-0000-000000000000}"/>
          </ac:spMkLst>
        </pc:spChg>
        <pc:spChg chg="mod">
          <ac:chgData name="C C" userId="58c016da926720ee" providerId="LiveId" clId="{A8BA42F9-A0C9-44D1-8D87-F03BCE909208}" dt="2023-06-26T05:34:03.979" v="697" actId="113"/>
          <ac:spMkLst>
            <pc:docMk/>
            <pc:sldMk cId="0" sldId="265"/>
            <ac:spMk id="46" creationId="{00000000-0000-0000-0000-000000000000}"/>
          </ac:spMkLst>
        </pc:spChg>
        <pc:spChg chg="mod">
          <ac:chgData name="C C" userId="58c016da926720ee" providerId="LiveId" clId="{A8BA42F9-A0C9-44D1-8D87-F03BCE909208}" dt="2023-06-26T05:59:15.189" v="2437" actId="12789"/>
          <ac:spMkLst>
            <pc:docMk/>
            <pc:sldMk cId="0" sldId="265"/>
            <ac:spMk id="47" creationId="{00000000-0000-0000-0000-000000000000}"/>
          </ac:spMkLst>
        </pc:spChg>
        <pc:spChg chg="mod">
          <ac:chgData name="C C" userId="58c016da926720ee" providerId="LiveId" clId="{A8BA42F9-A0C9-44D1-8D87-F03BCE909208}" dt="2023-06-26T06:12:41.200" v="2584" actId="12788"/>
          <ac:spMkLst>
            <pc:docMk/>
            <pc:sldMk cId="0" sldId="265"/>
            <ac:spMk id="48" creationId="{00000000-0000-0000-0000-000000000000}"/>
          </ac:spMkLst>
        </pc:spChg>
        <pc:spChg chg="mod">
          <ac:chgData name="C C" userId="58c016da926720ee" providerId="LiveId" clId="{A8BA42F9-A0C9-44D1-8D87-F03BCE909208}" dt="2023-06-26T06:12:41.200" v="2584" actId="12788"/>
          <ac:spMkLst>
            <pc:docMk/>
            <pc:sldMk cId="0" sldId="265"/>
            <ac:spMk id="49" creationId="{00000000-0000-0000-0000-000000000000}"/>
          </ac:spMkLst>
        </pc:spChg>
        <pc:spChg chg="mod">
          <ac:chgData name="C C" userId="58c016da926720ee" providerId="LiveId" clId="{A8BA42F9-A0C9-44D1-8D87-F03BCE909208}" dt="2023-06-26T06:12:56.616" v="2587" actId="12788"/>
          <ac:spMkLst>
            <pc:docMk/>
            <pc:sldMk cId="0" sldId="265"/>
            <ac:spMk id="50" creationId="{00000000-0000-0000-0000-000000000000}"/>
          </ac:spMkLst>
        </pc:spChg>
        <pc:spChg chg="mod">
          <ac:chgData name="C C" userId="58c016da926720ee" providerId="LiveId" clId="{A8BA42F9-A0C9-44D1-8D87-F03BCE909208}" dt="2023-06-26T06:12:56.616" v="2587" actId="12788"/>
          <ac:spMkLst>
            <pc:docMk/>
            <pc:sldMk cId="0" sldId="265"/>
            <ac:spMk id="51" creationId="{00000000-0000-0000-0000-000000000000}"/>
          </ac:spMkLst>
        </pc:spChg>
        <pc:spChg chg="mod">
          <ac:chgData name="C C" userId="58c016da926720ee" providerId="LiveId" clId="{A8BA42F9-A0C9-44D1-8D87-F03BCE909208}" dt="2023-06-26T05:34:03.979" v="697" actId="113"/>
          <ac:spMkLst>
            <pc:docMk/>
            <pc:sldMk cId="0" sldId="265"/>
            <ac:spMk id="52" creationId="{00000000-0000-0000-0000-000000000000}"/>
          </ac:spMkLst>
        </pc:spChg>
        <pc:spChg chg="del mod">
          <ac:chgData name="C C" userId="58c016da926720ee" providerId="LiveId" clId="{A8BA42F9-A0C9-44D1-8D87-F03BCE909208}" dt="2023-06-26T05:30:16.620" v="614" actId="21"/>
          <ac:spMkLst>
            <pc:docMk/>
            <pc:sldMk cId="0" sldId="265"/>
            <ac:spMk id="53" creationId="{00000000-0000-0000-0000-000000000000}"/>
          </ac:spMkLst>
        </pc:spChg>
        <pc:spChg chg="add del mod">
          <ac:chgData name="C C" userId="58c016da926720ee" providerId="LiveId" clId="{A8BA42F9-A0C9-44D1-8D87-F03BCE909208}" dt="2023-06-26T05:58:59.459" v="2436" actId="21"/>
          <ac:spMkLst>
            <pc:docMk/>
            <pc:sldMk cId="0" sldId="265"/>
            <ac:spMk id="53" creationId="{F47FAFC0-61B1-584F-D282-3C84BCE4A877}"/>
          </ac:spMkLst>
        </pc:spChg>
        <pc:spChg chg="del mod topLvl">
          <ac:chgData name="C C" userId="58c016da926720ee" providerId="LiveId" clId="{A8BA42F9-A0C9-44D1-8D87-F03BCE909208}" dt="2023-06-26T05:59:54.913" v="2445" actId="478"/>
          <ac:spMkLst>
            <pc:docMk/>
            <pc:sldMk cId="0" sldId="265"/>
            <ac:spMk id="54" creationId="{00000000-0000-0000-0000-000000000000}"/>
          </ac:spMkLst>
        </pc:spChg>
        <pc:spChg chg="del mod topLvl">
          <ac:chgData name="C C" userId="58c016da926720ee" providerId="LiveId" clId="{A8BA42F9-A0C9-44D1-8D87-F03BCE909208}" dt="2023-06-26T05:59:56.915" v="2446" actId="478"/>
          <ac:spMkLst>
            <pc:docMk/>
            <pc:sldMk cId="0" sldId="265"/>
            <ac:spMk id="55" creationId="{00000000-0000-0000-0000-000000000000}"/>
          </ac:spMkLst>
        </pc:spChg>
        <pc:spChg chg="add mod">
          <ac:chgData name="C C" userId="58c016da926720ee" providerId="LiveId" clId="{A8BA42F9-A0C9-44D1-8D87-F03BCE909208}" dt="2023-06-26T05:59:22.273" v="2438"/>
          <ac:spMkLst>
            <pc:docMk/>
            <pc:sldMk cId="0" sldId="265"/>
            <ac:spMk id="56" creationId="{90FF59F5-93BF-CE5C-D57D-B60C6D13EBEE}"/>
          </ac:spMkLst>
        </pc:spChg>
        <pc:spChg chg="add mod">
          <ac:chgData name="C C" userId="58c016da926720ee" providerId="LiveId" clId="{A8BA42F9-A0C9-44D1-8D87-F03BCE909208}" dt="2023-06-26T05:59:33.453" v="2440" actId="1076"/>
          <ac:spMkLst>
            <pc:docMk/>
            <pc:sldMk cId="0" sldId="265"/>
            <ac:spMk id="57" creationId="{8F9CBE07-9D62-AF51-0574-81DF1326CC36}"/>
          </ac:spMkLst>
        </pc:spChg>
        <pc:spChg chg="add mod">
          <ac:chgData name="C C" userId="58c016da926720ee" providerId="LiveId" clId="{A8BA42F9-A0C9-44D1-8D87-F03BCE909208}" dt="2023-06-26T05:59:44.194" v="2442" actId="1076"/>
          <ac:spMkLst>
            <pc:docMk/>
            <pc:sldMk cId="0" sldId="265"/>
            <ac:spMk id="58" creationId="{B04F00B0-E5F0-BE7C-5519-7BED6EFF2FC7}"/>
          </ac:spMkLst>
        </pc:spChg>
        <pc:spChg chg="del mod">
          <ac:chgData name="C C" userId="58c016da926720ee" providerId="LiveId" clId="{A8BA42F9-A0C9-44D1-8D87-F03BCE909208}" dt="2023-06-26T05:24:33.726" v="149" actId="478"/>
          <ac:spMkLst>
            <pc:docMk/>
            <pc:sldMk cId="0" sldId="265"/>
            <ac:spMk id="59" creationId="{00000000-0000-0000-0000-000000000000}"/>
          </ac:spMkLst>
        </pc:spChg>
        <pc:spChg chg="add mod">
          <ac:chgData name="C C" userId="58c016da926720ee" providerId="LiveId" clId="{A8BA42F9-A0C9-44D1-8D87-F03BCE909208}" dt="2023-06-26T05:36:00.783" v="729" actId="120"/>
          <ac:spMkLst>
            <pc:docMk/>
            <pc:sldMk cId="0" sldId="265"/>
            <ac:spMk id="61" creationId="{E993BC44-3556-A5AC-2BA3-EBEF6F1A1ED7}"/>
          </ac:spMkLst>
        </pc:spChg>
        <pc:spChg chg="add mod">
          <ac:chgData name="C C" userId="58c016da926720ee" providerId="LiveId" clId="{A8BA42F9-A0C9-44D1-8D87-F03BCE909208}" dt="2023-06-26T05:34:03.979" v="697" actId="113"/>
          <ac:spMkLst>
            <pc:docMk/>
            <pc:sldMk cId="0" sldId="265"/>
            <ac:spMk id="62" creationId="{09E6A254-C1A3-33F2-3610-4DF9F61DDEB6}"/>
          </ac:spMkLst>
        </pc:spChg>
        <pc:spChg chg="add del mod">
          <ac:chgData name="C C" userId="58c016da926720ee" providerId="LiveId" clId="{A8BA42F9-A0C9-44D1-8D87-F03BCE909208}" dt="2023-06-26T05:30:14.950" v="613"/>
          <ac:spMkLst>
            <pc:docMk/>
            <pc:sldMk cId="0" sldId="265"/>
            <ac:spMk id="63" creationId="{F8F83F92-FFC6-03A8-C70B-BC0DC9688A11}"/>
          </ac:spMkLst>
        </pc:spChg>
        <pc:spChg chg="add mod">
          <ac:chgData name="C C" userId="58c016da926720ee" providerId="LiveId" clId="{A8BA42F9-A0C9-44D1-8D87-F03BCE909208}" dt="2023-06-26T05:34:03.979" v="697" actId="113"/>
          <ac:spMkLst>
            <pc:docMk/>
            <pc:sldMk cId="0" sldId="265"/>
            <ac:spMk id="64" creationId="{368B76C3-9550-073B-E38C-803A9BCFCC96}"/>
          </ac:spMkLst>
        </pc:spChg>
        <pc:spChg chg="add mod">
          <ac:chgData name="C C" userId="58c016da926720ee" providerId="LiveId" clId="{A8BA42F9-A0C9-44D1-8D87-F03BCE909208}" dt="2023-06-26T05:34:03.979" v="697" actId="113"/>
          <ac:spMkLst>
            <pc:docMk/>
            <pc:sldMk cId="0" sldId="265"/>
            <ac:spMk id="65" creationId="{98118284-785F-EF8E-E621-FAE6165F4108}"/>
          </ac:spMkLst>
        </pc:spChg>
        <pc:grpChg chg="mod">
          <ac:chgData name="C C" userId="58c016da926720ee" providerId="LiveId" clId="{A8BA42F9-A0C9-44D1-8D87-F03BCE909208}" dt="2023-06-26T05:59:15.189" v="2437" actId="12789"/>
          <ac:grpSpMkLst>
            <pc:docMk/>
            <pc:sldMk cId="0" sldId="265"/>
            <ac:grpSpMk id="2" creationId="{00000000-0000-0000-0000-000000000000}"/>
          </ac:grpSpMkLst>
        </pc:grpChg>
        <pc:grpChg chg="mod">
          <ac:chgData name="C C" userId="58c016da926720ee" providerId="LiveId" clId="{A8BA42F9-A0C9-44D1-8D87-F03BCE909208}" dt="2023-06-26T05:33:40.894" v="691" actId="12789"/>
          <ac:grpSpMkLst>
            <pc:docMk/>
            <pc:sldMk cId="0" sldId="265"/>
            <ac:grpSpMk id="6" creationId="{00000000-0000-0000-0000-000000000000}"/>
          </ac:grpSpMkLst>
        </pc:grpChg>
        <pc:grpChg chg="mod">
          <ac:chgData name="C C" userId="58c016da926720ee" providerId="LiveId" clId="{A8BA42F9-A0C9-44D1-8D87-F03BCE909208}" dt="2023-06-26T05:33:24.332" v="686" actId="12788"/>
          <ac:grpSpMkLst>
            <pc:docMk/>
            <pc:sldMk cId="0" sldId="265"/>
            <ac:grpSpMk id="14" creationId="{00000000-0000-0000-0000-000000000000}"/>
          </ac:grpSpMkLst>
        </pc:grpChg>
        <pc:grpChg chg="mod">
          <ac:chgData name="C C" userId="58c016da926720ee" providerId="LiveId" clId="{A8BA42F9-A0C9-44D1-8D87-F03BCE909208}" dt="2023-06-26T05:33:21.818" v="685" actId="12788"/>
          <ac:grpSpMkLst>
            <pc:docMk/>
            <pc:sldMk cId="0" sldId="265"/>
            <ac:grpSpMk id="22" creationId="{00000000-0000-0000-0000-000000000000}"/>
          </ac:grpSpMkLst>
        </pc:grpChg>
        <pc:grpChg chg="mod">
          <ac:chgData name="C C" userId="58c016da926720ee" providerId="LiveId" clId="{A8BA42F9-A0C9-44D1-8D87-F03BCE909208}" dt="2023-06-26T05:33:18.031" v="684" actId="12788"/>
          <ac:grpSpMkLst>
            <pc:docMk/>
            <pc:sldMk cId="0" sldId="265"/>
            <ac:grpSpMk id="30" creationId="{00000000-0000-0000-0000-000000000000}"/>
          </ac:grpSpMkLst>
        </pc:grpChg>
        <pc:grpChg chg="mod">
          <ac:chgData name="C C" userId="58c016da926720ee" providerId="LiveId" clId="{A8BA42F9-A0C9-44D1-8D87-F03BCE909208}" dt="2023-06-26T05:59:15.189" v="2437" actId="12789"/>
          <ac:grpSpMkLst>
            <pc:docMk/>
            <pc:sldMk cId="0" sldId="265"/>
            <ac:grpSpMk id="36" creationId="{00000000-0000-0000-0000-000000000000}"/>
          </ac:grpSpMkLst>
        </pc:grpChg>
        <pc:grpChg chg="mod">
          <ac:chgData name="C C" userId="58c016da926720ee" providerId="LiveId" clId="{A8BA42F9-A0C9-44D1-8D87-F03BCE909208}" dt="2023-06-26T05:59:15.189" v="2437" actId="12789"/>
          <ac:grpSpMkLst>
            <pc:docMk/>
            <pc:sldMk cId="0" sldId="265"/>
            <ac:grpSpMk id="40" creationId="{00000000-0000-0000-0000-000000000000}"/>
          </ac:grpSpMkLst>
        </pc:grpChg>
        <pc:grpChg chg="mod">
          <ac:chgData name="C C" userId="58c016da926720ee" providerId="LiveId" clId="{A8BA42F9-A0C9-44D1-8D87-F03BCE909208}" dt="2023-06-26T05:59:15.189" v="2437" actId="12789"/>
          <ac:grpSpMkLst>
            <pc:docMk/>
            <pc:sldMk cId="0" sldId="265"/>
            <ac:grpSpMk id="44" creationId="{00000000-0000-0000-0000-000000000000}"/>
          </ac:grpSpMkLst>
        </pc:grpChg>
        <pc:grpChg chg="del">
          <ac:chgData name="C C" userId="58c016da926720ee" providerId="LiveId" clId="{A8BA42F9-A0C9-44D1-8D87-F03BCE909208}" dt="2023-06-26T05:24:23.213" v="143" actId="478"/>
          <ac:grpSpMkLst>
            <pc:docMk/>
            <pc:sldMk cId="0" sldId="265"/>
            <ac:grpSpMk id="56" creationId="{00000000-0000-0000-0000-000000000000}"/>
          </ac:grpSpMkLst>
        </pc:grpChg>
        <pc:grpChg chg="add del mod">
          <ac:chgData name="C C" userId="58c016da926720ee" providerId="LiveId" clId="{A8BA42F9-A0C9-44D1-8D87-F03BCE909208}" dt="2023-06-26T05:59:54.913" v="2445" actId="478"/>
          <ac:grpSpMkLst>
            <pc:docMk/>
            <pc:sldMk cId="0" sldId="265"/>
            <ac:grpSpMk id="66" creationId="{92B41EB0-46F6-5D16-0CDB-EAEDE9810893}"/>
          </ac:grpSpMkLst>
        </pc:grpChg>
      </pc:sldChg>
      <pc:sldChg chg="addSp delSp modSp add del mod">
        <pc:chgData name="C C" userId="58c016da926720ee" providerId="LiveId" clId="{A8BA42F9-A0C9-44D1-8D87-F03BCE909208}" dt="2023-06-26T05:44:11.827" v="1137" actId="47"/>
        <pc:sldMkLst>
          <pc:docMk/>
          <pc:sldMk cId="0" sldId="266"/>
        </pc:sldMkLst>
        <pc:spChg chg="del mod">
          <ac:chgData name="C C" userId="58c016da926720ee" providerId="LiveId" clId="{A8BA42F9-A0C9-44D1-8D87-F03BCE909208}" dt="2023-06-26T05:35:52.810" v="717" actId="478"/>
          <ac:spMkLst>
            <pc:docMk/>
            <pc:sldMk cId="0" sldId="266"/>
            <ac:spMk id="29" creationId="{00000000-0000-0000-0000-000000000000}"/>
          </ac:spMkLst>
        </pc:spChg>
        <pc:spChg chg="add mod">
          <ac:chgData name="C C" userId="58c016da926720ee" providerId="LiveId" clId="{A8BA42F9-A0C9-44D1-8D87-F03BCE909208}" dt="2023-06-26T05:39:06.898" v="740"/>
          <ac:spMkLst>
            <pc:docMk/>
            <pc:sldMk cId="0" sldId="266"/>
            <ac:spMk id="30" creationId="{FE51F659-C5DF-F96D-3550-7957D1B65383}"/>
          </ac:spMkLst>
        </pc:spChg>
        <pc:grpChg chg="del">
          <ac:chgData name="C C" userId="58c016da926720ee" providerId="LiveId" clId="{A8BA42F9-A0C9-44D1-8D87-F03BCE909208}" dt="2023-06-26T05:35:50.339" v="716" actId="478"/>
          <ac:grpSpMkLst>
            <pc:docMk/>
            <pc:sldMk cId="0" sldId="266"/>
            <ac:grpSpMk id="26" creationId="{00000000-0000-0000-0000-000000000000}"/>
          </ac:grpSpMkLst>
        </pc:grpChg>
      </pc:sldChg>
      <pc:sldChg chg="add del">
        <pc:chgData name="C C" userId="58c016da926720ee" providerId="LiveId" clId="{A8BA42F9-A0C9-44D1-8D87-F03BCE909208}" dt="2023-06-26T05:34:48.946" v="714" actId="47"/>
        <pc:sldMkLst>
          <pc:docMk/>
          <pc:sldMk cId="0" sldId="267"/>
        </pc:sldMkLst>
      </pc:sldChg>
      <pc:sldChg chg="add del">
        <pc:chgData name="C C" userId="58c016da926720ee" providerId="LiveId" clId="{A8BA42F9-A0C9-44D1-8D87-F03BCE909208}" dt="2023-06-26T05:34:48.946" v="714" actId="47"/>
        <pc:sldMkLst>
          <pc:docMk/>
          <pc:sldMk cId="0" sldId="268"/>
        </pc:sldMkLst>
      </pc:sldChg>
      <pc:sldChg chg="add del">
        <pc:chgData name="C C" userId="58c016da926720ee" providerId="LiveId" clId="{A8BA42F9-A0C9-44D1-8D87-F03BCE909208}" dt="2023-06-26T05:34:48.946" v="714" actId="47"/>
        <pc:sldMkLst>
          <pc:docMk/>
          <pc:sldMk cId="0" sldId="269"/>
        </pc:sldMkLst>
      </pc:sldChg>
      <pc:sldChg chg="addSp delSp modSp add mod">
        <pc:chgData name="C C" userId="58c016da926720ee" providerId="LiveId" clId="{A8BA42F9-A0C9-44D1-8D87-F03BCE909208}" dt="2023-06-26T05:50:34.829" v="2050" actId="313"/>
        <pc:sldMkLst>
          <pc:docMk/>
          <pc:sldMk cId="0" sldId="270"/>
        </pc:sldMkLst>
        <pc:spChg chg="del">
          <ac:chgData name="C C" userId="58c016da926720ee" providerId="LiveId" clId="{A8BA42F9-A0C9-44D1-8D87-F03BCE909208}" dt="2023-06-26T05:44:41.912" v="1144" actId="478"/>
          <ac:spMkLst>
            <pc:docMk/>
            <pc:sldMk cId="0" sldId="270"/>
            <ac:spMk id="6" creationId="{00000000-0000-0000-0000-000000000000}"/>
          </ac:spMkLst>
        </pc:spChg>
        <pc:spChg chg="del">
          <ac:chgData name="C C" userId="58c016da926720ee" providerId="LiveId" clId="{A8BA42F9-A0C9-44D1-8D87-F03BCE909208}" dt="2023-06-26T05:44:55.873" v="1158" actId="478"/>
          <ac:spMkLst>
            <pc:docMk/>
            <pc:sldMk cId="0" sldId="270"/>
            <ac:spMk id="7" creationId="{00000000-0000-0000-0000-000000000000}"/>
          </ac:spMkLst>
        </pc:spChg>
        <pc:spChg chg="del mod">
          <ac:chgData name="C C" userId="58c016da926720ee" providerId="LiveId" clId="{A8BA42F9-A0C9-44D1-8D87-F03BCE909208}" dt="2023-06-26T05:44:36.198" v="1142" actId="478"/>
          <ac:spMkLst>
            <pc:docMk/>
            <pc:sldMk cId="0" sldId="270"/>
            <ac:spMk id="8" creationId="{00000000-0000-0000-0000-000000000000}"/>
          </ac:spMkLst>
        </pc:spChg>
        <pc:spChg chg="del">
          <ac:chgData name="C C" userId="58c016da926720ee" providerId="LiveId" clId="{A8BA42F9-A0C9-44D1-8D87-F03BCE909208}" dt="2023-06-26T05:44:33.918" v="1141" actId="478"/>
          <ac:spMkLst>
            <pc:docMk/>
            <pc:sldMk cId="0" sldId="270"/>
            <ac:spMk id="12" creationId="{00000000-0000-0000-0000-000000000000}"/>
          </ac:spMkLst>
        </pc:spChg>
        <pc:spChg chg="del">
          <ac:chgData name="C C" userId="58c016da926720ee" providerId="LiveId" clId="{A8BA42F9-A0C9-44D1-8D87-F03BCE909208}" dt="2023-06-26T05:44:33.918" v="1141" actId="478"/>
          <ac:spMkLst>
            <pc:docMk/>
            <pc:sldMk cId="0" sldId="270"/>
            <ac:spMk id="13" creationId="{00000000-0000-0000-0000-000000000000}"/>
          </ac:spMkLst>
        </pc:spChg>
        <pc:spChg chg="del">
          <ac:chgData name="C C" userId="58c016da926720ee" providerId="LiveId" clId="{A8BA42F9-A0C9-44D1-8D87-F03BCE909208}" dt="2023-06-26T05:44:33.918" v="1141" actId="478"/>
          <ac:spMkLst>
            <pc:docMk/>
            <pc:sldMk cId="0" sldId="270"/>
            <ac:spMk id="14" creationId="{00000000-0000-0000-0000-000000000000}"/>
          </ac:spMkLst>
        </pc:spChg>
        <pc:spChg chg="del">
          <ac:chgData name="C C" userId="58c016da926720ee" providerId="LiveId" clId="{A8BA42F9-A0C9-44D1-8D87-F03BCE909208}" dt="2023-06-26T05:44:33.918" v="1141" actId="478"/>
          <ac:spMkLst>
            <pc:docMk/>
            <pc:sldMk cId="0" sldId="270"/>
            <ac:spMk id="15" creationId="{00000000-0000-0000-0000-000000000000}"/>
          </ac:spMkLst>
        </pc:spChg>
        <pc:spChg chg="del">
          <ac:chgData name="C C" userId="58c016da926720ee" providerId="LiveId" clId="{A8BA42F9-A0C9-44D1-8D87-F03BCE909208}" dt="2023-06-26T05:44:33.918" v="1141" actId="478"/>
          <ac:spMkLst>
            <pc:docMk/>
            <pc:sldMk cId="0" sldId="270"/>
            <ac:spMk id="16" creationId="{00000000-0000-0000-0000-000000000000}"/>
          </ac:spMkLst>
        </pc:spChg>
        <pc:spChg chg="del">
          <ac:chgData name="C C" userId="58c016da926720ee" providerId="LiveId" clId="{A8BA42F9-A0C9-44D1-8D87-F03BCE909208}" dt="2023-06-26T05:44:33.918" v="1141" actId="478"/>
          <ac:spMkLst>
            <pc:docMk/>
            <pc:sldMk cId="0" sldId="270"/>
            <ac:spMk id="20" creationId="{00000000-0000-0000-0000-000000000000}"/>
          </ac:spMkLst>
        </pc:spChg>
        <pc:spChg chg="del">
          <ac:chgData name="C C" userId="58c016da926720ee" providerId="LiveId" clId="{A8BA42F9-A0C9-44D1-8D87-F03BCE909208}" dt="2023-06-26T05:44:33.918" v="1141" actId="478"/>
          <ac:spMkLst>
            <pc:docMk/>
            <pc:sldMk cId="0" sldId="270"/>
            <ac:spMk id="21" creationId="{00000000-0000-0000-0000-000000000000}"/>
          </ac:spMkLst>
        </pc:spChg>
        <pc:spChg chg="del">
          <ac:chgData name="C C" userId="58c016da926720ee" providerId="LiveId" clId="{A8BA42F9-A0C9-44D1-8D87-F03BCE909208}" dt="2023-06-26T05:44:33.918" v="1141" actId="478"/>
          <ac:spMkLst>
            <pc:docMk/>
            <pc:sldMk cId="0" sldId="270"/>
            <ac:spMk id="22" creationId="{00000000-0000-0000-0000-000000000000}"/>
          </ac:spMkLst>
        </pc:spChg>
        <pc:spChg chg="del">
          <ac:chgData name="C C" userId="58c016da926720ee" providerId="LiveId" clId="{A8BA42F9-A0C9-44D1-8D87-F03BCE909208}" dt="2023-06-26T05:44:33.918" v="1141" actId="478"/>
          <ac:spMkLst>
            <pc:docMk/>
            <pc:sldMk cId="0" sldId="270"/>
            <ac:spMk id="23" creationId="{00000000-0000-0000-0000-000000000000}"/>
          </ac:spMkLst>
        </pc:spChg>
        <pc:spChg chg="del">
          <ac:chgData name="C C" userId="58c016da926720ee" providerId="LiveId" clId="{A8BA42F9-A0C9-44D1-8D87-F03BCE909208}" dt="2023-06-26T05:44:33.918" v="1141" actId="478"/>
          <ac:spMkLst>
            <pc:docMk/>
            <pc:sldMk cId="0" sldId="270"/>
            <ac:spMk id="24" creationId="{00000000-0000-0000-0000-000000000000}"/>
          </ac:spMkLst>
        </pc:spChg>
        <pc:spChg chg="del">
          <ac:chgData name="C C" userId="58c016da926720ee" providerId="LiveId" clId="{A8BA42F9-A0C9-44D1-8D87-F03BCE909208}" dt="2023-06-26T05:44:33.918" v="1141" actId="478"/>
          <ac:spMkLst>
            <pc:docMk/>
            <pc:sldMk cId="0" sldId="270"/>
            <ac:spMk id="25" creationId="{00000000-0000-0000-0000-000000000000}"/>
          </ac:spMkLst>
        </pc:spChg>
        <pc:spChg chg="del">
          <ac:chgData name="C C" userId="58c016da926720ee" providerId="LiveId" clId="{A8BA42F9-A0C9-44D1-8D87-F03BCE909208}" dt="2023-06-26T05:44:33.918" v="1141" actId="478"/>
          <ac:spMkLst>
            <pc:docMk/>
            <pc:sldMk cId="0" sldId="270"/>
            <ac:spMk id="26" creationId="{00000000-0000-0000-0000-000000000000}"/>
          </ac:spMkLst>
        </pc:spChg>
        <pc:spChg chg="del">
          <ac:chgData name="C C" userId="58c016da926720ee" providerId="LiveId" clId="{A8BA42F9-A0C9-44D1-8D87-F03BCE909208}" dt="2023-06-26T05:44:33.918" v="1141" actId="478"/>
          <ac:spMkLst>
            <pc:docMk/>
            <pc:sldMk cId="0" sldId="270"/>
            <ac:spMk id="27" creationId="{00000000-0000-0000-0000-000000000000}"/>
          </ac:spMkLst>
        </pc:spChg>
        <pc:spChg chg="del">
          <ac:chgData name="C C" userId="58c016da926720ee" providerId="LiveId" clId="{A8BA42F9-A0C9-44D1-8D87-F03BCE909208}" dt="2023-06-26T05:44:33.918" v="1141" actId="478"/>
          <ac:spMkLst>
            <pc:docMk/>
            <pc:sldMk cId="0" sldId="270"/>
            <ac:spMk id="28" creationId="{00000000-0000-0000-0000-000000000000}"/>
          </ac:spMkLst>
        </pc:spChg>
        <pc:spChg chg="add del mod">
          <ac:chgData name="C C" userId="58c016da926720ee" providerId="LiveId" clId="{A8BA42F9-A0C9-44D1-8D87-F03BCE909208}" dt="2023-06-26T05:44:38.323" v="1143" actId="478"/>
          <ac:spMkLst>
            <pc:docMk/>
            <pc:sldMk cId="0" sldId="270"/>
            <ac:spMk id="30" creationId="{6B0E024F-C500-5289-A482-BFA0715B90C9}"/>
          </ac:spMkLst>
        </pc:spChg>
        <pc:spChg chg="add mod">
          <ac:chgData name="C C" userId="58c016da926720ee" providerId="LiveId" clId="{A8BA42F9-A0C9-44D1-8D87-F03BCE909208}" dt="2023-06-26T05:45:00.024" v="1159" actId="1076"/>
          <ac:spMkLst>
            <pc:docMk/>
            <pc:sldMk cId="0" sldId="270"/>
            <ac:spMk id="31" creationId="{2297ECD9-0FEC-3216-4ED1-6C2D6F7E15FC}"/>
          </ac:spMkLst>
        </pc:spChg>
        <pc:grpChg chg="del">
          <ac:chgData name="C C" userId="58c016da926720ee" providerId="LiveId" clId="{A8BA42F9-A0C9-44D1-8D87-F03BCE909208}" dt="2023-06-26T05:44:33.918" v="1141" actId="478"/>
          <ac:grpSpMkLst>
            <pc:docMk/>
            <pc:sldMk cId="0" sldId="270"/>
            <ac:grpSpMk id="9" creationId="{00000000-0000-0000-0000-000000000000}"/>
          </ac:grpSpMkLst>
        </pc:grpChg>
        <pc:grpChg chg="del">
          <ac:chgData name="C C" userId="58c016da926720ee" providerId="LiveId" clId="{A8BA42F9-A0C9-44D1-8D87-F03BCE909208}" dt="2023-06-26T05:44:33.918" v="1141" actId="478"/>
          <ac:grpSpMkLst>
            <pc:docMk/>
            <pc:sldMk cId="0" sldId="270"/>
            <ac:grpSpMk id="17" creationId="{00000000-0000-0000-0000-000000000000}"/>
          </ac:grpSpMkLst>
        </pc:grpChg>
        <pc:graphicFrameChg chg="add mod">
          <ac:chgData name="C C" userId="58c016da926720ee" providerId="LiveId" clId="{A8BA42F9-A0C9-44D1-8D87-F03BCE909208}" dt="2023-06-26T05:50:34.829" v="2050" actId="313"/>
          <ac:graphicFrameMkLst>
            <pc:docMk/>
            <pc:sldMk cId="0" sldId="270"/>
            <ac:graphicFrameMk id="32" creationId="{91414439-37BC-6A44-B52B-B13FAE0BB2FC}"/>
          </ac:graphicFrameMkLst>
        </pc:graphicFrameChg>
      </pc:sldChg>
      <pc:sldChg chg="addSp delSp modSp add del mod">
        <pc:chgData name="C C" userId="58c016da926720ee" providerId="LiveId" clId="{A8BA42F9-A0C9-44D1-8D87-F03BCE909208}" dt="2023-06-26T05:52:33.391" v="2057" actId="47"/>
        <pc:sldMkLst>
          <pc:docMk/>
          <pc:sldMk cId="0" sldId="271"/>
        </pc:sldMkLst>
        <pc:spChg chg="add del">
          <ac:chgData name="C C" userId="58c016da926720ee" providerId="LiveId" clId="{A8BA42F9-A0C9-44D1-8D87-F03BCE909208}" dt="2023-06-26T05:45:16.658" v="1164" actId="21"/>
          <ac:spMkLst>
            <pc:docMk/>
            <pc:sldMk cId="0" sldId="271"/>
            <ac:spMk id="6" creationId="{00000000-0000-0000-0000-000000000000}"/>
          </ac:spMkLst>
        </pc:spChg>
        <pc:spChg chg="add del">
          <ac:chgData name="C C" userId="58c016da926720ee" providerId="LiveId" clId="{A8BA42F9-A0C9-44D1-8D87-F03BCE909208}" dt="2023-06-26T05:45:16.658" v="1164" actId="21"/>
          <ac:spMkLst>
            <pc:docMk/>
            <pc:sldMk cId="0" sldId="271"/>
            <ac:spMk id="11" creationId="{00000000-0000-0000-0000-000000000000}"/>
          </ac:spMkLst>
        </pc:spChg>
        <pc:spChg chg="add del">
          <ac:chgData name="C C" userId="58c016da926720ee" providerId="LiveId" clId="{A8BA42F9-A0C9-44D1-8D87-F03BCE909208}" dt="2023-06-26T05:45:16.658" v="1164" actId="21"/>
          <ac:spMkLst>
            <pc:docMk/>
            <pc:sldMk cId="0" sldId="271"/>
            <ac:spMk id="13" creationId="{00000000-0000-0000-0000-000000000000}"/>
          </ac:spMkLst>
        </pc:spChg>
        <pc:spChg chg="add del">
          <ac:chgData name="C C" userId="58c016da926720ee" providerId="LiveId" clId="{A8BA42F9-A0C9-44D1-8D87-F03BCE909208}" dt="2023-06-26T05:45:16.658" v="1164" actId="21"/>
          <ac:spMkLst>
            <pc:docMk/>
            <pc:sldMk cId="0" sldId="271"/>
            <ac:spMk id="22" creationId="{00000000-0000-0000-0000-000000000000}"/>
          </ac:spMkLst>
        </pc:spChg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0" sldId="271"/>
            <ac:spMk id="29" creationId="{00000000-0000-0000-0000-000000000000}"/>
          </ac:spMkLst>
        </pc:spChg>
      </pc:sldChg>
      <pc:sldChg chg="modSp add del">
        <pc:chgData name="C C" userId="58c016da926720ee" providerId="LiveId" clId="{A8BA42F9-A0C9-44D1-8D87-F03BCE909208}" dt="2023-06-26T05:52:33.391" v="2057" actId="47"/>
        <pc:sldMkLst>
          <pc:docMk/>
          <pc:sldMk cId="0" sldId="272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0" sldId="272"/>
            <ac:spMk id="29" creationId="{00000000-0000-0000-0000-000000000000}"/>
          </ac:spMkLst>
        </pc:spChg>
      </pc:sldChg>
      <pc:sldChg chg="modSp add del">
        <pc:chgData name="C C" userId="58c016da926720ee" providerId="LiveId" clId="{A8BA42F9-A0C9-44D1-8D87-F03BCE909208}" dt="2023-06-26T05:52:33.391" v="2057" actId="47"/>
        <pc:sldMkLst>
          <pc:docMk/>
          <pc:sldMk cId="0" sldId="273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0" sldId="273"/>
            <ac:spMk id="29" creationId="{00000000-0000-0000-0000-000000000000}"/>
          </ac:spMkLst>
        </pc:spChg>
      </pc:sldChg>
      <pc:sldChg chg="modSp add del">
        <pc:chgData name="C C" userId="58c016da926720ee" providerId="LiveId" clId="{A8BA42F9-A0C9-44D1-8D87-F03BCE909208}" dt="2023-06-26T05:52:33.391" v="2057" actId="47"/>
        <pc:sldMkLst>
          <pc:docMk/>
          <pc:sldMk cId="0" sldId="274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0" sldId="274"/>
            <ac:spMk id="21" creationId="{00000000-0000-0000-0000-000000000000}"/>
          </ac:spMkLst>
        </pc:spChg>
      </pc:sldChg>
      <pc:sldChg chg="modSp add del">
        <pc:chgData name="C C" userId="58c016da926720ee" providerId="LiveId" clId="{A8BA42F9-A0C9-44D1-8D87-F03BCE909208}" dt="2023-06-26T05:52:33.391" v="2057" actId="47"/>
        <pc:sldMkLst>
          <pc:docMk/>
          <pc:sldMk cId="0" sldId="275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0" sldId="275"/>
            <ac:spMk id="21" creationId="{00000000-0000-0000-0000-000000000000}"/>
          </ac:spMkLst>
        </pc:spChg>
      </pc:sldChg>
      <pc:sldChg chg="modSp add del">
        <pc:chgData name="C C" userId="58c016da926720ee" providerId="LiveId" clId="{A8BA42F9-A0C9-44D1-8D87-F03BCE909208}" dt="2023-06-26T05:52:33.391" v="2057" actId="47"/>
        <pc:sldMkLst>
          <pc:docMk/>
          <pc:sldMk cId="0" sldId="276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0" sldId="276"/>
            <ac:spMk id="21" creationId="{00000000-0000-0000-0000-000000000000}"/>
          </ac:spMkLst>
        </pc:spChg>
      </pc:sldChg>
      <pc:sldChg chg="modSp add del">
        <pc:chgData name="C C" userId="58c016da926720ee" providerId="LiveId" clId="{A8BA42F9-A0C9-44D1-8D87-F03BCE909208}" dt="2023-06-26T05:52:33.391" v="2057" actId="47"/>
        <pc:sldMkLst>
          <pc:docMk/>
          <pc:sldMk cId="0" sldId="277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0" sldId="277"/>
            <ac:spMk id="3" creationId="{00000000-0000-0000-0000-000000000000}"/>
          </ac:spMkLst>
        </pc:spChg>
      </pc:sldChg>
      <pc:sldChg chg="modSp add del">
        <pc:chgData name="C C" userId="58c016da926720ee" providerId="LiveId" clId="{A8BA42F9-A0C9-44D1-8D87-F03BCE909208}" dt="2023-06-26T05:52:33.391" v="2057" actId="47"/>
        <pc:sldMkLst>
          <pc:docMk/>
          <pc:sldMk cId="0" sldId="278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0" sldId="278"/>
            <ac:spMk id="17" creationId="{00000000-0000-0000-0000-000000000000}"/>
          </ac:spMkLst>
        </pc:spChg>
      </pc:sldChg>
      <pc:sldChg chg="modSp add del">
        <pc:chgData name="C C" userId="58c016da926720ee" providerId="LiveId" clId="{A8BA42F9-A0C9-44D1-8D87-F03BCE909208}" dt="2023-06-26T05:52:33.391" v="2057" actId="47"/>
        <pc:sldMkLst>
          <pc:docMk/>
          <pc:sldMk cId="0" sldId="279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0" sldId="279"/>
            <ac:spMk id="12" creationId="{00000000-0000-0000-0000-000000000000}"/>
          </ac:spMkLst>
        </pc:spChg>
      </pc:sldChg>
      <pc:sldChg chg="modSp add del">
        <pc:chgData name="C C" userId="58c016da926720ee" providerId="LiveId" clId="{A8BA42F9-A0C9-44D1-8D87-F03BCE909208}" dt="2023-06-26T05:52:33.391" v="2057" actId="47"/>
        <pc:sldMkLst>
          <pc:docMk/>
          <pc:sldMk cId="0" sldId="280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0" sldId="280"/>
            <ac:spMk id="3" creationId="{00000000-0000-0000-0000-000000000000}"/>
          </ac:spMkLst>
        </pc:spChg>
      </pc:sldChg>
      <pc:sldChg chg="modSp add del">
        <pc:chgData name="C C" userId="58c016da926720ee" providerId="LiveId" clId="{A8BA42F9-A0C9-44D1-8D87-F03BCE909208}" dt="2023-06-26T05:52:33.391" v="2057" actId="47"/>
        <pc:sldMkLst>
          <pc:docMk/>
          <pc:sldMk cId="0" sldId="281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0" sldId="281"/>
            <ac:spMk id="5" creationId="{00000000-0000-0000-0000-000000000000}"/>
          </ac:spMkLst>
        </pc:spChg>
      </pc:sldChg>
      <pc:sldChg chg="modSp add del">
        <pc:chgData name="C C" userId="58c016da926720ee" providerId="LiveId" clId="{A8BA42F9-A0C9-44D1-8D87-F03BCE909208}" dt="2023-06-26T05:52:33.391" v="2057" actId="47"/>
        <pc:sldMkLst>
          <pc:docMk/>
          <pc:sldMk cId="0" sldId="282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0" sldId="282"/>
            <ac:spMk id="3" creationId="{00000000-0000-0000-0000-000000000000}"/>
          </ac:spMkLst>
        </pc:spChg>
      </pc:sldChg>
      <pc:sldChg chg="modSp add del">
        <pc:chgData name="C C" userId="58c016da926720ee" providerId="LiveId" clId="{A8BA42F9-A0C9-44D1-8D87-F03BCE909208}" dt="2023-06-26T05:52:33.391" v="2057" actId="47"/>
        <pc:sldMkLst>
          <pc:docMk/>
          <pc:sldMk cId="0" sldId="283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0" sldId="283"/>
            <ac:spMk id="3" creationId="{00000000-0000-0000-0000-000000000000}"/>
          </ac:spMkLst>
        </pc:spChg>
      </pc:sldChg>
      <pc:sldChg chg="modSp add del">
        <pc:chgData name="C C" userId="58c016da926720ee" providerId="LiveId" clId="{A8BA42F9-A0C9-44D1-8D87-F03BCE909208}" dt="2023-06-26T05:52:33.391" v="2057" actId="47"/>
        <pc:sldMkLst>
          <pc:docMk/>
          <pc:sldMk cId="0" sldId="284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0" sldId="284"/>
            <ac:spMk id="5" creationId="{00000000-0000-0000-0000-000000000000}"/>
          </ac:spMkLst>
        </pc:spChg>
      </pc:sldChg>
      <pc:sldChg chg="modSp add del">
        <pc:chgData name="C C" userId="58c016da926720ee" providerId="LiveId" clId="{A8BA42F9-A0C9-44D1-8D87-F03BCE909208}" dt="2023-06-26T05:52:33.391" v="2057" actId="47"/>
        <pc:sldMkLst>
          <pc:docMk/>
          <pc:sldMk cId="0" sldId="285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0" sldId="285"/>
            <ac:spMk id="5" creationId="{00000000-0000-0000-0000-000000000000}"/>
          </ac:spMkLst>
        </pc:spChg>
      </pc:sldChg>
      <pc:sldChg chg="modSp add del">
        <pc:chgData name="C C" userId="58c016da926720ee" providerId="LiveId" clId="{A8BA42F9-A0C9-44D1-8D87-F03BCE909208}" dt="2023-06-26T05:52:33.391" v="2057" actId="47"/>
        <pc:sldMkLst>
          <pc:docMk/>
          <pc:sldMk cId="0" sldId="286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0" sldId="286"/>
            <ac:spMk id="8" creationId="{00000000-0000-0000-0000-000000000000}"/>
          </ac:spMkLst>
        </pc:spChg>
      </pc:sldChg>
      <pc:sldChg chg="modSp add del">
        <pc:chgData name="C C" userId="58c016da926720ee" providerId="LiveId" clId="{A8BA42F9-A0C9-44D1-8D87-F03BCE909208}" dt="2023-06-26T05:52:33.391" v="2057" actId="47"/>
        <pc:sldMkLst>
          <pc:docMk/>
          <pc:sldMk cId="0" sldId="287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0" sldId="287"/>
            <ac:spMk id="19" creationId="{00000000-0000-0000-0000-000000000000}"/>
          </ac:spMkLst>
        </pc:spChg>
      </pc:sldChg>
      <pc:sldChg chg="modSp add del">
        <pc:chgData name="C C" userId="58c016da926720ee" providerId="LiveId" clId="{A8BA42F9-A0C9-44D1-8D87-F03BCE909208}" dt="2023-06-26T05:52:33.391" v="2057" actId="47"/>
        <pc:sldMkLst>
          <pc:docMk/>
          <pc:sldMk cId="0" sldId="288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0" sldId="288"/>
            <ac:spMk id="8" creationId="{00000000-0000-0000-0000-000000000000}"/>
          </ac:spMkLst>
        </pc:spChg>
      </pc:sldChg>
      <pc:sldChg chg="modSp add del">
        <pc:chgData name="C C" userId="58c016da926720ee" providerId="LiveId" clId="{A8BA42F9-A0C9-44D1-8D87-F03BCE909208}" dt="2023-06-26T05:52:33.391" v="2057" actId="47"/>
        <pc:sldMkLst>
          <pc:docMk/>
          <pc:sldMk cId="0" sldId="289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0" sldId="289"/>
            <ac:spMk id="5" creationId="{00000000-0000-0000-0000-000000000000}"/>
          </ac:spMkLst>
        </pc:spChg>
      </pc:sldChg>
      <pc:sldChg chg="modSp add del">
        <pc:chgData name="C C" userId="58c016da926720ee" providerId="LiveId" clId="{A8BA42F9-A0C9-44D1-8D87-F03BCE909208}" dt="2023-06-26T05:52:33.391" v="2057" actId="47"/>
        <pc:sldMkLst>
          <pc:docMk/>
          <pc:sldMk cId="0" sldId="290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0" sldId="290"/>
            <ac:spMk id="6" creationId="{00000000-0000-0000-0000-000000000000}"/>
          </ac:spMkLst>
        </pc:spChg>
      </pc:sldChg>
      <pc:sldChg chg="modSp add del">
        <pc:chgData name="C C" userId="58c016da926720ee" providerId="LiveId" clId="{A8BA42F9-A0C9-44D1-8D87-F03BCE909208}" dt="2023-06-26T05:52:33.391" v="2057" actId="47"/>
        <pc:sldMkLst>
          <pc:docMk/>
          <pc:sldMk cId="0" sldId="291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0" sldId="291"/>
            <ac:spMk id="6" creationId="{00000000-0000-0000-0000-000000000000}"/>
          </ac:spMkLst>
        </pc:spChg>
      </pc:sldChg>
      <pc:sldChg chg="modSp add del">
        <pc:chgData name="C C" userId="58c016da926720ee" providerId="LiveId" clId="{A8BA42F9-A0C9-44D1-8D87-F03BCE909208}" dt="2023-06-26T05:52:33.391" v="2057" actId="47"/>
        <pc:sldMkLst>
          <pc:docMk/>
          <pc:sldMk cId="0" sldId="292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0" sldId="292"/>
            <ac:spMk id="6" creationId="{00000000-0000-0000-0000-000000000000}"/>
          </ac:spMkLst>
        </pc:spChg>
      </pc:sldChg>
      <pc:sldChg chg="modSp add del">
        <pc:chgData name="C C" userId="58c016da926720ee" providerId="LiveId" clId="{A8BA42F9-A0C9-44D1-8D87-F03BCE909208}" dt="2023-06-26T05:52:33.391" v="2057" actId="47"/>
        <pc:sldMkLst>
          <pc:docMk/>
          <pc:sldMk cId="0" sldId="293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0" sldId="293"/>
            <ac:spMk id="6" creationId="{00000000-0000-0000-0000-000000000000}"/>
          </ac:spMkLst>
        </pc:spChg>
      </pc:sldChg>
      <pc:sldChg chg="modSp add del">
        <pc:chgData name="C C" userId="58c016da926720ee" providerId="LiveId" clId="{A8BA42F9-A0C9-44D1-8D87-F03BCE909208}" dt="2023-06-26T05:52:33.391" v="2057" actId="47"/>
        <pc:sldMkLst>
          <pc:docMk/>
          <pc:sldMk cId="0" sldId="294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0" sldId="294"/>
            <ac:spMk id="5" creationId="{00000000-0000-0000-0000-000000000000}"/>
          </ac:spMkLst>
        </pc:spChg>
      </pc:sldChg>
      <pc:sldChg chg="modSp add del">
        <pc:chgData name="C C" userId="58c016da926720ee" providerId="LiveId" clId="{A8BA42F9-A0C9-44D1-8D87-F03BCE909208}" dt="2023-06-26T05:52:33.391" v="2057" actId="47"/>
        <pc:sldMkLst>
          <pc:docMk/>
          <pc:sldMk cId="0" sldId="295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0" sldId="295"/>
            <ac:spMk id="5" creationId="{00000000-0000-0000-0000-000000000000}"/>
          </ac:spMkLst>
        </pc:spChg>
      </pc:sldChg>
      <pc:sldChg chg="modSp add del">
        <pc:chgData name="C C" userId="58c016da926720ee" providerId="LiveId" clId="{A8BA42F9-A0C9-44D1-8D87-F03BCE909208}" dt="2023-06-26T05:52:33.391" v="2057" actId="47"/>
        <pc:sldMkLst>
          <pc:docMk/>
          <pc:sldMk cId="0" sldId="296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0" sldId="296"/>
            <ac:spMk id="5" creationId="{00000000-0000-0000-0000-000000000000}"/>
          </ac:spMkLst>
        </pc:spChg>
      </pc:sldChg>
      <pc:sldChg chg="modSp add del">
        <pc:chgData name="C C" userId="58c016da926720ee" providerId="LiveId" clId="{A8BA42F9-A0C9-44D1-8D87-F03BCE909208}" dt="2023-06-26T05:52:33.391" v="2057" actId="47"/>
        <pc:sldMkLst>
          <pc:docMk/>
          <pc:sldMk cId="0" sldId="297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0" sldId="297"/>
            <ac:spMk id="5" creationId="{00000000-0000-0000-0000-000000000000}"/>
          </ac:spMkLst>
        </pc:spChg>
      </pc:sldChg>
      <pc:sldChg chg="modSp add del">
        <pc:chgData name="C C" userId="58c016da926720ee" providerId="LiveId" clId="{A8BA42F9-A0C9-44D1-8D87-F03BCE909208}" dt="2023-06-26T05:52:33.391" v="2057" actId="47"/>
        <pc:sldMkLst>
          <pc:docMk/>
          <pc:sldMk cId="0" sldId="298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0" sldId="298"/>
            <ac:spMk id="5" creationId="{00000000-0000-0000-0000-000000000000}"/>
          </ac:spMkLst>
        </pc:spChg>
      </pc:sldChg>
      <pc:sldChg chg="modSp add del">
        <pc:chgData name="C C" userId="58c016da926720ee" providerId="LiveId" clId="{A8BA42F9-A0C9-44D1-8D87-F03BCE909208}" dt="2023-06-26T05:52:33.391" v="2057" actId="47"/>
        <pc:sldMkLst>
          <pc:docMk/>
          <pc:sldMk cId="0" sldId="299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0" sldId="299"/>
            <ac:spMk id="3" creationId="{00000000-0000-0000-0000-000000000000}"/>
          </ac:spMkLst>
        </pc:spChg>
      </pc:sldChg>
      <pc:sldChg chg="modSp add del">
        <pc:chgData name="C C" userId="58c016da926720ee" providerId="LiveId" clId="{A8BA42F9-A0C9-44D1-8D87-F03BCE909208}" dt="2023-06-26T05:52:33.391" v="2057" actId="47"/>
        <pc:sldMkLst>
          <pc:docMk/>
          <pc:sldMk cId="0" sldId="300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0" sldId="300"/>
            <ac:spMk id="3" creationId="{00000000-0000-0000-0000-000000000000}"/>
          </ac:spMkLst>
        </pc:spChg>
      </pc:sldChg>
      <pc:sldChg chg="modSp add del">
        <pc:chgData name="C C" userId="58c016da926720ee" providerId="LiveId" clId="{A8BA42F9-A0C9-44D1-8D87-F03BCE909208}" dt="2023-06-26T05:52:33.391" v="2057" actId="47"/>
        <pc:sldMkLst>
          <pc:docMk/>
          <pc:sldMk cId="0" sldId="301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0" sldId="301"/>
            <ac:spMk id="4" creationId="{00000000-0000-0000-0000-000000000000}"/>
          </ac:spMkLst>
        </pc:spChg>
      </pc:sldChg>
      <pc:sldChg chg="modSp add del">
        <pc:chgData name="C C" userId="58c016da926720ee" providerId="LiveId" clId="{A8BA42F9-A0C9-44D1-8D87-F03BCE909208}" dt="2023-06-26T05:52:33.391" v="2057" actId="47"/>
        <pc:sldMkLst>
          <pc:docMk/>
          <pc:sldMk cId="0" sldId="302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0" sldId="302"/>
            <ac:spMk id="5" creationId="{00000000-0000-0000-0000-000000000000}"/>
          </ac:spMkLst>
        </pc:spChg>
      </pc:sldChg>
      <pc:sldChg chg="modSp add del">
        <pc:chgData name="C C" userId="58c016da926720ee" providerId="LiveId" clId="{A8BA42F9-A0C9-44D1-8D87-F03BCE909208}" dt="2023-06-26T05:52:33.391" v="2057" actId="47"/>
        <pc:sldMkLst>
          <pc:docMk/>
          <pc:sldMk cId="0" sldId="303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0" sldId="303"/>
            <ac:spMk id="6" creationId="{00000000-0000-0000-0000-000000000000}"/>
          </ac:spMkLst>
        </pc:spChg>
      </pc:sldChg>
      <pc:sldChg chg="modSp add del">
        <pc:chgData name="C C" userId="58c016da926720ee" providerId="LiveId" clId="{A8BA42F9-A0C9-44D1-8D87-F03BCE909208}" dt="2023-06-26T05:52:33.391" v="2057" actId="47"/>
        <pc:sldMkLst>
          <pc:docMk/>
          <pc:sldMk cId="0" sldId="304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0" sldId="304"/>
            <ac:spMk id="3" creationId="{00000000-0000-0000-0000-000000000000}"/>
          </ac:spMkLst>
        </pc:spChg>
      </pc:sldChg>
      <pc:sldChg chg="modSp add del">
        <pc:chgData name="C C" userId="58c016da926720ee" providerId="LiveId" clId="{A8BA42F9-A0C9-44D1-8D87-F03BCE909208}" dt="2023-06-26T05:52:33.391" v="2057" actId="47"/>
        <pc:sldMkLst>
          <pc:docMk/>
          <pc:sldMk cId="0" sldId="305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0" sldId="305"/>
            <ac:spMk id="3" creationId="{00000000-0000-0000-0000-000000000000}"/>
          </ac:spMkLst>
        </pc:spChg>
      </pc:sldChg>
      <pc:sldChg chg="modSp add del">
        <pc:chgData name="C C" userId="58c016da926720ee" providerId="LiveId" clId="{A8BA42F9-A0C9-44D1-8D87-F03BCE909208}" dt="2023-06-26T05:52:33.391" v="2057" actId="47"/>
        <pc:sldMkLst>
          <pc:docMk/>
          <pc:sldMk cId="0" sldId="306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0" sldId="306"/>
            <ac:spMk id="3" creationId="{00000000-0000-0000-0000-000000000000}"/>
          </ac:spMkLst>
        </pc:spChg>
      </pc:sldChg>
      <pc:sldChg chg="modSp add del">
        <pc:chgData name="C C" userId="58c016da926720ee" providerId="LiveId" clId="{A8BA42F9-A0C9-44D1-8D87-F03BCE909208}" dt="2023-06-26T05:52:33.391" v="2057" actId="47"/>
        <pc:sldMkLst>
          <pc:docMk/>
          <pc:sldMk cId="0" sldId="307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0" sldId="307"/>
            <ac:spMk id="5" creationId="{00000000-0000-0000-0000-000000000000}"/>
          </ac:spMkLst>
        </pc:spChg>
      </pc:sldChg>
      <pc:sldChg chg="modSp add del">
        <pc:chgData name="C C" userId="58c016da926720ee" providerId="LiveId" clId="{A8BA42F9-A0C9-44D1-8D87-F03BCE909208}" dt="2023-06-26T05:52:33.391" v="2057" actId="47"/>
        <pc:sldMkLst>
          <pc:docMk/>
          <pc:sldMk cId="0" sldId="308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0" sldId="308"/>
            <ac:spMk id="5" creationId="{00000000-0000-0000-0000-000000000000}"/>
          </ac:spMkLst>
        </pc:spChg>
      </pc:sldChg>
      <pc:sldChg chg="modSp add del">
        <pc:chgData name="C C" userId="58c016da926720ee" providerId="LiveId" clId="{A8BA42F9-A0C9-44D1-8D87-F03BCE909208}" dt="2023-06-26T05:52:33.391" v="2057" actId="47"/>
        <pc:sldMkLst>
          <pc:docMk/>
          <pc:sldMk cId="0" sldId="309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0" sldId="309"/>
            <ac:spMk id="5" creationId="{00000000-0000-0000-0000-000000000000}"/>
          </ac:spMkLst>
        </pc:spChg>
      </pc:sldChg>
      <pc:sldChg chg="modSp add del">
        <pc:chgData name="C C" userId="58c016da926720ee" providerId="LiveId" clId="{A8BA42F9-A0C9-44D1-8D87-F03BCE909208}" dt="2023-06-26T05:52:33.391" v="2057" actId="47"/>
        <pc:sldMkLst>
          <pc:docMk/>
          <pc:sldMk cId="0" sldId="310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0" sldId="310"/>
            <ac:spMk id="5" creationId="{00000000-0000-0000-0000-000000000000}"/>
          </ac:spMkLst>
        </pc:spChg>
      </pc:sldChg>
      <pc:sldChg chg="modSp add del">
        <pc:chgData name="C C" userId="58c016da926720ee" providerId="LiveId" clId="{A8BA42F9-A0C9-44D1-8D87-F03BCE909208}" dt="2023-06-26T05:52:33.391" v="2057" actId="47"/>
        <pc:sldMkLst>
          <pc:docMk/>
          <pc:sldMk cId="0" sldId="311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0" sldId="311"/>
            <ac:spMk id="3" creationId="{00000000-0000-0000-0000-000000000000}"/>
          </ac:spMkLst>
        </pc:spChg>
      </pc:sldChg>
      <pc:sldChg chg="modSp add del">
        <pc:chgData name="C C" userId="58c016da926720ee" providerId="LiveId" clId="{A8BA42F9-A0C9-44D1-8D87-F03BCE909208}" dt="2023-06-26T05:52:33.391" v="2057" actId="47"/>
        <pc:sldMkLst>
          <pc:docMk/>
          <pc:sldMk cId="0" sldId="312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0" sldId="312"/>
            <ac:spMk id="5" creationId="{00000000-0000-0000-0000-000000000000}"/>
          </ac:spMkLst>
        </pc:spChg>
      </pc:sldChg>
      <pc:sldChg chg="modSp add del">
        <pc:chgData name="C C" userId="58c016da926720ee" providerId="LiveId" clId="{A8BA42F9-A0C9-44D1-8D87-F03BCE909208}" dt="2023-06-26T05:52:33.391" v="2057" actId="47"/>
        <pc:sldMkLst>
          <pc:docMk/>
          <pc:sldMk cId="0" sldId="313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0" sldId="313"/>
            <ac:spMk id="5" creationId="{00000000-0000-0000-0000-000000000000}"/>
          </ac:spMkLst>
        </pc:spChg>
      </pc:sldChg>
      <pc:sldChg chg="modSp add del">
        <pc:chgData name="C C" userId="58c016da926720ee" providerId="LiveId" clId="{A8BA42F9-A0C9-44D1-8D87-F03BCE909208}" dt="2023-06-26T05:52:33.391" v="2057" actId="47"/>
        <pc:sldMkLst>
          <pc:docMk/>
          <pc:sldMk cId="0" sldId="314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0" sldId="314"/>
            <ac:spMk id="5" creationId="{00000000-0000-0000-0000-000000000000}"/>
          </ac:spMkLst>
        </pc:spChg>
      </pc:sldChg>
      <pc:sldChg chg="modSp add del">
        <pc:chgData name="C C" userId="58c016da926720ee" providerId="LiveId" clId="{A8BA42F9-A0C9-44D1-8D87-F03BCE909208}" dt="2023-06-26T05:52:33.391" v="2057" actId="47"/>
        <pc:sldMkLst>
          <pc:docMk/>
          <pc:sldMk cId="0" sldId="315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0" sldId="315"/>
            <ac:spMk id="11" creationId="{00000000-0000-0000-0000-000000000000}"/>
          </ac:spMkLst>
        </pc:spChg>
      </pc:sldChg>
      <pc:sldChg chg="modSp add del">
        <pc:chgData name="C C" userId="58c016da926720ee" providerId="LiveId" clId="{A8BA42F9-A0C9-44D1-8D87-F03BCE909208}" dt="2023-06-26T05:52:33.391" v="2057" actId="47"/>
        <pc:sldMkLst>
          <pc:docMk/>
          <pc:sldMk cId="0" sldId="316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0" sldId="316"/>
            <ac:spMk id="7" creationId="{00000000-0000-0000-0000-000000000000}"/>
          </ac:spMkLst>
        </pc:spChg>
      </pc:sldChg>
      <pc:sldChg chg="modSp add del">
        <pc:chgData name="C C" userId="58c016da926720ee" providerId="LiveId" clId="{A8BA42F9-A0C9-44D1-8D87-F03BCE909208}" dt="2023-06-26T05:52:33.391" v="2057" actId="47"/>
        <pc:sldMkLst>
          <pc:docMk/>
          <pc:sldMk cId="0" sldId="317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0" sldId="317"/>
            <ac:spMk id="6" creationId="{00000000-0000-0000-0000-000000000000}"/>
          </ac:spMkLst>
        </pc:spChg>
      </pc:sldChg>
      <pc:sldChg chg="modSp add del">
        <pc:chgData name="C C" userId="58c016da926720ee" providerId="LiveId" clId="{A8BA42F9-A0C9-44D1-8D87-F03BCE909208}" dt="2023-06-26T05:52:33.391" v="2057" actId="47"/>
        <pc:sldMkLst>
          <pc:docMk/>
          <pc:sldMk cId="0" sldId="318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0" sldId="318"/>
            <ac:spMk id="5" creationId="{00000000-0000-0000-0000-000000000000}"/>
          </ac:spMkLst>
        </pc:spChg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0" sldId="318"/>
            <ac:spMk id="9" creationId="{00000000-0000-0000-0000-000000000000}"/>
          </ac:spMkLst>
        </pc:spChg>
      </pc:sldChg>
      <pc:sldChg chg="modSp mod">
        <pc:chgData name="C C" userId="58c016da926720ee" providerId="LiveId" clId="{A8BA42F9-A0C9-44D1-8D87-F03BCE909208}" dt="2023-06-26T05:35:35.775" v="715" actId="2711"/>
        <pc:sldMkLst>
          <pc:docMk/>
          <pc:sldMk cId="0" sldId="389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0" sldId="389"/>
            <ac:spMk id="4098" creationId="{00000000-0000-0000-0000-000000000000}"/>
          </ac:spMkLst>
        </pc:spChg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0" sldId="389"/>
            <ac:spMk id="4099" creationId="{00000000-0000-0000-0000-000000000000}"/>
          </ac:spMkLst>
        </pc:spChg>
      </pc:sldChg>
      <pc:sldChg chg="modSp">
        <pc:chgData name="C C" userId="58c016da926720ee" providerId="LiveId" clId="{A8BA42F9-A0C9-44D1-8D87-F03BCE909208}" dt="2023-06-26T05:35:35.775" v="715" actId="2711"/>
        <pc:sldMkLst>
          <pc:docMk/>
          <pc:sldMk cId="396695668" sldId="422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396695668" sldId="422"/>
            <ac:spMk id="8" creationId="{A67B6EC6-3A28-49C4-AE78-D2532997B2E4}"/>
          </ac:spMkLst>
        </pc:spChg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396695668" sldId="422"/>
            <ac:spMk id="9" creationId="{2469321F-1E79-4B55-B71D-CF2C75FCE3A8}"/>
          </ac:spMkLst>
        </pc:spChg>
      </pc:sldChg>
      <pc:sldChg chg="modSp del">
        <pc:chgData name="C C" userId="58c016da926720ee" providerId="LiveId" clId="{A8BA42F9-A0C9-44D1-8D87-F03BCE909208}" dt="2023-06-26T05:52:50.588" v="2060" actId="47"/>
        <pc:sldMkLst>
          <pc:docMk/>
          <pc:sldMk cId="164715811" sldId="423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164715811" sldId="423"/>
            <ac:spMk id="8" creationId="{A67B6EC6-3A28-49C4-AE78-D2532997B2E4}"/>
          </ac:spMkLst>
        </pc:spChg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164715811" sldId="423"/>
            <ac:spMk id="9" creationId="{2469321F-1E79-4B55-B71D-CF2C75FCE3A8}"/>
          </ac:spMkLst>
        </pc:spChg>
      </pc:sldChg>
      <pc:sldChg chg="modSp mod">
        <pc:chgData name="C C" userId="58c016da926720ee" providerId="LiveId" clId="{A8BA42F9-A0C9-44D1-8D87-F03BCE909208}" dt="2023-06-26T06:38:12.101" v="3930" actId="20577"/>
        <pc:sldMkLst>
          <pc:docMk/>
          <pc:sldMk cId="3630040494" sldId="425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3630040494" sldId="425"/>
            <ac:spMk id="8" creationId="{A67B6EC6-3A28-49C4-AE78-D2532997B2E4}"/>
          </ac:spMkLst>
        </pc:spChg>
        <pc:spChg chg="mod">
          <ac:chgData name="C C" userId="58c016da926720ee" providerId="LiveId" clId="{A8BA42F9-A0C9-44D1-8D87-F03BCE909208}" dt="2023-06-26T06:38:12.101" v="3930" actId="20577"/>
          <ac:spMkLst>
            <pc:docMk/>
            <pc:sldMk cId="3630040494" sldId="425"/>
            <ac:spMk id="9" creationId="{2469321F-1E79-4B55-B71D-CF2C75FCE3A8}"/>
          </ac:spMkLst>
        </pc:spChg>
      </pc:sldChg>
      <pc:sldChg chg="add del">
        <pc:chgData name="C C" userId="58c016da926720ee" providerId="LiveId" clId="{A8BA42F9-A0C9-44D1-8D87-F03BCE909208}" dt="2023-06-26T06:01:27.259" v="2456" actId="47"/>
        <pc:sldMkLst>
          <pc:docMk/>
          <pc:sldMk cId="1894441357" sldId="454"/>
        </pc:sldMkLst>
      </pc:sldChg>
      <pc:sldChg chg="addSp delSp modSp add mod">
        <pc:chgData name="C C" userId="58c016da926720ee" providerId="LiveId" clId="{A8BA42F9-A0C9-44D1-8D87-F03BCE909208}" dt="2023-06-26T06:25:52.698" v="2994" actId="22"/>
        <pc:sldMkLst>
          <pc:docMk/>
          <pc:sldMk cId="3160594356" sldId="454"/>
        </pc:sldMkLst>
        <pc:spChg chg="mod">
          <ac:chgData name="C C" userId="58c016da926720ee" providerId="LiveId" clId="{A8BA42F9-A0C9-44D1-8D87-F03BCE909208}" dt="2023-06-26T06:24:54.600" v="2991"/>
          <ac:spMkLst>
            <pc:docMk/>
            <pc:sldMk cId="3160594356" sldId="454"/>
            <ac:spMk id="2" creationId="{B706FEED-D839-A4C3-166B-4F3931C82B2F}"/>
          </ac:spMkLst>
        </pc:spChg>
        <pc:spChg chg="add del mod">
          <ac:chgData name="C C" userId="58c016da926720ee" providerId="LiveId" clId="{A8BA42F9-A0C9-44D1-8D87-F03BCE909208}" dt="2023-06-26T06:25:52.698" v="2994" actId="22"/>
          <ac:spMkLst>
            <pc:docMk/>
            <pc:sldMk cId="3160594356" sldId="454"/>
            <ac:spMk id="3" creationId="{D1D3CFE9-EAF9-7F80-07D7-CAEF030BCCF8}"/>
          </ac:spMkLst>
        </pc:spChg>
        <pc:spChg chg="mod">
          <ac:chgData name="C C" userId="58c016da926720ee" providerId="LiveId" clId="{A8BA42F9-A0C9-44D1-8D87-F03BCE909208}" dt="2023-06-26T06:24:48.958" v="2989" actId="20577"/>
          <ac:spMkLst>
            <pc:docMk/>
            <pc:sldMk cId="3160594356" sldId="454"/>
            <ac:spMk id="5" creationId="{56167982-96DA-D03D-BCC2-1681E70BD860}"/>
          </ac:spMkLst>
        </pc:spChg>
        <pc:picChg chg="add mod ord">
          <ac:chgData name="C C" userId="58c016da926720ee" providerId="LiveId" clId="{A8BA42F9-A0C9-44D1-8D87-F03BCE909208}" dt="2023-06-26T06:25:52.698" v="2994" actId="22"/>
          <ac:picMkLst>
            <pc:docMk/>
            <pc:sldMk cId="3160594356" sldId="454"/>
            <ac:picMk id="6" creationId="{8BEE3A57-BD52-5644-FD02-73B3490AA50C}"/>
          </ac:picMkLst>
        </pc:picChg>
        <pc:picChg chg="del">
          <ac:chgData name="C C" userId="58c016da926720ee" providerId="LiveId" clId="{A8BA42F9-A0C9-44D1-8D87-F03BCE909208}" dt="2023-06-26T06:24:58.432" v="2993" actId="478"/>
          <ac:picMkLst>
            <pc:docMk/>
            <pc:sldMk cId="3160594356" sldId="454"/>
            <ac:picMk id="2052" creationId="{766ED5F6-3F7E-F329-6A5F-D43010272C0F}"/>
          </ac:picMkLst>
        </pc:picChg>
      </pc:sldChg>
      <pc:sldChg chg="add del">
        <pc:chgData name="C C" userId="58c016da926720ee" providerId="LiveId" clId="{A8BA42F9-A0C9-44D1-8D87-F03BCE909208}" dt="2023-06-26T06:01:36.945" v="2457" actId="47"/>
        <pc:sldMkLst>
          <pc:docMk/>
          <pc:sldMk cId="2673391748" sldId="455"/>
        </pc:sldMkLst>
      </pc:sldChg>
      <pc:sldChg chg="modSp add mod modClrScheme chgLayout">
        <pc:chgData name="C C" userId="58c016da926720ee" providerId="LiveId" clId="{A8BA42F9-A0C9-44D1-8D87-F03BCE909208}" dt="2023-06-26T06:01:59.562" v="2479" actId="113"/>
        <pc:sldMkLst>
          <pc:docMk/>
          <pc:sldMk cId="3560964073" sldId="457"/>
        </pc:sldMkLst>
        <pc:spChg chg="mod ord">
          <ac:chgData name="C C" userId="58c016da926720ee" providerId="LiveId" clId="{A8BA42F9-A0C9-44D1-8D87-F03BCE909208}" dt="2023-06-26T06:01:50.853" v="2478" actId="20577"/>
          <ac:spMkLst>
            <pc:docMk/>
            <pc:sldMk cId="3560964073" sldId="457"/>
            <ac:spMk id="2" creationId="{C86660A2-F734-4784-A2EF-5A90CEE6BD2F}"/>
          </ac:spMkLst>
        </pc:spChg>
        <pc:spChg chg="mod ord">
          <ac:chgData name="C C" userId="58c016da926720ee" providerId="LiveId" clId="{A8BA42F9-A0C9-44D1-8D87-F03BCE909208}" dt="2023-06-26T06:01:59.562" v="2479" actId="113"/>
          <ac:spMkLst>
            <pc:docMk/>
            <pc:sldMk cId="3560964073" sldId="457"/>
            <ac:spMk id="3" creationId="{107A3D8A-F4E5-47B5-BBB5-413C575ACBC9}"/>
          </ac:spMkLst>
        </pc:spChg>
      </pc:sldChg>
      <pc:sldChg chg="modSp add mod modClrScheme chgLayout">
        <pc:chgData name="C C" userId="58c016da926720ee" providerId="LiveId" clId="{A8BA42F9-A0C9-44D1-8D87-F03BCE909208}" dt="2023-06-26T06:02:18.831" v="2482" actId="700"/>
        <pc:sldMkLst>
          <pc:docMk/>
          <pc:sldMk cId="4165547258" sldId="458"/>
        </pc:sldMkLst>
        <pc:spChg chg="mod ord">
          <ac:chgData name="C C" userId="58c016da926720ee" providerId="LiveId" clId="{A8BA42F9-A0C9-44D1-8D87-F03BCE909208}" dt="2023-06-26T06:02:18.831" v="2482" actId="700"/>
          <ac:spMkLst>
            <pc:docMk/>
            <pc:sldMk cId="4165547258" sldId="458"/>
            <ac:spMk id="2" creationId="{8AD5CEFF-8E63-4E84-A905-136677FE6669}"/>
          </ac:spMkLst>
        </pc:spChg>
        <pc:spChg chg="mod ord">
          <ac:chgData name="C C" userId="58c016da926720ee" providerId="LiveId" clId="{A8BA42F9-A0C9-44D1-8D87-F03BCE909208}" dt="2023-06-26T06:02:18.831" v="2482" actId="700"/>
          <ac:spMkLst>
            <pc:docMk/>
            <pc:sldMk cId="4165547258" sldId="458"/>
            <ac:spMk id="5" creationId="{A258EF42-4941-4A58-92A7-D9ADDB25F64D}"/>
          </ac:spMkLst>
        </pc:spChg>
        <pc:picChg chg="mod ord">
          <ac:chgData name="C C" userId="58c016da926720ee" providerId="LiveId" clId="{A8BA42F9-A0C9-44D1-8D87-F03BCE909208}" dt="2023-06-26T06:02:18.831" v="2482" actId="700"/>
          <ac:picMkLst>
            <pc:docMk/>
            <pc:sldMk cId="4165547258" sldId="458"/>
            <ac:picMk id="10" creationId="{6528E4C1-EDD8-40C8-AB7F-8F0A427BF533}"/>
          </ac:picMkLst>
        </pc:picChg>
      </pc:sldChg>
      <pc:sldChg chg="modSp add del mod modClrScheme chgLayout">
        <pc:chgData name="C C" userId="58c016da926720ee" providerId="LiveId" clId="{A8BA42F9-A0C9-44D1-8D87-F03BCE909208}" dt="2023-06-26T06:03:02.294" v="2485" actId="47"/>
        <pc:sldMkLst>
          <pc:docMk/>
          <pc:sldMk cId="3072222806" sldId="459"/>
        </pc:sldMkLst>
        <pc:spChg chg="mod ord">
          <ac:chgData name="C C" userId="58c016da926720ee" providerId="LiveId" clId="{A8BA42F9-A0C9-44D1-8D87-F03BCE909208}" dt="2023-06-26T06:02:50.304" v="2484" actId="700"/>
          <ac:spMkLst>
            <pc:docMk/>
            <pc:sldMk cId="3072222806" sldId="459"/>
            <ac:spMk id="2" creationId="{7ACA6E54-BC5B-4B79-ADAA-93F746B8B7F5}"/>
          </ac:spMkLst>
        </pc:spChg>
        <pc:spChg chg="mod ord">
          <ac:chgData name="C C" userId="58c016da926720ee" providerId="LiveId" clId="{A8BA42F9-A0C9-44D1-8D87-F03BCE909208}" dt="2023-06-26T06:02:50.304" v="2484" actId="700"/>
          <ac:spMkLst>
            <pc:docMk/>
            <pc:sldMk cId="3072222806" sldId="459"/>
            <ac:spMk id="5" creationId="{D25EC06A-3315-407D-A690-EC00B5D22730}"/>
          </ac:spMkLst>
        </pc:spChg>
        <pc:picChg chg="mod ord">
          <ac:chgData name="C C" userId="58c016da926720ee" providerId="LiveId" clId="{A8BA42F9-A0C9-44D1-8D87-F03BCE909208}" dt="2023-06-26T06:02:50.304" v="2484" actId="700"/>
          <ac:picMkLst>
            <pc:docMk/>
            <pc:sldMk cId="3072222806" sldId="459"/>
            <ac:picMk id="2052" creationId="{934110BD-0186-4411-8B6B-479A4876A743}"/>
          </ac:picMkLst>
        </pc:picChg>
      </pc:sldChg>
      <pc:sldChg chg="modSp add del mod modClrScheme chgLayout">
        <pc:chgData name="C C" userId="58c016da926720ee" providerId="LiveId" clId="{A8BA42F9-A0C9-44D1-8D87-F03BCE909208}" dt="2023-06-26T06:03:02.294" v="2485" actId="47"/>
        <pc:sldMkLst>
          <pc:docMk/>
          <pc:sldMk cId="163698181" sldId="461"/>
        </pc:sldMkLst>
        <pc:spChg chg="mod ord">
          <ac:chgData name="C C" userId="58c016da926720ee" providerId="LiveId" clId="{A8BA42F9-A0C9-44D1-8D87-F03BCE909208}" dt="2023-06-26T06:02:50.304" v="2484" actId="700"/>
          <ac:spMkLst>
            <pc:docMk/>
            <pc:sldMk cId="163698181" sldId="461"/>
            <ac:spMk id="2" creationId="{DBFDD7C7-CDB8-4875-8609-647ED27029A7}"/>
          </ac:spMkLst>
        </pc:spChg>
        <pc:spChg chg="mod ord">
          <ac:chgData name="C C" userId="58c016da926720ee" providerId="LiveId" clId="{A8BA42F9-A0C9-44D1-8D87-F03BCE909208}" dt="2023-06-26T06:02:50.304" v="2484" actId="700"/>
          <ac:spMkLst>
            <pc:docMk/>
            <pc:sldMk cId="163698181" sldId="461"/>
            <ac:spMk id="3" creationId="{D5F4714E-00B0-4687-B9F0-DF77E6846B0D}"/>
          </ac:spMkLst>
        </pc:spChg>
        <pc:picChg chg="mod ord">
          <ac:chgData name="C C" userId="58c016da926720ee" providerId="LiveId" clId="{A8BA42F9-A0C9-44D1-8D87-F03BCE909208}" dt="2023-06-26T06:02:50.304" v="2484" actId="700"/>
          <ac:picMkLst>
            <pc:docMk/>
            <pc:sldMk cId="163698181" sldId="461"/>
            <ac:picMk id="5122" creationId="{996389F0-059E-4640-B5FB-81EB3B4526F6}"/>
          </ac:picMkLst>
        </pc:picChg>
      </pc:sldChg>
      <pc:sldChg chg="add">
        <pc:chgData name="C C" userId="58c016da926720ee" providerId="LiveId" clId="{A8BA42F9-A0C9-44D1-8D87-F03BCE909208}" dt="2023-06-26T06:00:48.222" v="2450"/>
        <pc:sldMkLst>
          <pc:docMk/>
          <pc:sldMk cId="448233400" sldId="462"/>
        </pc:sldMkLst>
      </pc:sldChg>
      <pc:sldChg chg="addSp delSp modSp add del mod modClrScheme chgLayout">
        <pc:chgData name="C C" userId="58c016da926720ee" providerId="LiveId" clId="{A8BA42F9-A0C9-44D1-8D87-F03BCE909208}" dt="2023-06-26T06:03:02.294" v="2485" actId="47"/>
        <pc:sldMkLst>
          <pc:docMk/>
          <pc:sldMk cId="4195335770" sldId="464"/>
        </pc:sldMkLst>
        <pc:spChg chg="mod ord">
          <ac:chgData name="C C" userId="58c016da926720ee" providerId="LiveId" clId="{A8BA42F9-A0C9-44D1-8D87-F03BCE909208}" dt="2023-06-26T06:02:50.304" v="2484" actId="700"/>
          <ac:spMkLst>
            <pc:docMk/>
            <pc:sldMk cId="4195335770" sldId="464"/>
            <ac:spMk id="2" creationId="{2B04284A-C37A-4CE9-8974-CD2412DF8558}"/>
          </ac:spMkLst>
        </pc:spChg>
        <pc:spChg chg="add del mod ord">
          <ac:chgData name="C C" userId="58c016da926720ee" providerId="LiveId" clId="{A8BA42F9-A0C9-44D1-8D87-F03BCE909208}" dt="2023-06-26T06:02:50.304" v="2484" actId="700"/>
          <ac:spMkLst>
            <pc:docMk/>
            <pc:sldMk cId="4195335770" sldId="464"/>
            <ac:spMk id="3" creationId="{80D9D998-62F2-A92C-8743-4A8D00A70F04}"/>
          </ac:spMkLst>
        </pc:spChg>
        <pc:spChg chg="add mod ord">
          <ac:chgData name="C C" userId="58c016da926720ee" providerId="LiveId" clId="{A8BA42F9-A0C9-44D1-8D87-F03BCE909208}" dt="2023-06-26T06:02:50.304" v="2484" actId="700"/>
          <ac:spMkLst>
            <pc:docMk/>
            <pc:sldMk cId="4195335770" sldId="464"/>
            <ac:spMk id="4" creationId="{7DAD6EC2-296F-ED01-1FBF-791FE557F614}"/>
          </ac:spMkLst>
        </pc:spChg>
      </pc:sldChg>
      <pc:sldChg chg="modSp add del mod modClrScheme chgLayout">
        <pc:chgData name="C C" userId="58c016da926720ee" providerId="LiveId" clId="{A8BA42F9-A0C9-44D1-8D87-F03BCE909208}" dt="2023-06-26T06:03:02.294" v="2485" actId="47"/>
        <pc:sldMkLst>
          <pc:docMk/>
          <pc:sldMk cId="2915499558" sldId="465"/>
        </pc:sldMkLst>
        <pc:spChg chg="mod ord">
          <ac:chgData name="C C" userId="58c016da926720ee" providerId="LiveId" clId="{A8BA42F9-A0C9-44D1-8D87-F03BCE909208}" dt="2023-06-26T06:02:50.304" v="2484" actId="700"/>
          <ac:spMkLst>
            <pc:docMk/>
            <pc:sldMk cId="2915499558" sldId="465"/>
            <ac:spMk id="2" creationId="{D4C156AE-9AB5-42B7-A413-6257975223D5}"/>
          </ac:spMkLst>
        </pc:spChg>
        <pc:spChg chg="mod ord">
          <ac:chgData name="C C" userId="58c016da926720ee" providerId="LiveId" clId="{A8BA42F9-A0C9-44D1-8D87-F03BCE909208}" dt="2023-06-26T06:02:50.304" v="2484" actId="700"/>
          <ac:spMkLst>
            <pc:docMk/>
            <pc:sldMk cId="2915499558" sldId="465"/>
            <ac:spMk id="4" creationId="{4458805E-1214-4C08-9D33-51DC1B84E37A}"/>
          </ac:spMkLst>
        </pc:spChg>
        <pc:picChg chg="mod ord">
          <ac:chgData name="C C" userId="58c016da926720ee" providerId="LiveId" clId="{A8BA42F9-A0C9-44D1-8D87-F03BCE909208}" dt="2023-06-26T06:02:50.304" v="2484" actId="700"/>
          <ac:picMkLst>
            <pc:docMk/>
            <pc:sldMk cId="2915499558" sldId="465"/>
            <ac:picMk id="4098" creationId="{C1474D5A-5C4F-4F11-BFEF-3288A583F3AA}"/>
          </ac:picMkLst>
        </pc:picChg>
      </pc:sldChg>
      <pc:sldChg chg="modSp add del mod modClrScheme chgLayout">
        <pc:chgData name="C C" userId="58c016da926720ee" providerId="LiveId" clId="{A8BA42F9-A0C9-44D1-8D87-F03BCE909208}" dt="2023-06-26T06:03:02.294" v="2485" actId="47"/>
        <pc:sldMkLst>
          <pc:docMk/>
          <pc:sldMk cId="993915003" sldId="466"/>
        </pc:sldMkLst>
        <pc:spChg chg="mod ord">
          <ac:chgData name="C C" userId="58c016da926720ee" providerId="LiveId" clId="{A8BA42F9-A0C9-44D1-8D87-F03BCE909208}" dt="2023-06-26T06:02:50.304" v="2484" actId="700"/>
          <ac:spMkLst>
            <pc:docMk/>
            <pc:sldMk cId="993915003" sldId="466"/>
            <ac:spMk id="2" creationId="{A0B89AB1-BBBA-4894-A3A5-14B1910C15EE}"/>
          </ac:spMkLst>
        </pc:spChg>
        <pc:spChg chg="mod ord">
          <ac:chgData name="C C" userId="58c016da926720ee" providerId="LiveId" clId="{A8BA42F9-A0C9-44D1-8D87-F03BCE909208}" dt="2023-06-26T06:02:50.304" v="2484" actId="700"/>
          <ac:spMkLst>
            <pc:docMk/>
            <pc:sldMk cId="993915003" sldId="466"/>
            <ac:spMk id="3" creationId="{2C29FAC8-997C-4EF4-861A-9D02BE873C21}"/>
          </ac:spMkLst>
        </pc:spChg>
      </pc:sldChg>
      <pc:sldChg chg="modSp add mod modClrScheme chgLayout">
        <pc:chgData name="C C" userId="58c016da926720ee" providerId="LiveId" clId="{A8BA42F9-A0C9-44D1-8D87-F03BCE909208}" dt="2023-06-26T06:03:14.018" v="2488" actId="26606"/>
        <pc:sldMkLst>
          <pc:docMk/>
          <pc:sldMk cId="4028430985" sldId="467"/>
        </pc:sldMkLst>
        <pc:spChg chg="mod ord">
          <ac:chgData name="C C" userId="58c016da926720ee" providerId="LiveId" clId="{A8BA42F9-A0C9-44D1-8D87-F03BCE909208}" dt="2023-06-26T06:03:14.018" v="2488" actId="26606"/>
          <ac:spMkLst>
            <pc:docMk/>
            <pc:sldMk cId="4028430985" sldId="467"/>
            <ac:spMk id="2" creationId="{D114E510-808F-4B8E-A87F-8FC3B7F0959B}"/>
          </ac:spMkLst>
        </pc:spChg>
        <pc:spChg chg="mod ord">
          <ac:chgData name="C C" userId="58c016da926720ee" providerId="LiveId" clId="{A8BA42F9-A0C9-44D1-8D87-F03BCE909208}" dt="2023-06-26T06:03:14.018" v="2488" actId="26606"/>
          <ac:spMkLst>
            <pc:docMk/>
            <pc:sldMk cId="4028430985" sldId="467"/>
            <ac:spMk id="4" creationId="{4A42DE90-0348-4B20-B593-012D46E313CC}"/>
          </ac:spMkLst>
        </pc:spChg>
        <pc:picChg chg="mod ord">
          <ac:chgData name="C C" userId="58c016da926720ee" providerId="LiveId" clId="{A8BA42F9-A0C9-44D1-8D87-F03BCE909208}" dt="2023-06-26T06:03:14.018" v="2488" actId="26606"/>
          <ac:picMkLst>
            <pc:docMk/>
            <pc:sldMk cId="4028430985" sldId="467"/>
            <ac:picMk id="7176" creationId="{E93A6E31-5482-4822-A2E0-9E491BAE8D81}"/>
          </ac:picMkLst>
        </pc:picChg>
      </pc:sldChg>
      <pc:sldChg chg="addSp delSp modSp add mod modClrScheme chgLayout">
        <pc:chgData name="C C" userId="58c016da926720ee" providerId="LiveId" clId="{A8BA42F9-A0C9-44D1-8D87-F03BCE909208}" dt="2023-06-26T06:02:50.304" v="2484" actId="700"/>
        <pc:sldMkLst>
          <pc:docMk/>
          <pc:sldMk cId="3360126302" sldId="468"/>
        </pc:sldMkLst>
        <pc:spChg chg="mod ord">
          <ac:chgData name="C C" userId="58c016da926720ee" providerId="LiveId" clId="{A8BA42F9-A0C9-44D1-8D87-F03BCE909208}" dt="2023-06-26T06:02:50.304" v="2484" actId="700"/>
          <ac:spMkLst>
            <pc:docMk/>
            <pc:sldMk cId="3360126302" sldId="468"/>
            <ac:spMk id="2" creationId="{9E38B999-D985-4087-BA91-AD1C553CE853}"/>
          </ac:spMkLst>
        </pc:spChg>
        <pc:spChg chg="add del mod ord">
          <ac:chgData name="C C" userId="58c016da926720ee" providerId="LiveId" clId="{A8BA42F9-A0C9-44D1-8D87-F03BCE909208}" dt="2023-06-26T06:02:50.304" v="2484" actId="700"/>
          <ac:spMkLst>
            <pc:docMk/>
            <pc:sldMk cId="3360126302" sldId="468"/>
            <ac:spMk id="3" creationId="{BB041EC9-FFAB-8881-FEE0-110B3873AD67}"/>
          </ac:spMkLst>
        </pc:spChg>
        <pc:spChg chg="add mod ord">
          <ac:chgData name="C C" userId="58c016da926720ee" providerId="LiveId" clId="{A8BA42F9-A0C9-44D1-8D87-F03BCE909208}" dt="2023-06-26T06:02:50.304" v="2484" actId="700"/>
          <ac:spMkLst>
            <pc:docMk/>
            <pc:sldMk cId="3360126302" sldId="468"/>
            <ac:spMk id="4" creationId="{CAA0DCDD-75F3-7B95-1091-36F33779FA79}"/>
          </ac:spMkLst>
        </pc:spChg>
      </pc:sldChg>
      <pc:sldChg chg="addSp modSp add mod modNotesTx">
        <pc:chgData name="C C" userId="58c016da926720ee" providerId="LiveId" clId="{A8BA42F9-A0C9-44D1-8D87-F03BCE909208}" dt="2023-06-26T06:08:53.053" v="2526" actId="1076"/>
        <pc:sldMkLst>
          <pc:docMk/>
          <pc:sldMk cId="343900023" sldId="469"/>
        </pc:sldMkLst>
        <pc:spChg chg="mod">
          <ac:chgData name="C C" userId="58c016da926720ee" providerId="LiveId" clId="{A8BA42F9-A0C9-44D1-8D87-F03BCE909208}" dt="2023-06-26T06:05:27.621" v="2512" actId="6549"/>
          <ac:spMkLst>
            <pc:docMk/>
            <pc:sldMk cId="343900023" sldId="469"/>
            <ac:spMk id="2" creationId="{E5191473-4E8C-4633-9A84-70F3A6A1B186}"/>
          </ac:spMkLst>
        </pc:spChg>
        <pc:spChg chg="mod">
          <ac:chgData name="C C" userId="58c016da926720ee" providerId="LiveId" clId="{A8BA42F9-A0C9-44D1-8D87-F03BCE909208}" dt="2023-06-26T06:05:42.558" v="2517" actId="20577"/>
          <ac:spMkLst>
            <pc:docMk/>
            <pc:sldMk cId="343900023" sldId="469"/>
            <ac:spMk id="3" creationId="{A9DF7115-BD27-4C68-8ECF-F0A61289DA63}"/>
          </ac:spMkLst>
        </pc:spChg>
        <pc:picChg chg="mod">
          <ac:chgData name="C C" userId="58c016da926720ee" providerId="LiveId" clId="{A8BA42F9-A0C9-44D1-8D87-F03BCE909208}" dt="2023-06-26T06:08:24.013" v="2520" actId="1076"/>
          <ac:picMkLst>
            <pc:docMk/>
            <pc:sldMk cId="343900023" sldId="469"/>
            <ac:picMk id="11" creationId="{9F0FAA71-9AA0-4C71-9E11-92FA631BA453}"/>
          </ac:picMkLst>
        </pc:picChg>
        <pc:picChg chg="add mod">
          <ac:chgData name="C C" userId="58c016da926720ee" providerId="LiveId" clId="{A8BA42F9-A0C9-44D1-8D87-F03BCE909208}" dt="2023-06-26T06:08:53.053" v="2526" actId="1076"/>
          <ac:picMkLst>
            <pc:docMk/>
            <pc:sldMk cId="343900023" sldId="469"/>
            <ac:picMk id="1026" creationId="{4DCDE1E4-46F3-66E8-14E1-F8EDB89C7C4F}"/>
          </ac:picMkLst>
        </pc:picChg>
      </pc:sldChg>
      <pc:sldChg chg="modSp add mod modClrScheme chgLayout">
        <pc:chgData name="C C" userId="58c016da926720ee" providerId="LiveId" clId="{A8BA42F9-A0C9-44D1-8D87-F03BCE909208}" dt="2023-06-26T06:13:53.394" v="2595" actId="33524"/>
        <pc:sldMkLst>
          <pc:docMk/>
          <pc:sldMk cId="2966767650" sldId="471"/>
        </pc:sldMkLst>
        <pc:spChg chg="mod ord">
          <ac:chgData name="C C" userId="58c016da926720ee" providerId="LiveId" clId="{A8BA42F9-A0C9-44D1-8D87-F03BCE909208}" dt="2023-06-26T06:10:16.735" v="2529" actId="700"/>
          <ac:spMkLst>
            <pc:docMk/>
            <pc:sldMk cId="2966767650" sldId="471"/>
            <ac:spMk id="7" creationId="{C691CD0B-7603-4273-9FD7-21468D830D23}"/>
          </ac:spMkLst>
        </pc:spChg>
        <pc:spChg chg="mod ord">
          <ac:chgData name="C C" userId="58c016da926720ee" providerId="LiveId" clId="{A8BA42F9-A0C9-44D1-8D87-F03BCE909208}" dt="2023-06-26T06:13:53.394" v="2595" actId="33524"/>
          <ac:spMkLst>
            <pc:docMk/>
            <pc:sldMk cId="2966767650" sldId="471"/>
            <ac:spMk id="8" creationId="{AF4F1AA0-D47C-48DC-9BB8-6A410A648801}"/>
          </ac:spMkLst>
        </pc:spChg>
        <pc:picChg chg="mod ord">
          <ac:chgData name="C C" userId="58c016da926720ee" providerId="LiveId" clId="{A8BA42F9-A0C9-44D1-8D87-F03BCE909208}" dt="2023-06-26T06:10:16.735" v="2529" actId="700"/>
          <ac:picMkLst>
            <pc:docMk/>
            <pc:sldMk cId="2966767650" sldId="471"/>
            <ac:picMk id="10" creationId="{0AED893C-5594-4F76-A645-7BF14BC10DB4}"/>
          </ac:picMkLst>
        </pc:picChg>
      </pc:sldChg>
      <pc:sldChg chg="modSp del modAnim">
        <pc:chgData name="C C" userId="58c016da926720ee" providerId="LiveId" clId="{A8BA42F9-A0C9-44D1-8D87-F03BCE909208}" dt="2023-06-26T06:00:06.012" v="2448" actId="47"/>
        <pc:sldMkLst>
          <pc:docMk/>
          <pc:sldMk cId="3082964134" sldId="473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3082964134" sldId="473"/>
            <ac:spMk id="2" creationId="{40452DA5-724E-4B15-9C47-7B2E841F8B63}"/>
          </ac:spMkLst>
        </pc:spChg>
        <pc:spChg chg="mod">
          <ac:chgData name="C C" userId="58c016da926720ee" providerId="LiveId" clId="{A8BA42F9-A0C9-44D1-8D87-F03BCE909208}" dt="2023-06-26T05:23:09.240" v="138" actId="20577"/>
          <ac:spMkLst>
            <pc:docMk/>
            <pc:sldMk cId="3082964134" sldId="473"/>
            <ac:spMk id="3" creationId="{9BA1B7B7-155E-BB74-73CD-A12F575692E6}"/>
          </ac:spMkLst>
        </pc:spChg>
      </pc:sldChg>
      <pc:sldChg chg="delSp add del mod">
        <pc:chgData name="C C" userId="58c016da926720ee" providerId="LiveId" clId="{A8BA42F9-A0C9-44D1-8D87-F03BCE909208}" dt="2023-06-26T06:11:27.784" v="2547" actId="47"/>
        <pc:sldMkLst>
          <pc:docMk/>
          <pc:sldMk cId="1181099575" sldId="475"/>
        </pc:sldMkLst>
        <pc:picChg chg="del">
          <ac:chgData name="C C" userId="58c016da926720ee" providerId="LiveId" clId="{A8BA42F9-A0C9-44D1-8D87-F03BCE909208}" dt="2023-06-26T06:11:08.918" v="2542" actId="21"/>
          <ac:picMkLst>
            <pc:docMk/>
            <pc:sldMk cId="1181099575" sldId="475"/>
            <ac:picMk id="5" creationId="{8958C189-5601-405B-AB49-2197DE82C112}"/>
          </ac:picMkLst>
        </pc:picChg>
      </pc:sldChg>
      <pc:sldChg chg="addSp delSp modSp add mod modClrScheme chgLayout">
        <pc:chgData name="C C" userId="58c016da926720ee" providerId="LiveId" clId="{A8BA42F9-A0C9-44D1-8D87-F03BCE909208}" dt="2023-06-26T06:16:13.732" v="2782" actId="1035"/>
        <pc:sldMkLst>
          <pc:docMk/>
          <pc:sldMk cId="616531178" sldId="476"/>
        </pc:sldMkLst>
        <pc:spChg chg="mod ord">
          <ac:chgData name="C C" userId="58c016da926720ee" providerId="LiveId" clId="{A8BA42F9-A0C9-44D1-8D87-F03BCE909208}" dt="2023-06-26T06:11:52.264" v="2575" actId="20577"/>
          <ac:spMkLst>
            <pc:docMk/>
            <pc:sldMk cId="616531178" sldId="476"/>
            <ac:spMk id="3" creationId="{B5EAF7B7-95F6-4CA3-A0A0-F715FD75DEF2}"/>
          </ac:spMkLst>
        </pc:spChg>
        <pc:spChg chg="mod ord">
          <ac:chgData name="C C" userId="58c016da926720ee" providerId="LiveId" clId="{A8BA42F9-A0C9-44D1-8D87-F03BCE909208}" dt="2023-06-26T06:16:05.772" v="2725" actId="1036"/>
          <ac:spMkLst>
            <pc:docMk/>
            <pc:sldMk cId="616531178" sldId="476"/>
            <ac:spMk id="7" creationId="{C146BA05-2D23-4CAB-B759-9DD92622BADF}"/>
          </ac:spMkLst>
        </pc:spChg>
        <pc:spChg chg="mod ord">
          <ac:chgData name="C C" userId="58c016da926720ee" providerId="LiveId" clId="{A8BA42F9-A0C9-44D1-8D87-F03BCE909208}" dt="2023-06-26T06:16:13.732" v="2782" actId="1035"/>
          <ac:spMkLst>
            <pc:docMk/>
            <pc:sldMk cId="616531178" sldId="476"/>
            <ac:spMk id="9" creationId="{A32DD346-AF39-4C0F-82B3-9302E2D3E053}"/>
          </ac:spMkLst>
        </pc:spChg>
        <pc:picChg chg="add del mod">
          <ac:chgData name="C C" userId="58c016da926720ee" providerId="LiveId" clId="{A8BA42F9-A0C9-44D1-8D87-F03BCE909208}" dt="2023-06-26T06:11:24.889" v="2546" actId="478"/>
          <ac:picMkLst>
            <pc:docMk/>
            <pc:sldMk cId="616531178" sldId="476"/>
            <ac:picMk id="2" creationId="{5B948CC1-E277-A7F7-3167-F9D893C9B6B7}"/>
          </ac:picMkLst>
        </pc:picChg>
        <pc:picChg chg="mod ord">
          <ac:chgData name="C C" userId="58c016da926720ee" providerId="LiveId" clId="{A8BA42F9-A0C9-44D1-8D87-F03BCE909208}" dt="2023-06-26T06:16:05.772" v="2725" actId="1036"/>
          <ac:picMkLst>
            <pc:docMk/>
            <pc:sldMk cId="616531178" sldId="476"/>
            <ac:picMk id="10242" creationId="{17287D3A-9AF4-4EA3-94C7-EC18539ADA56}"/>
          </ac:picMkLst>
        </pc:picChg>
        <pc:picChg chg="mod ord">
          <ac:chgData name="C C" userId="58c016da926720ee" providerId="LiveId" clId="{A8BA42F9-A0C9-44D1-8D87-F03BCE909208}" dt="2023-06-26T06:16:13.732" v="2782" actId="1035"/>
          <ac:picMkLst>
            <pc:docMk/>
            <pc:sldMk cId="616531178" sldId="476"/>
            <ac:picMk id="10244" creationId="{C8C04A9B-63F1-4523-BC0D-1FB79F3C2751}"/>
          </ac:picMkLst>
        </pc:picChg>
      </pc:sldChg>
      <pc:sldChg chg="modSp add mod ord modClrScheme chgLayout">
        <pc:chgData name="C C" userId="58c016da926720ee" providerId="LiveId" clId="{A8BA42F9-A0C9-44D1-8D87-F03BCE909208}" dt="2023-06-26T06:14:42.814" v="2651" actId="20577"/>
        <pc:sldMkLst>
          <pc:docMk/>
          <pc:sldMk cId="4185418999" sldId="477"/>
        </pc:sldMkLst>
        <pc:spChg chg="mod ord">
          <ac:chgData name="C C" userId="58c016da926720ee" providerId="LiveId" clId="{A8BA42F9-A0C9-44D1-8D87-F03BCE909208}" dt="2023-06-26T06:14:28.333" v="2621" actId="20577"/>
          <ac:spMkLst>
            <pc:docMk/>
            <pc:sldMk cId="4185418999" sldId="477"/>
            <ac:spMk id="7" creationId="{F3CBE193-4769-4AB3-BF3B-E057AD80C68C}"/>
          </ac:spMkLst>
        </pc:spChg>
        <pc:spChg chg="mod ord">
          <ac:chgData name="C C" userId="58c016da926720ee" providerId="LiveId" clId="{A8BA42F9-A0C9-44D1-8D87-F03BCE909208}" dt="2023-06-26T06:14:42.814" v="2651" actId="20577"/>
          <ac:spMkLst>
            <pc:docMk/>
            <pc:sldMk cId="4185418999" sldId="477"/>
            <ac:spMk id="8" creationId="{5D89AAFE-4B41-4AFB-91B9-4327F2E7D58F}"/>
          </ac:spMkLst>
        </pc:spChg>
      </pc:sldChg>
      <pc:sldChg chg="addSp delSp modSp add mod modClrScheme chgLayout">
        <pc:chgData name="C C" userId="58c016da926720ee" providerId="LiveId" clId="{A8BA42F9-A0C9-44D1-8D87-F03BCE909208}" dt="2023-06-26T06:10:50.485" v="2540" actId="26606"/>
        <pc:sldMkLst>
          <pc:docMk/>
          <pc:sldMk cId="1707391336" sldId="478"/>
        </pc:sldMkLst>
        <pc:spChg chg="mod ord">
          <ac:chgData name="C C" userId="58c016da926720ee" providerId="LiveId" clId="{A8BA42F9-A0C9-44D1-8D87-F03BCE909208}" dt="2023-06-26T06:10:50.485" v="2540" actId="26606"/>
          <ac:spMkLst>
            <pc:docMk/>
            <pc:sldMk cId="1707391336" sldId="478"/>
            <ac:spMk id="2" creationId="{0E258D7E-1918-4413-9E04-3C6B24D9CE1A}"/>
          </ac:spMkLst>
        </pc:spChg>
        <pc:spChg chg="del mod ord">
          <ac:chgData name="C C" userId="58c016da926720ee" providerId="LiveId" clId="{A8BA42F9-A0C9-44D1-8D87-F03BCE909208}" dt="2023-06-26T06:10:50.485" v="2540" actId="26606"/>
          <ac:spMkLst>
            <pc:docMk/>
            <pc:sldMk cId="1707391336" sldId="478"/>
            <ac:spMk id="3" creationId="{CFC14A0A-AF27-48B9-A3B3-EC7C27A5D24C}"/>
          </ac:spMkLst>
        </pc:spChg>
        <pc:graphicFrameChg chg="add">
          <ac:chgData name="C C" userId="58c016da926720ee" providerId="LiveId" clId="{A8BA42F9-A0C9-44D1-8D87-F03BCE909208}" dt="2023-06-26T06:10:50.485" v="2540" actId="26606"/>
          <ac:graphicFrameMkLst>
            <pc:docMk/>
            <pc:sldMk cId="1707391336" sldId="478"/>
            <ac:graphicFrameMk id="5" creationId="{7440B916-A8DE-61F2-EF90-AC15D70D313C}"/>
          </ac:graphicFrameMkLst>
        </pc:graphicFrameChg>
      </pc:sldChg>
      <pc:sldChg chg="add">
        <pc:chgData name="C C" userId="58c016da926720ee" providerId="LiveId" clId="{A8BA42F9-A0C9-44D1-8D87-F03BCE909208}" dt="2023-06-26T06:09:59.749" v="2528"/>
        <pc:sldMkLst>
          <pc:docMk/>
          <pc:sldMk cId="3508136786" sldId="479"/>
        </pc:sldMkLst>
      </pc:sldChg>
      <pc:sldChg chg="modSp add mod modClrScheme chgLayout">
        <pc:chgData name="C C" userId="58c016da926720ee" providerId="LiveId" clId="{A8BA42F9-A0C9-44D1-8D87-F03BCE909208}" dt="2023-06-26T06:14:56.551" v="2652" actId="700"/>
        <pc:sldMkLst>
          <pc:docMk/>
          <pc:sldMk cId="474855094" sldId="480"/>
        </pc:sldMkLst>
        <pc:spChg chg="mod ord">
          <ac:chgData name="C C" userId="58c016da926720ee" providerId="LiveId" clId="{A8BA42F9-A0C9-44D1-8D87-F03BCE909208}" dt="2023-06-26T06:14:56.551" v="2652" actId="700"/>
          <ac:spMkLst>
            <pc:docMk/>
            <pc:sldMk cId="474855094" sldId="480"/>
            <ac:spMk id="3" creationId="{4D0F5C82-807D-4C5C-8F8D-8F893F44BF3A}"/>
          </ac:spMkLst>
        </pc:spChg>
        <pc:spChg chg="mod ord">
          <ac:chgData name="C C" userId="58c016da926720ee" providerId="LiveId" clId="{A8BA42F9-A0C9-44D1-8D87-F03BCE909208}" dt="2023-06-26T06:14:56.551" v="2652" actId="700"/>
          <ac:spMkLst>
            <pc:docMk/>
            <pc:sldMk cId="474855094" sldId="480"/>
            <ac:spMk id="4" creationId="{29816333-C7E0-445C-B063-FA942AA17522}"/>
          </ac:spMkLst>
        </pc:spChg>
      </pc:sldChg>
      <pc:sldChg chg="addSp delSp modSp add del mod">
        <pc:chgData name="C C" userId="58c016da926720ee" providerId="LiveId" clId="{A8BA42F9-A0C9-44D1-8D87-F03BCE909208}" dt="2023-06-26T06:17:35.018" v="2820" actId="47"/>
        <pc:sldMkLst>
          <pc:docMk/>
          <pc:sldMk cId="1410398544" sldId="492"/>
        </pc:sldMkLst>
        <pc:spChg chg="add mod">
          <ac:chgData name="C C" userId="58c016da926720ee" providerId="LiveId" clId="{A8BA42F9-A0C9-44D1-8D87-F03BCE909208}" dt="2023-06-26T06:17:29.063" v="2817" actId="21"/>
          <ac:spMkLst>
            <pc:docMk/>
            <pc:sldMk cId="1410398544" sldId="492"/>
            <ac:spMk id="4" creationId="{98A75E99-B42F-650E-2A3B-D9CEFB72DABD}"/>
          </ac:spMkLst>
        </pc:spChg>
        <pc:picChg chg="del">
          <ac:chgData name="C C" userId="58c016da926720ee" providerId="LiveId" clId="{A8BA42F9-A0C9-44D1-8D87-F03BCE909208}" dt="2023-06-26T06:17:29.063" v="2817" actId="21"/>
          <ac:picMkLst>
            <pc:docMk/>
            <pc:sldMk cId="1410398544" sldId="492"/>
            <ac:picMk id="9" creationId="{502DFAEB-5DDB-4618-9617-83B1EFD99C85}"/>
          </ac:picMkLst>
        </pc:picChg>
      </pc:sldChg>
      <pc:sldChg chg="del">
        <pc:chgData name="C C" userId="58c016da926720ee" providerId="LiveId" clId="{A8BA42F9-A0C9-44D1-8D87-F03BCE909208}" dt="2023-06-26T05:23:16.930" v="140" actId="47"/>
        <pc:sldMkLst>
          <pc:docMk/>
          <pc:sldMk cId="2649410933" sldId="492"/>
        </pc:sldMkLst>
      </pc:sldChg>
      <pc:sldChg chg="modSp mod">
        <pc:chgData name="C C" userId="58c016da926720ee" providerId="LiveId" clId="{A8BA42F9-A0C9-44D1-8D87-F03BCE909208}" dt="2023-06-26T07:28:03.338" v="5320" actId="313"/>
        <pc:sldMkLst>
          <pc:docMk/>
          <pc:sldMk cId="176797687" sldId="493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176797687" sldId="493"/>
            <ac:spMk id="4" creationId="{D83F1F18-176D-E419-23C3-CA81C6C06CA6}"/>
          </ac:spMkLst>
        </pc:spChg>
        <pc:spChg chg="mod">
          <ac:chgData name="C C" userId="58c016da926720ee" providerId="LiveId" clId="{A8BA42F9-A0C9-44D1-8D87-F03BCE909208}" dt="2023-06-26T07:28:03.338" v="5320" actId="313"/>
          <ac:spMkLst>
            <pc:docMk/>
            <pc:sldMk cId="176797687" sldId="493"/>
            <ac:spMk id="5" creationId="{D7D5B895-9237-4B95-3EAB-EF2242B70576}"/>
          </ac:spMkLst>
        </pc:spChg>
      </pc:sldChg>
      <pc:sldChg chg="modSp new add del">
        <pc:chgData name="C C" userId="58c016da926720ee" providerId="LiveId" clId="{A8BA42F9-A0C9-44D1-8D87-F03BCE909208}" dt="2023-06-26T05:52:33.391" v="2057" actId="47"/>
        <pc:sldMkLst>
          <pc:docMk/>
          <pc:sldMk cId="664486570" sldId="494"/>
        </pc:sldMkLst>
        <pc:spChg chg="mod">
          <ac:chgData name="C C" userId="58c016da926720ee" providerId="LiveId" clId="{A8BA42F9-A0C9-44D1-8D87-F03BCE909208}" dt="2023-06-26T05:35:35.775" v="715" actId="2711"/>
          <ac:spMkLst>
            <pc:docMk/>
            <pc:sldMk cId="664486570" sldId="494"/>
            <ac:spMk id="2" creationId="{9302F91B-8179-83EE-72A8-7F73560E3E03}"/>
          </ac:spMkLst>
        </pc:spChg>
      </pc:sldChg>
      <pc:sldChg chg="del">
        <pc:chgData name="C C" userId="58c016da926720ee" providerId="LiveId" clId="{A8BA42F9-A0C9-44D1-8D87-F03BCE909208}" dt="2023-06-26T05:23:16.930" v="140" actId="47"/>
        <pc:sldMkLst>
          <pc:docMk/>
          <pc:sldMk cId="2728747536" sldId="494"/>
        </pc:sldMkLst>
      </pc:sldChg>
      <pc:sldChg chg="del">
        <pc:chgData name="C C" userId="58c016da926720ee" providerId="LiveId" clId="{A8BA42F9-A0C9-44D1-8D87-F03BCE909208}" dt="2023-06-26T05:23:12.870" v="139" actId="47"/>
        <pc:sldMkLst>
          <pc:docMk/>
          <pc:sldMk cId="2706494564" sldId="495"/>
        </pc:sldMkLst>
      </pc:sldChg>
      <pc:sldChg chg="addSp delSp modSp add mod">
        <pc:chgData name="C C" userId="58c016da926720ee" providerId="LiveId" clId="{A8BA42F9-A0C9-44D1-8D87-F03BCE909208}" dt="2023-06-26T05:44:08.757" v="1136" actId="1076"/>
        <pc:sldMkLst>
          <pc:docMk/>
          <pc:sldMk cId="2736508583" sldId="495"/>
        </pc:sldMkLst>
        <pc:spChg chg="del">
          <ac:chgData name="C C" userId="58c016da926720ee" providerId="LiveId" clId="{A8BA42F9-A0C9-44D1-8D87-F03BCE909208}" dt="2023-06-26T05:39:20.059" v="742" actId="478"/>
          <ac:spMkLst>
            <pc:docMk/>
            <pc:sldMk cId="2736508583" sldId="495"/>
            <ac:spMk id="2" creationId="{00000000-0000-0000-0000-000000000000}"/>
          </ac:spMkLst>
        </pc:spChg>
        <pc:spChg chg="del">
          <ac:chgData name="C C" userId="58c016da926720ee" providerId="LiveId" clId="{A8BA42F9-A0C9-44D1-8D87-F03BCE909208}" dt="2023-06-26T05:39:20.059" v="742" actId="478"/>
          <ac:spMkLst>
            <pc:docMk/>
            <pc:sldMk cId="2736508583" sldId="495"/>
            <ac:spMk id="3" creationId="{00000000-0000-0000-0000-000000000000}"/>
          </ac:spMkLst>
        </pc:spChg>
        <pc:spChg chg="del">
          <ac:chgData name="C C" userId="58c016da926720ee" providerId="LiveId" clId="{A8BA42F9-A0C9-44D1-8D87-F03BCE909208}" dt="2023-06-26T05:39:20.059" v="742" actId="478"/>
          <ac:spMkLst>
            <pc:docMk/>
            <pc:sldMk cId="2736508583" sldId="495"/>
            <ac:spMk id="7" creationId="{00000000-0000-0000-0000-000000000000}"/>
          </ac:spMkLst>
        </pc:spChg>
        <pc:spChg chg="del">
          <ac:chgData name="C C" userId="58c016da926720ee" providerId="LiveId" clId="{A8BA42F9-A0C9-44D1-8D87-F03BCE909208}" dt="2023-06-26T05:39:20.059" v="742" actId="478"/>
          <ac:spMkLst>
            <pc:docMk/>
            <pc:sldMk cId="2736508583" sldId="495"/>
            <ac:spMk id="8" creationId="{00000000-0000-0000-0000-000000000000}"/>
          </ac:spMkLst>
        </pc:spChg>
        <pc:spChg chg="del">
          <ac:chgData name="C C" userId="58c016da926720ee" providerId="LiveId" clId="{A8BA42F9-A0C9-44D1-8D87-F03BCE909208}" dt="2023-06-26T05:39:20.059" v="742" actId="478"/>
          <ac:spMkLst>
            <pc:docMk/>
            <pc:sldMk cId="2736508583" sldId="495"/>
            <ac:spMk id="9" creationId="{00000000-0000-0000-0000-000000000000}"/>
          </ac:spMkLst>
        </pc:spChg>
        <pc:spChg chg="del">
          <ac:chgData name="C C" userId="58c016da926720ee" providerId="LiveId" clId="{A8BA42F9-A0C9-44D1-8D87-F03BCE909208}" dt="2023-06-26T05:39:20.059" v="742" actId="478"/>
          <ac:spMkLst>
            <pc:docMk/>
            <pc:sldMk cId="2736508583" sldId="495"/>
            <ac:spMk id="10" creationId="{00000000-0000-0000-0000-000000000000}"/>
          </ac:spMkLst>
        </pc:spChg>
        <pc:spChg chg="del">
          <ac:chgData name="C C" userId="58c016da926720ee" providerId="LiveId" clId="{A8BA42F9-A0C9-44D1-8D87-F03BCE909208}" dt="2023-06-26T05:39:20.059" v="742" actId="478"/>
          <ac:spMkLst>
            <pc:docMk/>
            <pc:sldMk cId="2736508583" sldId="495"/>
            <ac:spMk id="11" creationId="{00000000-0000-0000-0000-000000000000}"/>
          </ac:spMkLst>
        </pc:spChg>
        <pc:spChg chg="del">
          <ac:chgData name="C C" userId="58c016da926720ee" providerId="LiveId" clId="{A8BA42F9-A0C9-44D1-8D87-F03BCE909208}" dt="2023-06-26T05:39:20.059" v="742" actId="478"/>
          <ac:spMkLst>
            <pc:docMk/>
            <pc:sldMk cId="2736508583" sldId="495"/>
            <ac:spMk id="12" creationId="{00000000-0000-0000-0000-000000000000}"/>
          </ac:spMkLst>
        </pc:spChg>
        <pc:spChg chg="del">
          <ac:chgData name="C C" userId="58c016da926720ee" providerId="LiveId" clId="{A8BA42F9-A0C9-44D1-8D87-F03BCE909208}" dt="2023-06-26T05:39:20.059" v="742" actId="478"/>
          <ac:spMkLst>
            <pc:docMk/>
            <pc:sldMk cId="2736508583" sldId="495"/>
            <ac:spMk id="13" creationId="{00000000-0000-0000-0000-000000000000}"/>
          </ac:spMkLst>
        </pc:spChg>
        <pc:spChg chg="del">
          <ac:chgData name="C C" userId="58c016da926720ee" providerId="LiveId" clId="{A8BA42F9-A0C9-44D1-8D87-F03BCE909208}" dt="2023-06-26T05:39:20.059" v="742" actId="478"/>
          <ac:spMkLst>
            <pc:docMk/>
            <pc:sldMk cId="2736508583" sldId="495"/>
            <ac:spMk id="17" creationId="{00000000-0000-0000-0000-000000000000}"/>
          </ac:spMkLst>
        </pc:spChg>
        <pc:spChg chg="del">
          <ac:chgData name="C C" userId="58c016da926720ee" providerId="LiveId" clId="{A8BA42F9-A0C9-44D1-8D87-F03BCE909208}" dt="2023-06-26T05:39:20.059" v="742" actId="478"/>
          <ac:spMkLst>
            <pc:docMk/>
            <pc:sldMk cId="2736508583" sldId="495"/>
            <ac:spMk id="18" creationId="{00000000-0000-0000-0000-000000000000}"/>
          </ac:spMkLst>
        </pc:spChg>
        <pc:spChg chg="del">
          <ac:chgData name="C C" userId="58c016da926720ee" providerId="LiveId" clId="{A8BA42F9-A0C9-44D1-8D87-F03BCE909208}" dt="2023-06-26T05:39:20.059" v="742" actId="478"/>
          <ac:spMkLst>
            <pc:docMk/>
            <pc:sldMk cId="2736508583" sldId="495"/>
            <ac:spMk id="19" creationId="{00000000-0000-0000-0000-000000000000}"/>
          </ac:spMkLst>
        </pc:spChg>
        <pc:spChg chg="del">
          <ac:chgData name="C C" userId="58c016da926720ee" providerId="LiveId" clId="{A8BA42F9-A0C9-44D1-8D87-F03BCE909208}" dt="2023-06-26T05:39:20.059" v="742" actId="478"/>
          <ac:spMkLst>
            <pc:docMk/>
            <pc:sldMk cId="2736508583" sldId="495"/>
            <ac:spMk id="20" creationId="{00000000-0000-0000-0000-000000000000}"/>
          </ac:spMkLst>
        </pc:spChg>
        <pc:spChg chg="del">
          <ac:chgData name="C C" userId="58c016da926720ee" providerId="LiveId" clId="{A8BA42F9-A0C9-44D1-8D87-F03BCE909208}" dt="2023-06-26T05:39:20.059" v="742" actId="478"/>
          <ac:spMkLst>
            <pc:docMk/>
            <pc:sldMk cId="2736508583" sldId="495"/>
            <ac:spMk id="21" creationId="{00000000-0000-0000-0000-000000000000}"/>
          </ac:spMkLst>
        </pc:spChg>
        <pc:grpChg chg="del">
          <ac:chgData name="C C" userId="58c016da926720ee" providerId="LiveId" clId="{A8BA42F9-A0C9-44D1-8D87-F03BCE909208}" dt="2023-06-26T05:39:20.059" v="742" actId="478"/>
          <ac:grpSpMkLst>
            <pc:docMk/>
            <pc:sldMk cId="2736508583" sldId="495"/>
            <ac:grpSpMk id="4" creationId="{00000000-0000-0000-0000-000000000000}"/>
          </ac:grpSpMkLst>
        </pc:grpChg>
        <pc:grpChg chg="del">
          <ac:chgData name="C C" userId="58c016da926720ee" providerId="LiveId" clId="{A8BA42F9-A0C9-44D1-8D87-F03BCE909208}" dt="2023-06-26T05:39:20.059" v="742" actId="478"/>
          <ac:grpSpMkLst>
            <pc:docMk/>
            <pc:sldMk cId="2736508583" sldId="495"/>
            <ac:grpSpMk id="14" creationId="{00000000-0000-0000-0000-000000000000}"/>
          </ac:grpSpMkLst>
        </pc:grpChg>
        <pc:graphicFrameChg chg="add mod modGraphic">
          <ac:chgData name="C C" userId="58c016da926720ee" providerId="LiveId" clId="{A8BA42F9-A0C9-44D1-8D87-F03BCE909208}" dt="2023-06-26T05:44:08.757" v="1136" actId="1076"/>
          <ac:graphicFrameMkLst>
            <pc:docMk/>
            <pc:sldMk cId="2736508583" sldId="495"/>
            <ac:graphicFrameMk id="26" creationId="{387984CD-3A8C-94A1-E73C-6E6555D4378B}"/>
          </ac:graphicFrameMkLst>
        </pc:graphicFrameChg>
      </pc:sldChg>
      <pc:sldChg chg="del">
        <pc:chgData name="C C" userId="58c016da926720ee" providerId="LiveId" clId="{A8BA42F9-A0C9-44D1-8D87-F03BCE909208}" dt="2023-06-26T05:23:12.870" v="139" actId="47"/>
        <pc:sldMkLst>
          <pc:docMk/>
          <pc:sldMk cId="1248834234" sldId="496"/>
        </pc:sldMkLst>
      </pc:sldChg>
      <pc:sldChg chg="new del">
        <pc:chgData name="C C" userId="58c016da926720ee" providerId="LiveId" clId="{A8BA42F9-A0C9-44D1-8D87-F03BCE909208}" dt="2023-06-26T05:52:50.542" v="2059" actId="47"/>
        <pc:sldMkLst>
          <pc:docMk/>
          <pc:sldMk cId="1306440301" sldId="496"/>
        </pc:sldMkLst>
      </pc:sldChg>
      <pc:sldChg chg="addSp delSp modSp new mod modClrScheme chgLayout">
        <pc:chgData name="C C" userId="58c016da926720ee" providerId="LiveId" clId="{A8BA42F9-A0C9-44D1-8D87-F03BCE909208}" dt="2023-06-26T05:56:22.409" v="2357" actId="20577"/>
        <pc:sldMkLst>
          <pc:docMk/>
          <pc:sldMk cId="1482965924" sldId="496"/>
        </pc:sldMkLst>
        <pc:spChg chg="del mod ord">
          <ac:chgData name="C C" userId="58c016da926720ee" providerId="LiveId" clId="{A8BA42F9-A0C9-44D1-8D87-F03BCE909208}" dt="2023-06-26T05:54:34.065" v="2087" actId="700"/>
          <ac:spMkLst>
            <pc:docMk/>
            <pc:sldMk cId="1482965924" sldId="496"/>
            <ac:spMk id="2" creationId="{171C6D69-9475-8110-CA8D-A2B140011005}"/>
          </ac:spMkLst>
        </pc:spChg>
        <pc:spChg chg="del mod ord">
          <ac:chgData name="C C" userId="58c016da926720ee" providerId="LiveId" clId="{A8BA42F9-A0C9-44D1-8D87-F03BCE909208}" dt="2023-06-26T05:54:34.065" v="2087" actId="700"/>
          <ac:spMkLst>
            <pc:docMk/>
            <pc:sldMk cId="1482965924" sldId="496"/>
            <ac:spMk id="3" creationId="{32167D7A-C072-1DE1-D942-6B93E49C81AB}"/>
          </ac:spMkLst>
        </pc:spChg>
        <pc:spChg chg="del">
          <ac:chgData name="C C" userId="58c016da926720ee" providerId="LiveId" clId="{A8BA42F9-A0C9-44D1-8D87-F03BCE909208}" dt="2023-06-26T05:54:34.065" v="2087" actId="700"/>
          <ac:spMkLst>
            <pc:docMk/>
            <pc:sldMk cId="1482965924" sldId="496"/>
            <ac:spMk id="4" creationId="{F5FECC81-397C-AAE2-EFA7-744C6B8E2A48}"/>
          </ac:spMkLst>
        </pc:spChg>
        <pc:spChg chg="add mod ord">
          <ac:chgData name="C C" userId="58c016da926720ee" providerId="LiveId" clId="{A8BA42F9-A0C9-44D1-8D87-F03BCE909208}" dt="2023-06-26T05:56:03.180" v="2273" actId="700"/>
          <ac:spMkLst>
            <pc:docMk/>
            <pc:sldMk cId="1482965924" sldId="496"/>
            <ac:spMk id="5" creationId="{95D5F043-20F5-614F-D686-5EA39F93AE74}"/>
          </ac:spMkLst>
        </pc:spChg>
        <pc:spChg chg="add mod ord">
          <ac:chgData name="C C" userId="58c016da926720ee" providerId="LiveId" clId="{A8BA42F9-A0C9-44D1-8D87-F03BCE909208}" dt="2023-06-26T05:56:22.409" v="2357" actId="20577"/>
          <ac:spMkLst>
            <pc:docMk/>
            <pc:sldMk cId="1482965924" sldId="496"/>
            <ac:spMk id="6" creationId="{8C06FCE8-0395-80F0-75E5-61F68C5EDBCB}"/>
          </ac:spMkLst>
        </pc:spChg>
        <pc:spChg chg="add del mod ord">
          <ac:chgData name="C C" userId="58c016da926720ee" providerId="LiveId" clId="{A8BA42F9-A0C9-44D1-8D87-F03BCE909208}" dt="2023-06-26T05:56:03.180" v="2273" actId="700"/>
          <ac:spMkLst>
            <pc:docMk/>
            <pc:sldMk cId="1482965924" sldId="496"/>
            <ac:spMk id="7" creationId="{615B5DBD-FD99-16AF-3A0E-1098E0EB549B}"/>
          </ac:spMkLst>
        </pc:spChg>
      </pc:sldChg>
      <pc:sldChg chg="modSp new del mod">
        <pc:chgData name="C C" userId="58c016da926720ee" providerId="LiveId" clId="{A8BA42F9-A0C9-44D1-8D87-F03BCE909208}" dt="2023-06-26T05:54:19.003" v="2085" actId="47"/>
        <pc:sldMkLst>
          <pc:docMk/>
          <pc:sldMk cId="1781724963" sldId="496"/>
        </pc:sldMkLst>
        <pc:spChg chg="mod">
          <ac:chgData name="C C" userId="58c016da926720ee" providerId="LiveId" clId="{A8BA42F9-A0C9-44D1-8D87-F03BCE909208}" dt="2023-06-26T05:54:11.525" v="2076" actId="20577"/>
          <ac:spMkLst>
            <pc:docMk/>
            <pc:sldMk cId="1781724963" sldId="496"/>
            <ac:spMk id="2" creationId="{8A15D9EA-1B6E-513C-3184-1EF3985EC011}"/>
          </ac:spMkLst>
        </pc:spChg>
      </pc:sldChg>
      <pc:sldChg chg="add del">
        <pc:chgData name="C C" userId="58c016da926720ee" providerId="LiveId" clId="{A8BA42F9-A0C9-44D1-8D87-F03BCE909208}" dt="2023-06-26T05:44:29.012" v="1140"/>
        <pc:sldMkLst>
          <pc:docMk/>
          <pc:sldMk cId="2840669362" sldId="496"/>
        </pc:sldMkLst>
      </pc:sldChg>
      <pc:sldChg chg="modSp add del mod ord">
        <pc:chgData name="C C" userId="58c016da926720ee" providerId="LiveId" clId="{A8BA42F9-A0C9-44D1-8D87-F03BCE909208}" dt="2023-06-26T05:54:08.780" v="2071" actId="47"/>
        <pc:sldMkLst>
          <pc:docMk/>
          <pc:sldMk cId="846343191" sldId="497"/>
        </pc:sldMkLst>
        <pc:spChg chg="mod">
          <ac:chgData name="C C" userId="58c016da926720ee" providerId="LiveId" clId="{A8BA42F9-A0C9-44D1-8D87-F03BCE909208}" dt="2023-06-26T05:53:55.547" v="2070" actId="14100"/>
          <ac:spMkLst>
            <pc:docMk/>
            <pc:sldMk cId="846343191" sldId="497"/>
            <ac:spMk id="39" creationId="{00000000-0000-0000-0000-000000000000}"/>
          </ac:spMkLst>
        </pc:spChg>
      </pc:sldChg>
      <pc:sldChg chg="delSp modSp add del mod delAnim modAnim">
        <pc:chgData name="C C" userId="58c016da926720ee" providerId="LiveId" clId="{A8BA42F9-A0C9-44D1-8D87-F03BCE909208}" dt="2023-06-26T06:13:21.369" v="2590" actId="47"/>
        <pc:sldMkLst>
          <pc:docMk/>
          <pc:sldMk cId="965350733" sldId="497"/>
        </pc:sldMkLst>
        <pc:spChg chg="del">
          <ac:chgData name="C C" userId="58c016da926720ee" providerId="LiveId" clId="{A8BA42F9-A0C9-44D1-8D87-F03BCE909208}" dt="2023-06-26T06:01:17.500" v="2452" actId="478"/>
          <ac:spMkLst>
            <pc:docMk/>
            <pc:sldMk cId="965350733" sldId="497"/>
            <ac:spMk id="57" creationId="{8F9CBE07-9D62-AF51-0574-81DF1326CC36}"/>
          </ac:spMkLst>
        </pc:spChg>
        <pc:spChg chg="del mod">
          <ac:chgData name="C C" userId="58c016da926720ee" providerId="LiveId" clId="{A8BA42F9-A0C9-44D1-8D87-F03BCE909208}" dt="2023-06-26T06:01:19.753" v="2454" actId="478"/>
          <ac:spMkLst>
            <pc:docMk/>
            <pc:sldMk cId="965350733" sldId="497"/>
            <ac:spMk id="58" creationId="{B04F00B0-E5F0-BE7C-5519-7BED6EFF2FC7}"/>
          </ac:spMkLst>
        </pc:spChg>
      </pc:sldChg>
      <pc:sldChg chg="modSp new del mod">
        <pc:chgData name="C C" userId="58c016da926720ee" providerId="LiveId" clId="{A8BA42F9-A0C9-44D1-8D87-F03BCE909208}" dt="2023-06-26T05:54:18.137" v="2084" actId="47"/>
        <pc:sldMkLst>
          <pc:docMk/>
          <pc:sldMk cId="1466293195" sldId="497"/>
        </pc:sldMkLst>
        <pc:spChg chg="mod">
          <ac:chgData name="C C" userId="58c016da926720ee" providerId="LiveId" clId="{A8BA42F9-A0C9-44D1-8D87-F03BCE909208}" dt="2023-06-26T05:54:16.278" v="2083" actId="207"/>
          <ac:spMkLst>
            <pc:docMk/>
            <pc:sldMk cId="1466293195" sldId="497"/>
            <ac:spMk id="2" creationId="{56A8B8F8-6190-30BF-8A7A-15EFA9CA9626}"/>
          </ac:spMkLst>
        </pc:spChg>
      </pc:sldChg>
      <pc:sldChg chg="delSp modSp add mod delAnim modAnim">
        <pc:chgData name="C C" userId="58c016da926720ee" providerId="LiveId" clId="{A8BA42F9-A0C9-44D1-8D87-F03BCE909208}" dt="2023-06-26T06:23:16.616" v="2927" actId="20577"/>
        <pc:sldMkLst>
          <pc:docMk/>
          <pc:sldMk cId="2179997827" sldId="497"/>
        </pc:sldMkLst>
        <pc:spChg chg="del">
          <ac:chgData name="C C" userId="58c016da926720ee" providerId="LiveId" clId="{A8BA42F9-A0C9-44D1-8D87-F03BCE909208}" dt="2023-06-26T06:13:26.318" v="2592" actId="478"/>
          <ac:spMkLst>
            <pc:docMk/>
            <pc:sldMk cId="2179997827" sldId="497"/>
            <ac:spMk id="57" creationId="{8F9CBE07-9D62-AF51-0574-81DF1326CC36}"/>
          </ac:spMkLst>
        </pc:spChg>
        <pc:spChg chg="del">
          <ac:chgData name="C C" userId="58c016da926720ee" providerId="LiveId" clId="{A8BA42F9-A0C9-44D1-8D87-F03BCE909208}" dt="2023-06-26T06:13:27.078" v="2593" actId="478"/>
          <ac:spMkLst>
            <pc:docMk/>
            <pc:sldMk cId="2179997827" sldId="497"/>
            <ac:spMk id="58" creationId="{B04F00B0-E5F0-BE7C-5519-7BED6EFF2FC7}"/>
          </ac:spMkLst>
        </pc:spChg>
        <pc:spChg chg="mod">
          <ac:chgData name="C C" userId="58c016da926720ee" providerId="LiveId" clId="{A8BA42F9-A0C9-44D1-8D87-F03BCE909208}" dt="2023-06-26T06:23:16.616" v="2927" actId="20577"/>
          <ac:spMkLst>
            <pc:docMk/>
            <pc:sldMk cId="2179997827" sldId="497"/>
            <ac:spMk id="61" creationId="{E993BC44-3556-A5AC-2BA3-EBEF6F1A1ED7}"/>
          </ac:spMkLst>
        </pc:spChg>
      </pc:sldChg>
      <pc:sldChg chg="del">
        <pc:chgData name="C C" userId="58c016da926720ee" providerId="LiveId" clId="{A8BA42F9-A0C9-44D1-8D87-F03BCE909208}" dt="2023-06-26T05:23:12.870" v="139" actId="47"/>
        <pc:sldMkLst>
          <pc:docMk/>
          <pc:sldMk cId="2438236042" sldId="497"/>
        </pc:sldMkLst>
      </pc:sldChg>
      <pc:sldChg chg="addSp delSp modSp new del mod modClrScheme chgLayout">
        <pc:chgData name="C C" userId="58c016da926720ee" providerId="LiveId" clId="{A8BA42F9-A0C9-44D1-8D87-F03BCE909208}" dt="2023-06-26T06:00:47.648" v="2449" actId="47"/>
        <pc:sldMkLst>
          <pc:docMk/>
          <pc:sldMk cId="3547384378" sldId="497"/>
        </pc:sldMkLst>
        <pc:spChg chg="mod">
          <ac:chgData name="C C" userId="58c016da926720ee" providerId="LiveId" clId="{A8BA42F9-A0C9-44D1-8D87-F03BCE909208}" dt="2023-06-26T05:57:37.488" v="2423" actId="20577"/>
          <ac:spMkLst>
            <pc:docMk/>
            <pc:sldMk cId="3547384378" sldId="497"/>
            <ac:spMk id="2" creationId="{E050EA42-F970-C490-FC5E-4F9EC6B2D4D0}"/>
          </ac:spMkLst>
        </pc:spChg>
        <pc:spChg chg="del">
          <ac:chgData name="C C" userId="58c016da926720ee" providerId="LiveId" clId="{A8BA42F9-A0C9-44D1-8D87-F03BCE909208}" dt="2023-06-26T05:56:56.316" v="2386" actId="26606"/>
          <ac:spMkLst>
            <pc:docMk/>
            <pc:sldMk cId="3547384378" sldId="497"/>
            <ac:spMk id="3" creationId="{111C22E3-875D-AD47-E41C-A05658C2F645}"/>
          </ac:spMkLst>
        </pc:spChg>
        <pc:spChg chg="add mod">
          <ac:chgData name="C C" userId="58c016da926720ee" providerId="LiveId" clId="{A8BA42F9-A0C9-44D1-8D87-F03BCE909208}" dt="2023-06-26T05:57:40.076" v="2431" actId="20577"/>
          <ac:spMkLst>
            <pc:docMk/>
            <pc:sldMk cId="3547384378" sldId="497"/>
            <ac:spMk id="9" creationId="{AFAD842E-DBF4-ED91-8F8B-844B8376AD82}"/>
          </ac:spMkLst>
        </pc:spChg>
        <pc:picChg chg="add">
          <ac:chgData name="C C" userId="58c016da926720ee" providerId="LiveId" clId="{A8BA42F9-A0C9-44D1-8D87-F03BCE909208}" dt="2023-06-26T05:56:56.316" v="2386" actId="26606"/>
          <ac:picMkLst>
            <pc:docMk/>
            <pc:sldMk cId="3547384378" sldId="497"/>
            <ac:picMk id="5" creationId="{BEA0C198-802E-E822-2251-E83B6379451F}"/>
          </ac:picMkLst>
        </pc:picChg>
      </pc:sldChg>
      <pc:sldChg chg="new del">
        <pc:chgData name="C C" userId="58c016da926720ee" providerId="LiveId" clId="{A8BA42F9-A0C9-44D1-8D87-F03BCE909208}" dt="2023-06-26T06:11:00.550" v="2541" actId="47"/>
        <pc:sldMkLst>
          <pc:docMk/>
          <pc:sldMk cId="2570772845" sldId="498"/>
        </pc:sldMkLst>
      </pc:sldChg>
      <pc:sldChg chg="addSp delSp modSp new mod modClrScheme chgLayout">
        <pc:chgData name="C C" userId="58c016da926720ee" providerId="LiveId" clId="{A8BA42F9-A0C9-44D1-8D87-F03BCE909208}" dt="2023-06-26T06:20:30.529" v="2870" actId="6549"/>
        <pc:sldMkLst>
          <pc:docMk/>
          <pc:sldMk cId="3954710254" sldId="498"/>
        </pc:sldMkLst>
        <pc:spChg chg="mod">
          <ac:chgData name="C C" userId="58c016da926720ee" providerId="LiveId" clId="{A8BA42F9-A0C9-44D1-8D87-F03BCE909208}" dt="2023-06-26T06:20:30.529" v="2870" actId="6549"/>
          <ac:spMkLst>
            <pc:docMk/>
            <pc:sldMk cId="3954710254" sldId="498"/>
            <ac:spMk id="2" creationId="{ACD103B8-42AC-F045-096C-5D7E8EE22544}"/>
          </ac:spMkLst>
        </pc:spChg>
        <pc:spChg chg="del">
          <ac:chgData name="C C" userId="58c016da926720ee" providerId="LiveId" clId="{A8BA42F9-A0C9-44D1-8D87-F03BCE909208}" dt="2023-06-26T06:17:32.858" v="2819" actId="26606"/>
          <ac:spMkLst>
            <pc:docMk/>
            <pc:sldMk cId="3954710254" sldId="498"/>
            <ac:spMk id="3" creationId="{8C8A070B-8AEC-70BE-8178-9A10F40ED93D}"/>
          </ac:spMkLst>
        </pc:spChg>
        <pc:picChg chg="add mod">
          <ac:chgData name="C C" userId="58c016da926720ee" providerId="LiveId" clId="{A8BA42F9-A0C9-44D1-8D87-F03BCE909208}" dt="2023-06-26T06:17:32.858" v="2819" actId="26606"/>
          <ac:picMkLst>
            <pc:docMk/>
            <pc:sldMk cId="3954710254" sldId="498"/>
            <ac:picMk id="4" creationId="{4E37F069-8D45-FC12-933A-D99BA5DB554C}"/>
          </ac:picMkLst>
        </pc:picChg>
      </pc:sldChg>
      <pc:sldChg chg="del">
        <pc:chgData name="C C" userId="58c016da926720ee" providerId="LiveId" clId="{A8BA42F9-A0C9-44D1-8D87-F03BCE909208}" dt="2023-06-26T05:23:12.870" v="139" actId="47"/>
        <pc:sldMkLst>
          <pc:docMk/>
          <pc:sldMk cId="4059599654" sldId="498"/>
        </pc:sldMkLst>
      </pc:sldChg>
      <pc:sldChg chg="addSp modSp add del mod modClrScheme chgLayout">
        <pc:chgData name="C C" userId="58c016da926720ee" providerId="LiveId" clId="{A8BA42F9-A0C9-44D1-8D87-F03BCE909208}" dt="2023-06-26T06:20:57.257" v="2877" actId="20577"/>
        <pc:sldMkLst>
          <pc:docMk/>
          <pc:sldMk cId="959205173" sldId="499"/>
        </pc:sldMkLst>
        <pc:spChg chg="mod ord">
          <ac:chgData name="C C" userId="58c016da926720ee" providerId="LiveId" clId="{A8BA42F9-A0C9-44D1-8D87-F03BCE909208}" dt="2023-06-26T06:20:57.257" v="2877" actId="20577"/>
          <ac:spMkLst>
            <pc:docMk/>
            <pc:sldMk cId="959205173" sldId="499"/>
            <ac:spMk id="2" creationId="{23795CAF-9ABA-4411-9D7E-F6E824565F8C}"/>
          </ac:spMkLst>
        </pc:spChg>
        <pc:spChg chg="add mod ord">
          <ac:chgData name="C C" userId="58c016da926720ee" providerId="LiveId" clId="{A8BA42F9-A0C9-44D1-8D87-F03BCE909208}" dt="2023-06-26T06:20:37.540" v="2872" actId="700"/>
          <ac:spMkLst>
            <pc:docMk/>
            <pc:sldMk cId="959205173" sldId="499"/>
            <ac:spMk id="3" creationId="{27FD271D-2EA8-F39B-4509-30D8DEDAE15B}"/>
          </ac:spMkLst>
        </pc:spChg>
        <pc:picChg chg="mod ord">
          <ac:chgData name="C C" userId="58c016da926720ee" providerId="LiveId" clId="{A8BA42F9-A0C9-44D1-8D87-F03BCE909208}" dt="2023-06-26T06:20:37.540" v="2872" actId="700"/>
          <ac:picMkLst>
            <pc:docMk/>
            <pc:sldMk cId="959205173" sldId="499"/>
            <ac:picMk id="5" creationId="{49AA5F3A-46D3-44C7-BB61-0DCFB1DB2BC1}"/>
          </ac:picMkLst>
        </pc:picChg>
      </pc:sldChg>
      <pc:sldChg chg="del">
        <pc:chgData name="C C" userId="58c016da926720ee" providerId="LiveId" clId="{A8BA42F9-A0C9-44D1-8D87-F03BCE909208}" dt="2023-06-26T05:23:12.870" v="139" actId="47"/>
        <pc:sldMkLst>
          <pc:docMk/>
          <pc:sldMk cId="2580712908" sldId="499"/>
        </pc:sldMkLst>
      </pc:sldChg>
      <pc:sldChg chg="addSp delSp modSp new mod modClrScheme chgLayout">
        <pc:chgData name="C C" userId="58c016da926720ee" providerId="LiveId" clId="{A8BA42F9-A0C9-44D1-8D87-F03BCE909208}" dt="2023-06-26T06:19:35.798" v="2862" actId="26606"/>
        <pc:sldMkLst>
          <pc:docMk/>
          <pc:sldMk cId="943888953" sldId="500"/>
        </pc:sldMkLst>
        <pc:spChg chg="del mod ord">
          <ac:chgData name="C C" userId="58c016da926720ee" providerId="LiveId" clId="{A8BA42F9-A0C9-44D1-8D87-F03BCE909208}" dt="2023-06-26T06:18:55.117" v="2828" actId="700"/>
          <ac:spMkLst>
            <pc:docMk/>
            <pc:sldMk cId="943888953" sldId="500"/>
            <ac:spMk id="2" creationId="{C347E4FF-D78B-82B5-FC73-A18F74B02F0B}"/>
          </ac:spMkLst>
        </pc:spChg>
        <pc:spChg chg="del">
          <ac:chgData name="C C" userId="58c016da926720ee" providerId="LiveId" clId="{A8BA42F9-A0C9-44D1-8D87-F03BCE909208}" dt="2023-06-26T06:18:41.291" v="2824" actId="478"/>
          <ac:spMkLst>
            <pc:docMk/>
            <pc:sldMk cId="943888953" sldId="500"/>
            <ac:spMk id="3" creationId="{8639F3BB-CFAF-9D02-65BB-18F8CD30443E}"/>
          </ac:spMkLst>
        </pc:spChg>
        <pc:spChg chg="del">
          <ac:chgData name="C C" userId="58c016da926720ee" providerId="LiveId" clId="{A8BA42F9-A0C9-44D1-8D87-F03BCE909208}" dt="2023-06-26T06:18:55.117" v="2828" actId="700"/>
          <ac:spMkLst>
            <pc:docMk/>
            <pc:sldMk cId="943888953" sldId="500"/>
            <ac:spMk id="4" creationId="{662ABFCA-218D-6430-EA83-EDA19ACFF23E}"/>
          </ac:spMkLst>
        </pc:spChg>
        <pc:spChg chg="add mod ord">
          <ac:chgData name="C C" userId="58c016da926720ee" providerId="LiveId" clId="{A8BA42F9-A0C9-44D1-8D87-F03BCE909208}" dt="2023-06-26T06:19:35.798" v="2862" actId="26606"/>
          <ac:spMkLst>
            <pc:docMk/>
            <pc:sldMk cId="943888953" sldId="500"/>
            <ac:spMk id="5" creationId="{037D6EB9-AC0F-CE4D-8ECA-A79B2D7A9058}"/>
          </ac:spMkLst>
        </pc:spChg>
        <pc:spChg chg="add del mod ord">
          <ac:chgData name="C C" userId="58c016da926720ee" providerId="LiveId" clId="{A8BA42F9-A0C9-44D1-8D87-F03BCE909208}" dt="2023-06-26T06:19:32.485" v="2861"/>
          <ac:spMkLst>
            <pc:docMk/>
            <pc:sldMk cId="943888953" sldId="500"/>
            <ac:spMk id="6" creationId="{8AC93D14-03C7-DE00-B0EB-9D10B1A2C4F4}"/>
          </ac:spMkLst>
        </pc:spChg>
        <pc:picChg chg="add mod">
          <ac:chgData name="C C" userId="58c016da926720ee" providerId="LiveId" clId="{A8BA42F9-A0C9-44D1-8D87-F03BCE909208}" dt="2023-06-26T06:19:35.798" v="2862" actId="26606"/>
          <ac:picMkLst>
            <pc:docMk/>
            <pc:sldMk cId="943888953" sldId="500"/>
            <ac:picMk id="2050" creationId="{9E9E440E-E2CD-4657-7FC0-07B1BA2D2148}"/>
          </ac:picMkLst>
        </pc:picChg>
        <pc:picChg chg="add mod">
          <ac:chgData name="C C" userId="58c016da926720ee" providerId="LiveId" clId="{A8BA42F9-A0C9-44D1-8D87-F03BCE909208}" dt="2023-06-26T06:19:35.798" v="2862" actId="26606"/>
          <ac:picMkLst>
            <pc:docMk/>
            <pc:sldMk cId="943888953" sldId="500"/>
            <ac:picMk id="2052" creationId="{450CD257-D7C4-F6CC-A027-115995CB07DD}"/>
          </ac:picMkLst>
        </pc:picChg>
      </pc:sldChg>
      <pc:sldChg chg="del">
        <pc:chgData name="C C" userId="58c016da926720ee" providerId="LiveId" clId="{A8BA42F9-A0C9-44D1-8D87-F03BCE909208}" dt="2023-06-26T05:23:12.870" v="139" actId="47"/>
        <pc:sldMkLst>
          <pc:docMk/>
          <pc:sldMk cId="4067644624" sldId="500"/>
        </pc:sldMkLst>
      </pc:sldChg>
      <pc:sldChg chg="del">
        <pc:chgData name="C C" userId="58c016da926720ee" providerId="LiveId" clId="{A8BA42F9-A0C9-44D1-8D87-F03BCE909208}" dt="2023-06-26T05:23:12.870" v="139" actId="47"/>
        <pc:sldMkLst>
          <pc:docMk/>
          <pc:sldMk cId="850593007" sldId="501"/>
        </pc:sldMkLst>
      </pc:sldChg>
      <pc:sldChg chg="new del">
        <pc:chgData name="C C" userId="58c016da926720ee" providerId="LiveId" clId="{A8BA42F9-A0C9-44D1-8D87-F03BCE909208}" dt="2023-06-26T06:21:49.089" v="2880" actId="47"/>
        <pc:sldMkLst>
          <pc:docMk/>
          <pc:sldMk cId="3236092796" sldId="501"/>
        </pc:sldMkLst>
      </pc:sldChg>
      <pc:sldChg chg="new del">
        <pc:chgData name="C C" userId="58c016da926720ee" providerId="LiveId" clId="{A8BA42F9-A0C9-44D1-8D87-F03BCE909208}" dt="2023-06-26T06:20:29.843" v="2869" actId="680"/>
        <pc:sldMkLst>
          <pc:docMk/>
          <pc:sldMk cId="3375732410" sldId="501"/>
        </pc:sldMkLst>
      </pc:sldChg>
      <pc:sldChg chg="modSp add mod">
        <pc:chgData name="C C" userId="58c016da926720ee" providerId="LiveId" clId="{A8BA42F9-A0C9-44D1-8D87-F03BCE909208}" dt="2023-06-26T06:23:03.317" v="2903" actId="20577"/>
        <pc:sldMkLst>
          <pc:docMk/>
          <pc:sldMk cId="1474972618" sldId="502"/>
        </pc:sldMkLst>
        <pc:spChg chg="mod">
          <ac:chgData name="C C" userId="58c016da926720ee" providerId="LiveId" clId="{A8BA42F9-A0C9-44D1-8D87-F03BCE909208}" dt="2023-06-26T06:21:59.793" v="2881" actId="1076"/>
          <ac:spMkLst>
            <pc:docMk/>
            <pc:sldMk cId="1474972618" sldId="502"/>
            <ac:spMk id="56" creationId="{90FF59F5-93BF-CE5C-D57D-B60C6D13EBEE}"/>
          </ac:spMkLst>
        </pc:spChg>
        <pc:spChg chg="mod">
          <ac:chgData name="C C" userId="58c016da926720ee" providerId="LiveId" clId="{A8BA42F9-A0C9-44D1-8D87-F03BCE909208}" dt="2023-06-26T06:23:03.317" v="2903" actId="20577"/>
          <ac:spMkLst>
            <pc:docMk/>
            <pc:sldMk cId="1474972618" sldId="502"/>
            <ac:spMk id="61" creationId="{E993BC44-3556-A5AC-2BA3-EBEF6F1A1ED7}"/>
          </ac:spMkLst>
        </pc:spChg>
      </pc:sldChg>
      <pc:sldChg chg="del">
        <pc:chgData name="C C" userId="58c016da926720ee" providerId="LiveId" clId="{A8BA42F9-A0C9-44D1-8D87-F03BCE909208}" dt="2023-06-26T05:23:12.870" v="139" actId="47"/>
        <pc:sldMkLst>
          <pc:docMk/>
          <pc:sldMk cId="3144219398" sldId="503"/>
        </pc:sldMkLst>
      </pc:sldChg>
      <pc:sldChg chg="addSp delSp modSp new mod modClrScheme chgLayout">
        <pc:chgData name="C C" userId="58c016da926720ee" providerId="LiveId" clId="{A8BA42F9-A0C9-44D1-8D87-F03BCE909208}" dt="2023-06-26T06:27:08.784" v="2995" actId="22"/>
        <pc:sldMkLst>
          <pc:docMk/>
          <pc:sldMk cId="4244850918" sldId="503"/>
        </pc:sldMkLst>
        <pc:spChg chg="del mod ord">
          <ac:chgData name="C C" userId="58c016da926720ee" providerId="LiveId" clId="{A8BA42F9-A0C9-44D1-8D87-F03BCE909208}" dt="2023-06-26T06:23:32.564" v="2930" actId="700"/>
          <ac:spMkLst>
            <pc:docMk/>
            <pc:sldMk cId="4244850918" sldId="503"/>
            <ac:spMk id="2" creationId="{DE5002BC-3291-2388-581F-FF0D189642F6}"/>
          </ac:spMkLst>
        </pc:spChg>
        <pc:spChg chg="del mod ord">
          <ac:chgData name="C C" userId="58c016da926720ee" providerId="LiveId" clId="{A8BA42F9-A0C9-44D1-8D87-F03BCE909208}" dt="2023-06-26T06:23:32.564" v="2930" actId="700"/>
          <ac:spMkLst>
            <pc:docMk/>
            <pc:sldMk cId="4244850918" sldId="503"/>
            <ac:spMk id="3" creationId="{76869525-A5D1-688D-69C5-30AB26213ECA}"/>
          </ac:spMkLst>
        </pc:spChg>
        <pc:spChg chg="del">
          <ac:chgData name="C C" userId="58c016da926720ee" providerId="LiveId" clId="{A8BA42F9-A0C9-44D1-8D87-F03BCE909208}" dt="2023-06-26T06:23:32.564" v="2930" actId="700"/>
          <ac:spMkLst>
            <pc:docMk/>
            <pc:sldMk cId="4244850918" sldId="503"/>
            <ac:spMk id="4" creationId="{E7CA48EE-8DBE-09C0-FDF0-30FD14ED89BD}"/>
          </ac:spMkLst>
        </pc:spChg>
        <pc:spChg chg="add mod ord">
          <ac:chgData name="C C" userId="58c016da926720ee" providerId="LiveId" clId="{A8BA42F9-A0C9-44D1-8D87-F03BCE909208}" dt="2023-06-26T06:24:40.085" v="2985" actId="20577"/>
          <ac:spMkLst>
            <pc:docMk/>
            <pc:sldMk cId="4244850918" sldId="503"/>
            <ac:spMk id="5" creationId="{73FB72A8-C450-BA18-02D2-08CD7653C784}"/>
          </ac:spMkLst>
        </pc:spChg>
        <pc:spChg chg="add del mod ord">
          <ac:chgData name="C C" userId="58c016da926720ee" providerId="LiveId" clId="{A8BA42F9-A0C9-44D1-8D87-F03BCE909208}" dt="2023-06-26T06:27:08.784" v="2995" actId="22"/>
          <ac:spMkLst>
            <pc:docMk/>
            <pc:sldMk cId="4244850918" sldId="503"/>
            <ac:spMk id="6" creationId="{9A1D9FFF-6E55-B063-3D04-C61738301255}"/>
          </ac:spMkLst>
        </pc:spChg>
        <pc:picChg chg="add mod ord">
          <ac:chgData name="C C" userId="58c016da926720ee" providerId="LiveId" clId="{A8BA42F9-A0C9-44D1-8D87-F03BCE909208}" dt="2023-06-26T06:27:08.784" v="2995" actId="22"/>
          <ac:picMkLst>
            <pc:docMk/>
            <pc:sldMk cId="4244850918" sldId="503"/>
            <ac:picMk id="8" creationId="{0FC4FA22-B2DF-03CC-055A-E095AFF667C7}"/>
          </ac:picMkLst>
        </pc:picChg>
      </pc:sldChg>
      <pc:sldChg chg="modSp new del mod">
        <pc:chgData name="C C" userId="58c016da926720ee" providerId="LiveId" clId="{A8BA42F9-A0C9-44D1-8D87-F03BCE909208}" dt="2023-06-26T06:24:56.329" v="2992" actId="47"/>
        <pc:sldMkLst>
          <pc:docMk/>
          <pc:sldMk cId="410540560" sldId="504"/>
        </pc:sldMkLst>
        <pc:spChg chg="mod">
          <ac:chgData name="C C" userId="58c016da926720ee" providerId="LiveId" clId="{A8BA42F9-A0C9-44D1-8D87-F03BCE909208}" dt="2023-06-26T06:24:52.391" v="2990" actId="21"/>
          <ac:spMkLst>
            <pc:docMk/>
            <pc:sldMk cId="410540560" sldId="504"/>
            <ac:spMk id="2" creationId="{E4B679EB-F848-275E-997E-311126E6290B}"/>
          </ac:spMkLst>
        </pc:spChg>
      </pc:sldChg>
      <pc:sldChg chg="del">
        <pc:chgData name="C C" userId="58c016da926720ee" providerId="LiveId" clId="{A8BA42F9-A0C9-44D1-8D87-F03BCE909208}" dt="2023-06-26T05:23:12.870" v="139" actId="47"/>
        <pc:sldMkLst>
          <pc:docMk/>
          <pc:sldMk cId="518422164" sldId="504"/>
        </pc:sldMkLst>
      </pc:sldChg>
      <pc:sldChg chg="addSp delSp modSp new mod modClrScheme chgLayout">
        <pc:chgData name="C C" userId="58c016da926720ee" providerId="LiveId" clId="{A8BA42F9-A0C9-44D1-8D87-F03BCE909208}" dt="2023-06-26T06:30:08.533" v="3304" actId="20577"/>
        <pc:sldMkLst>
          <pc:docMk/>
          <pc:sldMk cId="721321125" sldId="504"/>
        </pc:sldMkLst>
        <pc:spChg chg="mod ord">
          <ac:chgData name="C C" userId="58c016da926720ee" providerId="LiveId" clId="{A8BA42F9-A0C9-44D1-8D87-F03BCE909208}" dt="2023-06-26T06:28:58.417" v="3129" actId="20577"/>
          <ac:spMkLst>
            <pc:docMk/>
            <pc:sldMk cId="721321125" sldId="504"/>
            <ac:spMk id="2" creationId="{2B689E9B-586D-AA82-0083-0A395C178F2F}"/>
          </ac:spMkLst>
        </pc:spChg>
        <pc:spChg chg="del">
          <ac:chgData name="C C" userId="58c016da926720ee" providerId="LiveId" clId="{A8BA42F9-A0C9-44D1-8D87-F03BCE909208}" dt="2023-06-26T06:27:48.167" v="3022" actId="700"/>
          <ac:spMkLst>
            <pc:docMk/>
            <pc:sldMk cId="721321125" sldId="504"/>
            <ac:spMk id="3" creationId="{989BEB36-A811-B67E-D0BF-7CD86CD26DBF}"/>
          </ac:spMkLst>
        </pc:spChg>
        <pc:spChg chg="del mod ord">
          <ac:chgData name="C C" userId="58c016da926720ee" providerId="LiveId" clId="{A8BA42F9-A0C9-44D1-8D87-F03BCE909208}" dt="2023-06-26T06:27:48.167" v="3022" actId="700"/>
          <ac:spMkLst>
            <pc:docMk/>
            <pc:sldMk cId="721321125" sldId="504"/>
            <ac:spMk id="4" creationId="{6F370A39-54B9-384C-7FD7-EE92C9726CD6}"/>
          </ac:spMkLst>
        </pc:spChg>
        <pc:spChg chg="add mod ord">
          <ac:chgData name="C C" userId="58c016da926720ee" providerId="LiveId" clId="{A8BA42F9-A0C9-44D1-8D87-F03BCE909208}" dt="2023-06-26T06:30:08.533" v="3304" actId="20577"/>
          <ac:spMkLst>
            <pc:docMk/>
            <pc:sldMk cId="721321125" sldId="504"/>
            <ac:spMk id="5" creationId="{246D6725-2413-C3E4-AE9B-D939E81223E4}"/>
          </ac:spMkLst>
        </pc:spChg>
      </pc:sldChg>
      <pc:sldChg chg="del">
        <pc:chgData name="C C" userId="58c016da926720ee" providerId="LiveId" clId="{A8BA42F9-A0C9-44D1-8D87-F03BCE909208}" dt="2023-06-26T05:23:16.930" v="140" actId="47"/>
        <pc:sldMkLst>
          <pc:docMk/>
          <pc:sldMk cId="198545226" sldId="505"/>
        </pc:sldMkLst>
      </pc:sldChg>
      <pc:sldChg chg="modSp new mod">
        <pc:chgData name="C C" userId="58c016da926720ee" providerId="LiveId" clId="{A8BA42F9-A0C9-44D1-8D87-F03BCE909208}" dt="2023-06-26T06:50:32.846" v="4937" actId="113"/>
        <pc:sldMkLst>
          <pc:docMk/>
          <pc:sldMk cId="3871194608" sldId="505"/>
        </pc:sldMkLst>
        <pc:spChg chg="mod">
          <ac:chgData name="C C" userId="58c016da926720ee" providerId="LiveId" clId="{A8BA42F9-A0C9-44D1-8D87-F03BCE909208}" dt="2023-06-26T06:30:20.395" v="3330" actId="313"/>
          <ac:spMkLst>
            <pc:docMk/>
            <pc:sldMk cId="3871194608" sldId="505"/>
            <ac:spMk id="2" creationId="{2D26BDB8-EA5C-FD4E-7959-1F50834E108E}"/>
          </ac:spMkLst>
        </pc:spChg>
        <pc:spChg chg="mod">
          <ac:chgData name="C C" userId="58c016da926720ee" providerId="LiveId" clId="{A8BA42F9-A0C9-44D1-8D87-F03BCE909208}" dt="2023-06-26T06:50:32.846" v="4937" actId="113"/>
          <ac:spMkLst>
            <pc:docMk/>
            <pc:sldMk cId="3871194608" sldId="505"/>
            <ac:spMk id="3" creationId="{BF0927B3-BE7C-49DD-2F0E-608B2FA6278B}"/>
          </ac:spMkLst>
        </pc:spChg>
      </pc:sldChg>
      <pc:sldChg chg="del">
        <pc:chgData name="C C" userId="58c016da926720ee" providerId="LiveId" clId="{A8BA42F9-A0C9-44D1-8D87-F03BCE909208}" dt="2023-06-26T05:23:12.870" v="139" actId="47"/>
        <pc:sldMkLst>
          <pc:docMk/>
          <pc:sldMk cId="909522852" sldId="506"/>
        </pc:sldMkLst>
      </pc:sldChg>
      <pc:sldChg chg="modSp new mod">
        <pc:chgData name="C C" userId="58c016da926720ee" providerId="LiveId" clId="{A8BA42F9-A0C9-44D1-8D87-F03BCE909208}" dt="2023-06-26T06:37:58.149" v="3901" actId="313"/>
        <pc:sldMkLst>
          <pc:docMk/>
          <pc:sldMk cId="3925469232" sldId="506"/>
        </pc:sldMkLst>
        <pc:spChg chg="mod">
          <ac:chgData name="C C" userId="58c016da926720ee" providerId="LiveId" clId="{A8BA42F9-A0C9-44D1-8D87-F03BCE909208}" dt="2023-06-26T06:33:04.949" v="3571" actId="6549"/>
          <ac:spMkLst>
            <pc:docMk/>
            <pc:sldMk cId="3925469232" sldId="506"/>
            <ac:spMk id="2" creationId="{F6025A8A-D8E6-ED16-300E-BF06E2E1BAB9}"/>
          </ac:spMkLst>
        </pc:spChg>
        <pc:spChg chg="mod">
          <ac:chgData name="C C" userId="58c016da926720ee" providerId="LiveId" clId="{A8BA42F9-A0C9-44D1-8D87-F03BCE909208}" dt="2023-06-26T06:37:58.149" v="3901" actId="313"/>
          <ac:spMkLst>
            <pc:docMk/>
            <pc:sldMk cId="3925469232" sldId="506"/>
            <ac:spMk id="3" creationId="{BEEBD1D5-E914-3925-32C0-39A88CC08A70}"/>
          </ac:spMkLst>
        </pc:spChg>
      </pc:sldChg>
      <pc:sldChg chg="del">
        <pc:chgData name="C C" userId="58c016da926720ee" providerId="LiveId" clId="{A8BA42F9-A0C9-44D1-8D87-F03BCE909208}" dt="2023-06-26T05:23:12.870" v="139" actId="47"/>
        <pc:sldMkLst>
          <pc:docMk/>
          <pc:sldMk cId="770695811" sldId="507"/>
        </pc:sldMkLst>
      </pc:sldChg>
      <pc:sldChg chg="addSp delSp modSp add mod">
        <pc:chgData name="C C" userId="58c016da926720ee" providerId="LiveId" clId="{A8BA42F9-A0C9-44D1-8D87-F03BCE909208}" dt="2023-06-26T06:38:32.885" v="3934" actId="1076"/>
        <pc:sldMkLst>
          <pc:docMk/>
          <pc:sldMk cId="1358714984" sldId="507"/>
        </pc:sldMkLst>
        <pc:spChg chg="add mod">
          <ac:chgData name="C C" userId="58c016da926720ee" providerId="LiveId" clId="{A8BA42F9-A0C9-44D1-8D87-F03BCE909208}" dt="2023-06-26T06:38:32.885" v="3934" actId="1076"/>
          <ac:spMkLst>
            <pc:docMk/>
            <pc:sldMk cId="1358714984" sldId="507"/>
            <ac:spMk id="53" creationId="{139FB410-3E50-9E6B-E1EB-B4B53234BE28}"/>
          </ac:spMkLst>
        </pc:spChg>
        <pc:spChg chg="del">
          <ac:chgData name="C C" userId="58c016da926720ee" providerId="LiveId" clId="{A8BA42F9-A0C9-44D1-8D87-F03BCE909208}" dt="2023-06-26T06:38:26.726" v="3932" actId="21"/>
          <ac:spMkLst>
            <pc:docMk/>
            <pc:sldMk cId="1358714984" sldId="507"/>
            <ac:spMk id="56" creationId="{90FF59F5-93BF-CE5C-D57D-B60C6D13EBEE}"/>
          </ac:spMkLst>
        </pc:spChg>
      </pc:sldChg>
      <pc:sldChg chg="del">
        <pc:chgData name="C C" userId="58c016da926720ee" providerId="LiveId" clId="{A8BA42F9-A0C9-44D1-8D87-F03BCE909208}" dt="2023-06-26T05:23:12.870" v="139" actId="47"/>
        <pc:sldMkLst>
          <pc:docMk/>
          <pc:sldMk cId="564824370" sldId="508"/>
        </pc:sldMkLst>
      </pc:sldChg>
      <pc:sldChg chg="addSp delSp modSp new mod modClrScheme chgLayout">
        <pc:chgData name="C C" userId="58c016da926720ee" providerId="LiveId" clId="{A8BA42F9-A0C9-44D1-8D87-F03BCE909208}" dt="2023-06-26T06:51:39.485" v="5070" actId="404"/>
        <pc:sldMkLst>
          <pc:docMk/>
          <pc:sldMk cId="1387996408" sldId="508"/>
        </pc:sldMkLst>
        <pc:spChg chg="del mod ord">
          <ac:chgData name="C C" userId="58c016da926720ee" providerId="LiveId" clId="{A8BA42F9-A0C9-44D1-8D87-F03BCE909208}" dt="2023-06-26T06:39:18.251" v="3936" actId="700"/>
          <ac:spMkLst>
            <pc:docMk/>
            <pc:sldMk cId="1387996408" sldId="508"/>
            <ac:spMk id="2" creationId="{9DA39B35-1C3B-0D69-E064-66786384118E}"/>
          </ac:spMkLst>
        </pc:spChg>
        <pc:spChg chg="del mod ord">
          <ac:chgData name="C C" userId="58c016da926720ee" providerId="LiveId" clId="{A8BA42F9-A0C9-44D1-8D87-F03BCE909208}" dt="2023-06-26T06:39:18.251" v="3936" actId="700"/>
          <ac:spMkLst>
            <pc:docMk/>
            <pc:sldMk cId="1387996408" sldId="508"/>
            <ac:spMk id="3" creationId="{78E3A0EE-D7FB-B3E8-2269-C8729381439F}"/>
          </ac:spMkLst>
        </pc:spChg>
        <pc:spChg chg="del">
          <ac:chgData name="C C" userId="58c016da926720ee" providerId="LiveId" clId="{A8BA42F9-A0C9-44D1-8D87-F03BCE909208}" dt="2023-06-26T06:39:18.251" v="3936" actId="700"/>
          <ac:spMkLst>
            <pc:docMk/>
            <pc:sldMk cId="1387996408" sldId="508"/>
            <ac:spMk id="4" creationId="{62CFF519-C685-B769-1B6C-693E7D60CB3A}"/>
          </ac:spMkLst>
        </pc:spChg>
        <pc:spChg chg="add mod ord">
          <ac:chgData name="C C" userId="58c016da926720ee" providerId="LiveId" clId="{A8BA42F9-A0C9-44D1-8D87-F03BCE909208}" dt="2023-06-26T06:43:40.382" v="4343" actId="20577"/>
          <ac:spMkLst>
            <pc:docMk/>
            <pc:sldMk cId="1387996408" sldId="508"/>
            <ac:spMk id="5" creationId="{C8109A29-0FCD-6F9D-2B9D-CD54CAD2A0BA}"/>
          </ac:spMkLst>
        </pc:spChg>
        <pc:spChg chg="add mod ord">
          <ac:chgData name="C C" userId="58c016da926720ee" providerId="LiveId" clId="{A8BA42F9-A0C9-44D1-8D87-F03BCE909208}" dt="2023-06-26T06:51:39.485" v="5070" actId="404"/>
          <ac:spMkLst>
            <pc:docMk/>
            <pc:sldMk cId="1387996408" sldId="508"/>
            <ac:spMk id="6" creationId="{B270537C-FE77-E55B-029B-6358D55E994C}"/>
          </ac:spMkLst>
        </pc:spChg>
      </pc:sldChg>
      <pc:sldChg chg="addSp delSp modSp new mod ord">
        <pc:chgData name="C C" userId="58c016da926720ee" providerId="LiveId" clId="{A8BA42F9-A0C9-44D1-8D87-F03BCE909208}" dt="2023-06-26T06:56:21.522" v="5137"/>
        <pc:sldMkLst>
          <pc:docMk/>
          <pc:sldMk cId="467179409" sldId="509"/>
        </pc:sldMkLst>
        <pc:spChg chg="mod">
          <ac:chgData name="C C" userId="58c016da926720ee" providerId="LiveId" clId="{A8BA42F9-A0C9-44D1-8D87-F03BCE909208}" dt="2023-06-26T06:52:48.206" v="5102" actId="313"/>
          <ac:spMkLst>
            <pc:docMk/>
            <pc:sldMk cId="467179409" sldId="509"/>
            <ac:spMk id="2" creationId="{7A85B8AD-6B06-B70C-25B1-705A53CA2BB2}"/>
          </ac:spMkLst>
        </pc:spChg>
        <pc:spChg chg="del">
          <ac:chgData name="C C" userId="58c016da926720ee" providerId="LiveId" clId="{A8BA42F9-A0C9-44D1-8D87-F03BCE909208}" dt="2023-06-26T06:53:07.374" v="5103" actId="22"/>
          <ac:spMkLst>
            <pc:docMk/>
            <pc:sldMk cId="467179409" sldId="509"/>
            <ac:spMk id="3" creationId="{C4C6AFCA-2D89-D2C0-4AE1-535A4BD48D20}"/>
          </ac:spMkLst>
        </pc:spChg>
        <pc:picChg chg="add mod ord">
          <ac:chgData name="C C" userId="58c016da926720ee" providerId="LiveId" clId="{A8BA42F9-A0C9-44D1-8D87-F03BCE909208}" dt="2023-06-26T06:53:22.512" v="5109" actId="14100"/>
          <ac:picMkLst>
            <pc:docMk/>
            <pc:sldMk cId="467179409" sldId="509"/>
            <ac:picMk id="5" creationId="{6F6F89E4-803E-63D4-C9C0-F78A735D93F2}"/>
          </ac:picMkLst>
        </pc:picChg>
      </pc:sldChg>
      <pc:sldChg chg="del">
        <pc:chgData name="C C" userId="58c016da926720ee" providerId="LiveId" clId="{A8BA42F9-A0C9-44D1-8D87-F03BCE909208}" dt="2023-06-26T05:23:12.870" v="139" actId="47"/>
        <pc:sldMkLst>
          <pc:docMk/>
          <pc:sldMk cId="1098235671" sldId="509"/>
        </pc:sldMkLst>
      </pc:sldChg>
      <pc:sldChg chg="new del">
        <pc:chgData name="C C" userId="58c016da926720ee" providerId="LiveId" clId="{A8BA42F9-A0C9-44D1-8D87-F03BCE909208}" dt="2023-06-26T06:51:02.146" v="4938" actId="47"/>
        <pc:sldMkLst>
          <pc:docMk/>
          <pc:sldMk cId="2381564024" sldId="509"/>
        </pc:sldMkLst>
      </pc:sldChg>
      <pc:sldChg chg="addSp delSp modSp new mod">
        <pc:chgData name="C C" userId="58c016da926720ee" providerId="LiveId" clId="{A8BA42F9-A0C9-44D1-8D87-F03BCE909208}" dt="2023-06-26T06:56:14.882" v="5135" actId="1076"/>
        <pc:sldMkLst>
          <pc:docMk/>
          <pc:sldMk cId="441886232" sldId="510"/>
        </pc:sldMkLst>
        <pc:spChg chg="mod">
          <ac:chgData name="C C" userId="58c016da926720ee" providerId="LiveId" clId="{A8BA42F9-A0C9-44D1-8D87-F03BCE909208}" dt="2023-06-26T06:55:16.031" v="5131" actId="313"/>
          <ac:spMkLst>
            <pc:docMk/>
            <pc:sldMk cId="441886232" sldId="510"/>
            <ac:spMk id="2" creationId="{8D339164-BF0C-AEDE-4A52-A21F2768CC04}"/>
          </ac:spMkLst>
        </pc:spChg>
        <pc:spChg chg="del">
          <ac:chgData name="C C" userId="58c016da926720ee" providerId="LiveId" clId="{A8BA42F9-A0C9-44D1-8D87-F03BCE909208}" dt="2023-06-26T06:55:08.988" v="5111"/>
          <ac:spMkLst>
            <pc:docMk/>
            <pc:sldMk cId="441886232" sldId="510"/>
            <ac:spMk id="3" creationId="{430334DA-E810-8771-B2E8-39B196624D3E}"/>
          </ac:spMkLst>
        </pc:spChg>
        <pc:picChg chg="add mod">
          <ac:chgData name="C C" userId="58c016da926720ee" providerId="LiveId" clId="{A8BA42F9-A0C9-44D1-8D87-F03BCE909208}" dt="2023-06-26T06:56:14.882" v="5135" actId="1076"/>
          <ac:picMkLst>
            <pc:docMk/>
            <pc:sldMk cId="441886232" sldId="510"/>
            <ac:picMk id="5" creationId="{5F16DC48-169C-A679-7859-C72B63037233}"/>
          </ac:picMkLst>
        </pc:picChg>
        <pc:picChg chg="add mod">
          <ac:chgData name="C C" userId="58c016da926720ee" providerId="LiveId" clId="{A8BA42F9-A0C9-44D1-8D87-F03BCE909208}" dt="2023-06-26T06:56:09.669" v="5132" actId="1076"/>
          <ac:picMkLst>
            <pc:docMk/>
            <pc:sldMk cId="441886232" sldId="510"/>
            <ac:picMk id="3074" creationId="{E69F2C60-EC08-3E58-A838-BFCB0158D222}"/>
          </ac:picMkLst>
        </pc:picChg>
      </pc:sldChg>
      <pc:sldChg chg="addSp delSp modSp new mod modClrScheme chgLayout">
        <pc:chgData name="C C" userId="58c016da926720ee" providerId="LiveId" clId="{A8BA42F9-A0C9-44D1-8D87-F03BCE909208}" dt="2023-06-26T07:01:49.109" v="5211" actId="26606"/>
        <pc:sldMkLst>
          <pc:docMk/>
          <pc:sldMk cId="6705509" sldId="511"/>
        </pc:sldMkLst>
        <pc:spChg chg="mod ord">
          <ac:chgData name="C C" userId="58c016da926720ee" providerId="LiveId" clId="{A8BA42F9-A0C9-44D1-8D87-F03BCE909208}" dt="2023-06-26T07:01:49.109" v="5211" actId="26606"/>
          <ac:spMkLst>
            <pc:docMk/>
            <pc:sldMk cId="6705509" sldId="511"/>
            <ac:spMk id="2" creationId="{0E49674F-35DD-728C-C5A0-8FBC3D37D929}"/>
          </ac:spMkLst>
        </pc:spChg>
        <pc:spChg chg="del">
          <ac:chgData name="C C" userId="58c016da926720ee" providerId="LiveId" clId="{A8BA42F9-A0C9-44D1-8D87-F03BCE909208}" dt="2023-06-26T06:57:42.793" v="5180" actId="22"/>
          <ac:spMkLst>
            <pc:docMk/>
            <pc:sldMk cId="6705509" sldId="511"/>
            <ac:spMk id="3" creationId="{CE6574B7-3247-A6C4-D908-4EB64DA55340}"/>
          </ac:spMkLst>
        </pc:spChg>
        <pc:picChg chg="add mod ord">
          <ac:chgData name="C C" userId="58c016da926720ee" providerId="LiveId" clId="{A8BA42F9-A0C9-44D1-8D87-F03BCE909208}" dt="2023-06-26T07:01:49.109" v="5211" actId="26606"/>
          <ac:picMkLst>
            <pc:docMk/>
            <pc:sldMk cId="6705509" sldId="511"/>
            <ac:picMk id="5" creationId="{30350EC8-2A9E-C297-885E-A708395DF612}"/>
          </ac:picMkLst>
        </pc:picChg>
        <pc:picChg chg="add mod ord">
          <ac:chgData name="C C" userId="58c016da926720ee" providerId="LiveId" clId="{A8BA42F9-A0C9-44D1-8D87-F03BCE909208}" dt="2023-06-26T07:01:49.109" v="5211" actId="26606"/>
          <ac:picMkLst>
            <pc:docMk/>
            <pc:sldMk cId="6705509" sldId="511"/>
            <ac:picMk id="7" creationId="{BE0F6C95-01CE-B122-DD01-992108ED2482}"/>
          </ac:picMkLst>
        </pc:picChg>
        <pc:picChg chg="add mod modCrop">
          <ac:chgData name="C C" userId="58c016da926720ee" providerId="LiveId" clId="{A8BA42F9-A0C9-44D1-8D87-F03BCE909208}" dt="2023-06-26T07:01:49.109" v="5211" actId="26606"/>
          <ac:picMkLst>
            <pc:docMk/>
            <pc:sldMk cId="6705509" sldId="511"/>
            <ac:picMk id="9" creationId="{99170097-7A0D-D1D0-CD62-1903213286F7}"/>
          </ac:picMkLst>
        </pc:picChg>
      </pc:sldChg>
      <pc:sldChg chg="addSp delSp modSp new mod">
        <pc:chgData name="C C" userId="58c016da926720ee" providerId="LiveId" clId="{A8BA42F9-A0C9-44D1-8D87-F03BCE909208}" dt="2023-06-26T07:04:34.183" v="5238" actId="20577"/>
        <pc:sldMkLst>
          <pc:docMk/>
          <pc:sldMk cId="821828738" sldId="512"/>
        </pc:sldMkLst>
        <pc:spChg chg="mod">
          <ac:chgData name="C C" userId="58c016da926720ee" providerId="LiveId" clId="{A8BA42F9-A0C9-44D1-8D87-F03BCE909208}" dt="2023-06-26T07:04:34.183" v="5238" actId="20577"/>
          <ac:spMkLst>
            <pc:docMk/>
            <pc:sldMk cId="821828738" sldId="512"/>
            <ac:spMk id="2" creationId="{2165150F-2B50-7568-AA09-9D181C9C46BA}"/>
          </ac:spMkLst>
        </pc:spChg>
        <pc:spChg chg="del">
          <ac:chgData name="C C" userId="58c016da926720ee" providerId="LiveId" clId="{A8BA42F9-A0C9-44D1-8D87-F03BCE909208}" dt="2023-06-26T07:04:28.055" v="5213"/>
          <ac:spMkLst>
            <pc:docMk/>
            <pc:sldMk cId="821828738" sldId="512"/>
            <ac:spMk id="3" creationId="{08FA7F15-EAC2-E6D7-F8C9-BD1D878ADEFC}"/>
          </ac:spMkLst>
        </pc:spChg>
        <pc:picChg chg="add mod">
          <ac:chgData name="C C" userId="58c016da926720ee" providerId="LiveId" clId="{A8BA42F9-A0C9-44D1-8D87-F03BCE909208}" dt="2023-06-26T07:04:28.055" v="5213"/>
          <ac:picMkLst>
            <pc:docMk/>
            <pc:sldMk cId="821828738" sldId="512"/>
            <ac:picMk id="4098" creationId="{3C2FF0EF-58AB-D8F1-6D2B-1071BC896E61}"/>
          </ac:picMkLst>
        </pc:picChg>
      </pc:sldChg>
      <pc:sldMasterChg chg="addSldLayout delSldLayout">
        <pc:chgData name="C C" userId="58c016da926720ee" providerId="LiveId" clId="{A8BA42F9-A0C9-44D1-8D87-F03BCE909208}" dt="2023-06-26T05:52:33.391" v="2057" actId="47"/>
        <pc:sldMasterMkLst>
          <pc:docMk/>
          <pc:sldMasterMk cId="1544436725" sldId="2147483702"/>
        </pc:sldMasterMkLst>
        <pc:sldLayoutChg chg="del">
          <pc:chgData name="C C" userId="58c016da926720ee" providerId="LiveId" clId="{A8BA42F9-A0C9-44D1-8D87-F03BCE909208}" dt="2023-06-26T05:23:16.930" v="140" actId="47"/>
          <pc:sldLayoutMkLst>
            <pc:docMk/>
            <pc:sldMasterMk cId="1544436725" sldId="2147483702"/>
            <pc:sldLayoutMk cId="621456384" sldId="2147483718"/>
          </pc:sldLayoutMkLst>
        </pc:sldLayoutChg>
        <pc:sldLayoutChg chg="add del">
          <pc:chgData name="C C" userId="58c016da926720ee" providerId="LiveId" clId="{A8BA42F9-A0C9-44D1-8D87-F03BCE909208}" dt="2023-06-26T05:52:33.391" v="2057" actId="47"/>
          <pc:sldLayoutMkLst>
            <pc:docMk/>
            <pc:sldMasterMk cId="1544436725" sldId="2147483702"/>
            <pc:sldLayoutMk cId="1611905556" sldId="2147483719"/>
          </pc:sldLayoutMkLst>
        </pc:sldLayoutChg>
      </pc:sldMasterChg>
    </pc:docChg>
  </pc:docChgLst>
  <pc:docChgLst>
    <pc:chgData name="C C" userId="58c016da926720ee" providerId="LiveId" clId="{6D3D00F4-B207-4726-950D-66517C1F6057}"/>
    <pc:docChg chg="undo custSel addSld delSld modSld sldOrd">
      <pc:chgData name="C C" userId="58c016da926720ee" providerId="LiveId" clId="{6D3D00F4-B207-4726-950D-66517C1F6057}" dt="2023-04-14T10:20:44.244" v="832" actId="1076"/>
      <pc:docMkLst>
        <pc:docMk/>
      </pc:docMkLst>
      <pc:sldChg chg="modSp add del mod">
        <pc:chgData name="C C" userId="58c016da926720ee" providerId="LiveId" clId="{6D3D00F4-B207-4726-950D-66517C1F6057}" dt="2023-04-14T09:18:18.443" v="389" actId="20577"/>
        <pc:sldMkLst>
          <pc:docMk/>
          <pc:sldMk cId="3533300035" sldId="257"/>
        </pc:sldMkLst>
        <pc:spChg chg="mod">
          <ac:chgData name="C C" userId="58c016da926720ee" providerId="LiveId" clId="{6D3D00F4-B207-4726-950D-66517C1F6057}" dt="2023-04-14T09:18:18.443" v="389" actId="20577"/>
          <ac:spMkLst>
            <pc:docMk/>
            <pc:sldMk cId="3533300035" sldId="257"/>
            <ac:spMk id="5" creationId="{5B5A2214-0261-4489-8A63-55817E9128D8}"/>
          </ac:spMkLst>
        </pc:spChg>
      </pc:sldChg>
      <pc:sldChg chg="add del">
        <pc:chgData name="C C" userId="58c016da926720ee" providerId="LiveId" clId="{6D3D00F4-B207-4726-950D-66517C1F6057}" dt="2023-04-14T07:51:11.451" v="92"/>
        <pc:sldMkLst>
          <pc:docMk/>
          <pc:sldMk cId="3082542229" sldId="258"/>
        </pc:sldMkLst>
      </pc:sldChg>
      <pc:sldChg chg="modSp add del mod">
        <pc:chgData name="C C" userId="58c016da926720ee" providerId="LiveId" clId="{6D3D00F4-B207-4726-950D-66517C1F6057}" dt="2023-04-14T09:17:18.794" v="294" actId="20577"/>
        <pc:sldMkLst>
          <pc:docMk/>
          <pc:sldMk cId="4222777969" sldId="259"/>
        </pc:sldMkLst>
        <pc:spChg chg="mod">
          <ac:chgData name="C C" userId="58c016da926720ee" providerId="LiveId" clId="{6D3D00F4-B207-4726-950D-66517C1F6057}" dt="2023-04-14T09:17:18.794" v="294" actId="20577"/>
          <ac:spMkLst>
            <pc:docMk/>
            <pc:sldMk cId="4222777969" sldId="259"/>
            <ac:spMk id="8" creationId="{A67B6EC6-3A28-49C4-AE78-D2532997B2E4}"/>
          </ac:spMkLst>
        </pc:spChg>
      </pc:sldChg>
      <pc:sldChg chg="add del">
        <pc:chgData name="C C" userId="58c016da926720ee" providerId="LiveId" clId="{6D3D00F4-B207-4726-950D-66517C1F6057}" dt="2023-04-14T07:51:11.451" v="92"/>
        <pc:sldMkLst>
          <pc:docMk/>
          <pc:sldMk cId="2218351494" sldId="260"/>
        </pc:sldMkLst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70233881" sldId="261"/>
        </pc:sldMkLst>
      </pc:sldChg>
      <pc:sldChg chg="delSp modSp add del mod ord">
        <pc:chgData name="C C" userId="58c016da926720ee" providerId="LiveId" clId="{6D3D00F4-B207-4726-950D-66517C1F6057}" dt="2023-04-14T10:20:05.962" v="830" actId="20577"/>
        <pc:sldMkLst>
          <pc:docMk/>
          <pc:sldMk cId="3515141526" sldId="262"/>
        </pc:sldMkLst>
        <pc:spChg chg="mod">
          <ac:chgData name="C C" userId="58c016da926720ee" providerId="LiveId" clId="{6D3D00F4-B207-4726-950D-66517C1F6057}" dt="2023-04-14T10:20:05.962" v="830" actId="20577"/>
          <ac:spMkLst>
            <pc:docMk/>
            <pc:sldMk cId="3515141526" sldId="262"/>
            <ac:spMk id="4" creationId="{86A2E680-02BC-4CA4-99E1-2CAFF4C48520}"/>
          </ac:spMkLst>
        </pc:spChg>
        <pc:spChg chg="del mod">
          <ac:chgData name="C C" userId="58c016da926720ee" providerId="LiveId" clId="{6D3D00F4-B207-4726-950D-66517C1F6057}" dt="2023-04-14T10:19:59.905" v="827" actId="478"/>
          <ac:spMkLst>
            <pc:docMk/>
            <pc:sldMk cId="3515141526" sldId="262"/>
            <ac:spMk id="5" creationId="{DBA7B89F-38B8-431E-E7B4-FE69D218D397}"/>
          </ac:spMkLst>
        </pc:spChg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2132247859" sldId="264"/>
        </pc:sldMkLst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2229895472" sldId="265"/>
        </pc:sldMkLst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3836818623" sldId="266"/>
        </pc:sldMkLst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180312415" sldId="267"/>
        </pc:sldMkLst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2151120392" sldId="268"/>
        </pc:sldMkLst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2752675133" sldId="269"/>
        </pc:sldMkLst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1838751345" sldId="270"/>
        </pc:sldMkLst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1279711180" sldId="271"/>
        </pc:sldMkLst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359164088" sldId="272"/>
        </pc:sldMkLst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2444371041" sldId="273"/>
        </pc:sldMkLst>
      </pc:sldChg>
      <pc:sldChg chg="add del">
        <pc:chgData name="C C" userId="58c016da926720ee" providerId="LiveId" clId="{6D3D00F4-B207-4726-950D-66517C1F6057}" dt="2023-04-14T08:18:08.257" v="164" actId="47"/>
        <pc:sldMkLst>
          <pc:docMk/>
          <pc:sldMk cId="2584648678" sldId="275"/>
        </pc:sldMkLst>
      </pc:sldChg>
      <pc:sldChg chg="add del">
        <pc:chgData name="C C" userId="58c016da926720ee" providerId="LiveId" clId="{6D3D00F4-B207-4726-950D-66517C1F6057}" dt="2023-04-14T08:18:08.257" v="164" actId="47"/>
        <pc:sldMkLst>
          <pc:docMk/>
          <pc:sldMk cId="2073477038" sldId="277"/>
        </pc:sldMkLst>
      </pc:sldChg>
      <pc:sldChg chg="add del">
        <pc:chgData name="C C" userId="58c016da926720ee" providerId="LiveId" clId="{6D3D00F4-B207-4726-950D-66517C1F6057}" dt="2023-04-14T08:18:08.257" v="164" actId="47"/>
        <pc:sldMkLst>
          <pc:docMk/>
          <pc:sldMk cId="911192258" sldId="278"/>
        </pc:sldMkLst>
      </pc:sldChg>
      <pc:sldChg chg="addSp modSp add del">
        <pc:chgData name="C C" userId="58c016da926720ee" providerId="LiveId" clId="{6D3D00F4-B207-4726-950D-66517C1F6057}" dt="2023-04-14T10:20:44.244" v="832" actId="1076"/>
        <pc:sldMkLst>
          <pc:docMk/>
          <pc:sldMk cId="4111408764" sldId="279"/>
        </pc:sldMkLst>
        <pc:picChg chg="add mod">
          <ac:chgData name="C C" userId="58c016da926720ee" providerId="LiveId" clId="{6D3D00F4-B207-4726-950D-66517C1F6057}" dt="2023-04-14T10:20:44.244" v="832" actId="1076"/>
          <ac:picMkLst>
            <pc:docMk/>
            <pc:sldMk cId="4111408764" sldId="279"/>
            <ac:picMk id="1026" creationId="{D19A1C98-F07B-3A34-7975-FBDA3DBE8DF5}"/>
          </ac:picMkLst>
        </pc:picChg>
      </pc:sldChg>
      <pc:sldChg chg="add del">
        <pc:chgData name="C C" userId="58c016da926720ee" providerId="LiveId" clId="{6D3D00F4-B207-4726-950D-66517C1F6057}" dt="2023-04-14T08:18:18.955" v="182" actId="47"/>
        <pc:sldMkLst>
          <pc:docMk/>
          <pc:sldMk cId="3225576366" sldId="280"/>
        </pc:sldMkLst>
      </pc:sldChg>
      <pc:sldChg chg="modSp add del mod ord">
        <pc:chgData name="C C" userId="58c016da926720ee" providerId="LiveId" clId="{6D3D00F4-B207-4726-950D-66517C1F6057}" dt="2023-04-14T08:23:12.744" v="291" actId="20577"/>
        <pc:sldMkLst>
          <pc:docMk/>
          <pc:sldMk cId="2106003604" sldId="281"/>
        </pc:sldMkLst>
        <pc:graphicFrameChg chg="mod modGraphic">
          <ac:chgData name="C C" userId="58c016da926720ee" providerId="LiveId" clId="{6D3D00F4-B207-4726-950D-66517C1F6057}" dt="2023-04-14T08:23:12.744" v="291" actId="20577"/>
          <ac:graphicFrameMkLst>
            <pc:docMk/>
            <pc:sldMk cId="2106003604" sldId="281"/>
            <ac:graphicFrameMk id="5" creationId="{699C6084-5148-4AC2-A172-C137D767035C}"/>
          </ac:graphicFrameMkLst>
        </pc:graphicFrameChg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167197884" sldId="282"/>
        </pc:sldMkLst>
      </pc:sldChg>
      <pc:sldChg chg="add del">
        <pc:chgData name="C C" userId="58c016da926720ee" providerId="LiveId" clId="{6D3D00F4-B207-4726-950D-66517C1F6057}" dt="2023-04-14T08:18:08.257" v="164" actId="47"/>
        <pc:sldMkLst>
          <pc:docMk/>
          <pc:sldMk cId="3891049118" sldId="285"/>
        </pc:sldMkLst>
      </pc:sldChg>
      <pc:sldChg chg="del">
        <pc:chgData name="C C" userId="58c016da926720ee" providerId="LiveId" clId="{6D3D00F4-B207-4726-950D-66517C1F6057}" dt="2023-04-14T08:17:56.672" v="163" actId="47"/>
        <pc:sldMkLst>
          <pc:docMk/>
          <pc:sldMk cId="1252420289" sldId="318"/>
        </pc:sldMkLst>
      </pc:sldChg>
      <pc:sldChg chg="del">
        <pc:chgData name="C C" userId="58c016da926720ee" providerId="LiveId" clId="{6D3D00F4-B207-4726-950D-66517C1F6057}" dt="2023-04-14T08:17:56.672" v="163" actId="47"/>
        <pc:sldMkLst>
          <pc:docMk/>
          <pc:sldMk cId="1290554776" sldId="319"/>
        </pc:sldMkLst>
      </pc:sldChg>
      <pc:sldChg chg="del">
        <pc:chgData name="C C" userId="58c016da926720ee" providerId="LiveId" clId="{6D3D00F4-B207-4726-950D-66517C1F6057}" dt="2023-04-14T08:17:56.672" v="163" actId="47"/>
        <pc:sldMkLst>
          <pc:docMk/>
          <pc:sldMk cId="212848021" sldId="322"/>
        </pc:sldMkLst>
      </pc:sldChg>
      <pc:sldChg chg="del">
        <pc:chgData name="C C" userId="58c016da926720ee" providerId="LiveId" clId="{6D3D00F4-B207-4726-950D-66517C1F6057}" dt="2023-04-14T08:17:56.672" v="163" actId="47"/>
        <pc:sldMkLst>
          <pc:docMk/>
          <pc:sldMk cId="905704548" sldId="324"/>
        </pc:sldMkLst>
      </pc:sldChg>
      <pc:sldChg chg="del">
        <pc:chgData name="C C" userId="58c016da926720ee" providerId="LiveId" clId="{6D3D00F4-B207-4726-950D-66517C1F6057}" dt="2023-04-14T08:17:56.672" v="163" actId="47"/>
        <pc:sldMkLst>
          <pc:docMk/>
          <pc:sldMk cId="2603871003" sldId="325"/>
        </pc:sldMkLst>
      </pc:sldChg>
      <pc:sldChg chg="del">
        <pc:chgData name="C C" userId="58c016da926720ee" providerId="LiveId" clId="{6D3D00F4-B207-4726-950D-66517C1F6057}" dt="2023-04-14T08:17:56.672" v="163" actId="47"/>
        <pc:sldMkLst>
          <pc:docMk/>
          <pc:sldMk cId="1166599625" sldId="326"/>
        </pc:sldMkLst>
      </pc:sldChg>
      <pc:sldChg chg="modSp del mod ord">
        <pc:chgData name="C C" userId="58c016da926720ee" providerId="LiveId" clId="{6D3D00F4-B207-4726-950D-66517C1F6057}" dt="2023-04-14T07:52:22.640" v="149" actId="47"/>
        <pc:sldMkLst>
          <pc:docMk/>
          <pc:sldMk cId="3393580242" sldId="393"/>
        </pc:sldMkLst>
        <pc:spChg chg="mod">
          <ac:chgData name="C C" userId="58c016da926720ee" providerId="LiveId" clId="{6D3D00F4-B207-4726-950D-66517C1F6057}" dt="2023-04-14T07:36:55.611" v="33" actId="20577"/>
          <ac:spMkLst>
            <pc:docMk/>
            <pc:sldMk cId="3393580242" sldId="393"/>
            <ac:spMk id="3" creationId="{00000000-0000-0000-0000-000000000000}"/>
          </ac:spMkLst>
        </pc:spChg>
      </pc:sldChg>
      <pc:sldChg chg="modSp add del mod">
        <pc:chgData name="C C" userId="58c016da926720ee" providerId="LiveId" clId="{6D3D00F4-B207-4726-950D-66517C1F6057}" dt="2023-04-14T07:52:12.563" v="145"/>
        <pc:sldMkLst>
          <pc:docMk/>
          <pc:sldMk cId="937996676" sldId="401"/>
        </pc:sldMkLst>
        <pc:spChg chg="mod">
          <ac:chgData name="C C" userId="58c016da926720ee" providerId="LiveId" clId="{6D3D00F4-B207-4726-950D-66517C1F6057}" dt="2023-04-14T07:37:25.250" v="89" actId="313"/>
          <ac:spMkLst>
            <pc:docMk/>
            <pc:sldMk cId="937996676" sldId="401"/>
            <ac:spMk id="3" creationId="{1F105AE2-F173-4F10-B415-4027EAE2F22D}"/>
          </ac:spMkLst>
        </pc:spChg>
      </pc:sldChg>
      <pc:sldChg chg="add del">
        <pc:chgData name="C C" userId="58c016da926720ee" providerId="LiveId" clId="{6D3D00F4-B207-4726-950D-66517C1F6057}" dt="2023-04-14T07:52:12.563" v="145"/>
        <pc:sldMkLst>
          <pc:docMk/>
          <pc:sldMk cId="1978773447" sldId="416"/>
        </pc:sldMkLst>
      </pc:sldChg>
      <pc:sldChg chg="modSp add del mod">
        <pc:chgData name="C C" userId="58c016da926720ee" providerId="LiveId" clId="{6D3D00F4-B207-4726-950D-66517C1F6057}" dt="2023-04-14T08:18:51.618" v="192" actId="47"/>
        <pc:sldMkLst>
          <pc:docMk/>
          <pc:sldMk cId="2676244053" sldId="417"/>
        </pc:sldMkLst>
        <pc:graphicFrameChg chg="modGraphic">
          <ac:chgData name="C C" userId="58c016da926720ee" providerId="LiveId" clId="{6D3D00F4-B207-4726-950D-66517C1F6057}" dt="2023-04-14T08:18:45.360" v="191" actId="20577"/>
          <ac:graphicFrameMkLst>
            <pc:docMk/>
            <pc:sldMk cId="2676244053" sldId="417"/>
            <ac:graphicFrameMk id="8" creationId="{47D15C56-17D0-40E3-AD11-19B973AAAF2A}"/>
          </ac:graphicFrameMkLst>
        </pc:graphicFrameChg>
      </pc:sldChg>
      <pc:sldChg chg="add del">
        <pc:chgData name="C C" userId="58c016da926720ee" providerId="LiveId" clId="{6D3D00F4-B207-4726-950D-66517C1F6057}" dt="2023-04-14T08:18:51.618" v="192" actId="47"/>
        <pc:sldMkLst>
          <pc:docMk/>
          <pc:sldMk cId="471651577" sldId="419"/>
        </pc:sldMkLst>
      </pc:sldChg>
      <pc:sldChg chg="del">
        <pc:chgData name="C C" userId="58c016da926720ee" providerId="LiveId" clId="{6D3D00F4-B207-4726-950D-66517C1F6057}" dt="2023-04-14T08:17:56.672" v="163" actId="47"/>
        <pc:sldMkLst>
          <pc:docMk/>
          <pc:sldMk cId="1045513571" sldId="420"/>
        </pc:sldMkLst>
      </pc:sldChg>
      <pc:sldChg chg="modSp add mod ord">
        <pc:chgData name="C C" userId="58c016da926720ee" providerId="LiveId" clId="{6D3D00F4-B207-4726-950D-66517C1F6057}" dt="2023-04-14T07:51:48.153" v="139" actId="20577"/>
        <pc:sldMkLst>
          <pc:docMk/>
          <pc:sldMk cId="3731950994" sldId="421"/>
        </pc:sldMkLst>
        <pc:spChg chg="mod">
          <ac:chgData name="C C" userId="58c016da926720ee" providerId="LiveId" clId="{6D3D00F4-B207-4726-950D-66517C1F6057}" dt="2023-04-14T07:51:45.529" v="128" actId="20577"/>
          <ac:spMkLst>
            <pc:docMk/>
            <pc:sldMk cId="3731950994" sldId="421"/>
            <ac:spMk id="8" creationId="{A67B6EC6-3A28-49C4-AE78-D2532997B2E4}"/>
          </ac:spMkLst>
        </pc:spChg>
        <pc:spChg chg="mod">
          <ac:chgData name="C C" userId="58c016da926720ee" providerId="LiveId" clId="{6D3D00F4-B207-4726-950D-66517C1F6057}" dt="2023-04-14T07:51:48.153" v="139" actId="20577"/>
          <ac:spMkLst>
            <pc:docMk/>
            <pc:sldMk cId="3731950994" sldId="421"/>
            <ac:spMk id="9" creationId="{2469321F-1E79-4B55-B71D-CF2C75FCE3A8}"/>
          </ac:spMkLst>
        </pc:spChg>
      </pc:sldChg>
      <pc:sldChg chg="add del">
        <pc:chgData name="C C" userId="58c016da926720ee" providerId="LiveId" clId="{6D3D00F4-B207-4726-950D-66517C1F6057}" dt="2023-04-14T07:52:21.201" v="147"/>
        <pc:sldMkLst>
          <pc:docMk/>
          <pc:sldMk cId="664883739" sldId="422"/>
        </pc:sldMkLst>
      </pc:sldChg>
      <pc:sldChg chg="add">
        <pc:chgData name="C C" userId="58c016da926720ee" providerId="LiveId" clId="{6D3D00F4-B207-4726-950D-66517C1F6057}" dt="2023-04-14T07:52:21.225" v="148"/>
        <pc:sldMkLst>
          <pc:docMk/>
          <pc:sldMk cId="2213778089" sldId="422"/>
        </pc:sldMkLst>
      </pc:sldChg>
      <pc:sldChg chg="modSp add mod">
        <pc:chgData name="C C" userId="58c016da926720ee" providerId="LiveId" clId="{6D3D00F4-B207-4726-950D-66517C1F6057}" dt="2023-04-14T09:17:21.558" v="296" actId="20577"/>
        <pc:sldMkLst>
          <pc:docMk/>
          <pc:sldMk cId="3602810509" sldId="423"/>
        </pc:sldMkLst>
        <pc:spChg chg="mod">
          <ac:chgData name="C C" userId="58c016da926720ee" providerId="LiveId" clId="{6D3D00F4-B207-4726-950D-66517C1F6057}" dt="2023-04-14T09:17:21.558" v="296" actId="20577"/>
          <ac:spMkLst>
            <pc:docMk/>
            <pc:sldMk cId="3602810509" sldId="423"/>
            <ac:spMk id="8" creationId="{A67B6EC6-3A28-49C4-AE78-D2532997B2E4}"/>
          </ac:spMkLst>
        </pc:spChg>
        <pc:spChg chg="mod">
          <ac:chgData name="C C" userId="58c016da926720ee" providerId="LiveId" clId="{6D3D00F4-B207-4726-950D-66517C1F6057}" dt="2023-04-14T08:19:04.939" v="223" actId="313"/>
          <ac:spMkLst>
            <pc:docMk/>
            <pc:sldMk cId="3602810509" sldId="423"/>
            <ac:spMk id="9" creationId="{2469321F-1E79-4B55-B71D-CF2C75FCE3A8}"/>
          </ac:spMkLst>
        </pc:spChg>
      </pc:sldChg>
      <pc:sldChg chg="modSp add mod">
        <pc:chgData name="C C" userId="58c016da926720ee" providerId="LiveId" clId="{6D3D00F4-B207-4726-950D-66517C1F6057}" dt="2023-04-14T09:18:26.358" v="406" actId="20577"/>
        <pc:sldMkLst>
          <pc:docMk/>
          <pc:sldMk cId="2860231614" sldId="424"/>
        </pc:sldMkLst>
        <pc:spChg chg="mod">
          <ac:chgData name="C C" userId="58c016da926720ee" providerId="LiveId" clId="{6D3D00F4-B207-4726-950D-66517C1F6057}" dt="2023-04-14T09:17:30.046" v="301" actId="20577"/>
          <ac:spMkLst>
            <pc:docMk/>
            <pc:sldMk cId="2860231614" sldId="424"/>
            <ac:spMk id="8" creationId="{A67B6EC6-3A28-49C4-AE78-D2532997B2E4}"/>
          </ac:spMkLst>
        </pc:spChg>
        <pc:spChg chg="mod">
          <ac:chgData name="C C" userId="58c016da926720ee" providerId="LiveId" clId="{6D3D00F4-B207-4726-950D-66517C1F6057}" dt="2023-04-14T09:18:26.358" v="406" actId="20577"/>
          <ac:spMkLst>
            <pc:docMk/>
            <pc:sldMk cId="2860231614" sldId="424"/>
            <ac:spMk id="9" creationId="{2469321F-1E79-4B55-B71D-CF2C75FCE3A8}"/>
          </ac:spMkLst>
        </pc:spChg>
      </pc:sldChg>
      <pc:sldChg chg="new del">
        <pc:chgData name="C C" userId="58c016da926720ee" providerId="LiveId" clId="{6D3D00F4-B207-4726-950D-66517C1F6057}" dt="2023-04-14T09:18:37.609" v="409" actId="47"/>
        <pc:sldMkLst>
          <pc:docMk/>
          <pc:sldMk cId="4172653605" sldId="425"/>
        </pc:sldMkLst>
      </pc:sldChg>
      <pc:sldChg chg="addSp delSp modSp add mod">
        <pc:chgData name="C C" userId="58c016da926720ee" providerId="LiveId" clId="{6D3D00F4-B207-4726-950D-66517C1F6057}" dt="2023-04-14T10:19:16.692" v="826" actId="14100"/>
        <pc:sldMkLst>
          <pc:docMk/>
          <pc:sldMk cId="3063877158" sldId="426"/>
        </pc:sldMkLst>
        <pc:spChg chg="mod">
          <ac:chgData name="C C" userId="58c016da926720ee" providerId="LiveId" clId="{6D3D00F4-B207-4726-950D-66517C1F6057}" dt="2023-04-14T09:19:13.783" v="485"/>
          <ac:spMkLst>
            <pc:docMk/>
            <pc:sldMk cId="3063877158" sldId="426"/>
            <ac:spMk id="2" creationId="{28D8CF59-78B5-44DC-9CC8-474CD726117E}"/>
          </ac:spMkLst>
        </pc:spChg>
        <pc:spChg chg="mod">
          <ac:chgData name="C C" userId="58c016da926720ee" providerId="LiveId" clId="{6D3D00F4-B207-4726-950D-66517C1F6057}" dt="2023-04-14T09:19:13.783" v="485"/>
          <ac:spMkLst>
            <pc:docMk/>
            <pc:sldMk cId="3063877158" sldId="426"/>
            <ac:spMk id="3" creationId="{891F5AB0-64E9-418E-8438-4B8D36DA6B34}"/>
          </ac:spMkLst>
        </pc:spChg>
        <pc:spChg chg="add del mod">
          <ac:chgData name="C C" userId="58c016da926720ee" providerId="LiveId" clId="{6D3D00F4-B207-4726-950D-66517C1F6057}" dt="2023-04-14T09:19:09.402" v="483" actId="478"/>
          <ac:spMkLst>
            <pc:docMk/>
            <pc:sldMk cId="3063877158" sldId="426"/>
            <ac:spMk id="5" creationId="{4CC9546A-441D-E9AE-0736-E4C7612942DE}"/>
          </ac:spMkLst>
        </pc:spChg>
        <pc:spChg chg="add del mod">
          <ac:chgData name="C C" userId="58c016da926720ee" providerId="LiveId" clId="{6D3D00F4-B207-4726-950D-66517C1F6057}" dt="2023-04-14T09:19:13.783" v="485"/>
          <ac:spMkLst>
            <pc:docMk/>
            <pc:sldMk cId="3063877158" sldId="426"/>
            <ac:spMk id="6" creationId="{DA52F506-C815-A63B-647B-0B6734970709}"/>
          </ac:spMkLst>
        </pc:spChg>
        <pc:spChg chg="add del mod">
          <ac:chgData name="C C" userId="58c016da926720ee" providerId="LiveId" clId="{6D3D00F4-B207-4726-950D-66517C1F6057}" dt="2023-04-14T09:19:13.783" v="485"/>
          <ac:spMkLst>
            <pc:docMk/>
            <pc:sldMk cId="3063877158" sldId="426"/>
            <ac:spMk id="7" creationId="{3AD7E0B0-1443-3580-18B5-1EB463A32B4A}"/>
          </ac:spMkLst>
        </pc:spChg>
        <pc:spChg chg="add mod">
          <ac:chgData name="C C" userId="58c016da926720ee" providerId="LiveId" clId="{6D3D00F4-B207-4726-950D-66517C1F6057}" dt="2023-04-14T10:19:16.692" v="826" actId="14100"/>
          <ac:spMkLst>
            <pc:docMk/>
            <pc:sldMk cId="3063877158" sldId="426"/>
            <ac:spMk id="9" creationId="{7F2819F0-72EF-B956-6CD6-4712DC692FD2}"/>
          </ac:spMkLst>
        </pc:spChg>
        <pc:spChg chg="del">
          <ac:chgData name="C C" userId="58c016da926720ee" providerId="LiveId" clId="{6D3D00F4-B207-4726-950D-66517C1F6057}" dt="2023-04-14T09:19:10.638" v="484" actId="478"/>
          <ac:spMkLst>
            <pc:docMk/>
            <pc:sldMk cId="3063877158" sldId="426"/>
            <ac:spMk id="10" creationId="{35CD947D-963E-46DC-8508-9822BF46EE24}"/>
          </ac:spMkLst>
        </pc:spChg>
        <pc:picChg chg="del">
          <ac:chgData name="C C" userId="58c016da926720ee" providerId="LiveId" clId="{6D3D00F4-B207-4726-950D-66517C1F6057}" dt="2023-04-14T09:19:06.649" v="482" actId="478"/>
          <ac:picMkLst>
            <pc:docMk/>
            <pc:sldMk cId="3063877158" sldId="426"/>
            <ac:picMk id="8" creationId="{544A4463-1866-4972-B828-15D6A5AECA3B}"/>
          </ac:picMkLst>
        </pc:picChg>
        <pc:picChg chg="add mod">
          <ac:chgData name="C C" userId="58c016da926720ee" providerId="LiveId" clId="{6D3D00F4-B207-4726-950D-66517C1F6057}" dt="2023-04-14T10:19:13.318" v="825" actId="14100"/>
          <ac:picMkLst>
            <pc:docMk/>
            <pc:sldMk cId="3063877158" sldId="426"/>
            <ac:picMk id="12" creationId="{A6D73B38-D4E4-478F-0258-9610D526C843}"/>
          </ac:picMkLst>
        </pc:picChg>
      </pc:sldChg>
      <pc:sldMasterChg chg="addSldLayout delSldLayout">
        <pc:chgData name="C C" userId="58c016da926720ee" providerId="LiveId" clId="{6D3D00F4-B207-4726-950D-66517C1F6057}" dt="2023-04-14T08:18:51.618" v="192" actId="47"/>
        <pc:sldMasterMkLst>
          <pc:docMk/>
          <pc:sldMasterMk cId="0" sldId="2147483678"/>
        </pc:sldMasterMkLst>
        <pc:sldLayoutChg chg="add del">
          <pc:chgData name="C C" userId="58c016da926720ee" providerId="LiveId" clId="{6D3D00F4-B207-4726-950D-66517C1F6057}" dt="2023-04-14T08:18:51.618" v="192" actId="47"/>
          <pc:sldLayoutMkLst>
            <pc:docMk/>
            <pc:sldMasterMk cId="0" sldId="2147483678"/>
            <pc:sldLayoutMk cId="2924136351" sldId="2147483701"/>
          </pc:sldLayoutMkLst>
        </pc:sldLayoutChg>
      </pc:sldMasterChg>
    </pc:docChg>
  </pc:docChgLst>
  <pc:docChgLst>
    <pc:chgData name="C C" userId="58c016da926720ee" providerId="LiveId" clId="{DD51DD77-7AA8-4393-A345-B77EC8633E9C}"/>
    <pc:docChg chg="undo custSel addSld delSld modSld">
      <pc:chgData name="C C" userId="58c016da926720ee" providerId="LiveId" clId="{DD51DD77-7AA8-4393-A345-B77EC8633E9C}" dt="2019-10-14T07:11:14.851" v="319" actId="113"/>
      <pc:docMkLst>
        <pc:docMk/>
      </pc:docMkLst>
      <pc:sldChg chg="modSp">
        <pc:chgData name="C C" userId="58c016da926720ee" providerId="LiveId" clId="{DD51DD77-7AA8-4393-A345-B77EC8633E9C}" dt="2019-10-13T10:09:25.679" v="83" actId="20577"/>
        <pc:sldMkLst>
          <pc:docMk/>
          <pc:sldMk cId="304734020" sldId="390"/>
        </pc:sldMkLst>
        <pc:spChg chg="mod">
          <ac:chgData name="C C" userId="58c016da926720ee" providerId="LiveId" clId="{DD51DD77-7AA8-4393-A345-B77EC8633E9C}" dt="2019-10-13T10:09:25.679" v="83" actId="20577"/>
          <ac:spMkLst>
            <pc:docMk/>
            <pc:sldMk cId="304734020" sldId="390"/>
            <ac:spMk id="3" creationId="{00000000-0000-0000-0000-000000000000}"/>
          </ac:spMkLst>
        </pc:spChg>
      </pc:sldChg>
      <pc:sldChg chg="modSp">
        <pc:chgData name="C C" userId="58c016da926720ee" providerId="LiveId" clId="{DD51DD77-7AA8-4393-A345-B77EC8633E9C}" dt="2019-10-13T10:27:36.716" v="318" actId="20577"/>
        <pc:sldMkLst>
          <pc:docMk/>
          <pc:sldMk cId="1287846668" sldId="392"/>
        </pc:sldMkLst>
        <pc:spChg chg="mod">
          <ac:chgData name="C C" userId="58c016da926720ee" providerId="LiveId" clId="{DD51DD77-7AA8-4393-A345-B77EC8633E9C}" dt="2019-10-13T10:27:36.716" v="318" actId="20577"/>
          <ac:spMkLst>
            <pc:docMk/>
            <pc:sldMk cId="1287846668" sldId="392"/>
            <ac:spMk id="2" creationId="{00000000-0000-0000-0000-000000000000}"/>
          </ac:spMkLst>
        </pc:spChg>
        <pc:spChg chg="mod">
          <ac:chgData name="C C" userId="58c016da926720ee" providerId="LiveId" clId="{DD51DD77-7AA8-4393-A345-B77EC8633E9C}" dt="2019-10-13T10:27:29.252" v="300" actId="20577"/>
          <ac:spMkLst>
            <pc:docMk/>
            <pc:sldMk cId="1287846668" sldId="392"/>
            <ac:spMk id="3" creationId="{00000000-0000-0000-0000-000000000000}"/>
          </ac:spMkLst>
        </pc:spChg>
      </pc:sldChg>
      <pc:sldChg chg="modSp">
        <pc:chgData name="C C" userId="58c016da926720ee" providerId="LiveId" clId="{DD51DD77-7AA8-4393-A345-B77EC8633E9C}" dt="2019-10-13T10:08:21.792" v="27" actId="20577"/>
        <pc:sldMkLst>
          <pc:docMk/>
          <pc:sldMk cId="3393580242" sldId="393"/>
        </pc:sldMkLst>
        <pc:spChg chg="mod">
          <ac:chgData name="C C" userId="58c016da926720ee" providerId="LiveId" clId="{DD51DD77-7AA8-4393-A345-B77EC8633E9C}" dt="2019-10-13T10:08:21.792" v="27" actId="20577"/>
          <ac:spMkLst>
            <pc:docMk/>
            <pc:sldMk cId="3393580242" sldId="393"/>
            <ac:spMk id="3" creationId="{00000000-0000-0000-0000-000000000000}"/>
          </ac:spMkLst>
        </pc:spChg>
      </pc:sldChg>
      <pc:sldChg chg="add del">
        <pc:chgData name="C C" userId="58c016da926720ee" providerId="LiveId" clId="{DD51DD77-7AA8-4393-A345-B77EC8633E9C}" dt="2019-10-13T10:10:38.918" v="89" actId="47"/>
        <pc:sldMkLst>
          <pc:docMk/>
          <pc:sldMk cId="1115520323" sldId="403"/>
        </pc:sldMkLst>
      </pc:sldChg>
      <pc:sldChg chg="modSp">
        <pc:chgData name="C C" userId="58c016da926720ee" providerId="LiveId" clId="{DD51DD77-7AA8-4393-A345-B77EC8633E9C}" dt="2019-10-14T07:11:14.851" v="319" actId="113"/>
        <pc:sldMkLst>
          <pc:docMk/>
          <pc:sldMk cId="1636883444" sldId="404"/>
        </pc:sldMkLst>
        <pc:spChg chg="mod">
          <ac:chgData name="C C" userId="58c016da926720ee" providerId="LiveId" clId="{DD51DD77-7AA8-4393-A345-B77EC8633E9C}" dt="2019-10-14T07:11:14.851" v="319" actId="113"/>
          <ac:spMkLst>
            <pc:docMk/>
            <pc:sldMk cId="1636883444" sldId="404"/>
            <ac:spMk id="3" creationId="{B948DE76-596C-446E-82C4-899435388667}"/>
          </ac:spMkLst>
        </pc:spChg>
      </pc:sldChg>
      <pc:sldChg chg="modNotesTx">
        <pc:chgData name="C C" userId="58c016da926720ee" providerId="LiveId" clId="{DD51DD77-7AA8-4393-A345-B77EC8633E9C}" dt="2019-10-13T10:13:09.974" v="161" actId="20577"/>
        <pc:sldMkLst>
          <pc:docMk/>
          <pc:sldMk cId="3586707164" sldId="407"/>
        </pc:sldMkLst>
      </pc:sldChg>
      <pc:sldChg chg="modNotesTx">
        <pc:chgData name="C C" userId="58c016da926720ee" providerId="LiveId" clId="{DD51DD77-7AA8-4393-A345-B77EC8633E9C}" dt="2019-10-13T10:13:13.798" v="170" actId="20577"/>
        <pc:sldMkLst>
          <pc:docMk/>
          <pc:sldMk cId="85523823" sldId="408"/>
        </pc:sldMkLst>
      </pc:sldChg>
      <pc:sldChg chg="modSp">
        <pc:chgData name="C C" userId="58c016da926720ee" providerId="LiveId" clId="{DD51DD77-7AA8-4393-A345-B77EC8633E9C}" dt="2019-10-13T10:14:21.280" v="172" actId="20577"/>
        <pc:sldMkLst>
          <pc:docMk/>
          <pc:sldMk cId="980577144" sldId="410"/>
        </pc:sldMkLst>
        <pc:spChg chg="mod">
          <ac:chgData name="C C" userId="58c016da926720ee" providerId="LiveId" clId="{DD51DD77-7AA8-4393-A345-B77EC8633E9C}" dt="2019-10-13T10:14:21.280" v="172" actId="20577"/>
          <ac:spMkLst>
            <pc:docMk/>
            <pc:sldMk cId="980577144" sldId="410"/>
            <ac:spMk id="3" creationId="{3DED0BEE-DDD6-492C-82B4-958109413DC6}"/>
          </ac:spMkLst>
        </pc:spChg>
      </pc:sldChg>
      <pc:sldChg chg="delSp">
        <pc:chgData name="C C" userId="58c016da926720ee" providerId="LiveId" clId="{DD51DD77-7AA8-4393-A345-B77EC8633E9C}" dt="2019-10-13T10:08:37.572" v="28" actId="478"/>
        <pc:sldMkLst>
          <pc:docMk/>
          <pc:sldMk cId="4079667306" sldId="418"/>
        </pc:sldMkLst>
        <pc:spChg chg="del">
          <ac:chgData name="C C" userId="58c016da926720ee" providerId="LiveId" clId="{DD51DD77-7AA8-4393-A345-B77EC8633E9C}" dt="2019-10-13T10:08:37.572" v="28" actId="478"/>
          <ac:spMkLst>
            <pc:docMk/>
            <pc:sldMk cId="4079667306" sldId="418"/>
            <ac:spMk id="4" creationId="{A6F30CF2-F5D8-4346-9717-60C0D1AE6061}"/>
          </ac:spMkLst>
        </pc:spChg>
      </pc:sldChg>
      <pc:sldChg chg="delSp">
        <pc:chgData name="C C" userId="58c016da926720ee" providerId="LiveId" clId="{DD51DD77-7AA8-4393-A345-B77EC8633E9C}" dt="2019-10-13T10:09:39.771" v="84" actId="478"/>
        <pc:sldMkLst>
          <pc:docMk/>
          <pc:sldMk cId="1527864762" sldId="420"/>
        </pc:sldMkLst>
        <pc:spChg chg="del">
          <ac:chgData name="C C" userId="58c016da926720ee" providerId="LiveId" clId="{DD51DD77-7AA8-4393-A345-B77EC8633E9C}" dt="2019-10-13T10:09:39.771" v="84" actId="478"/>
          <ac:spMkLst>
            <pc:docMk/>
            <pc:sldMk cId="1527864762" sldId="420"/>
            <ac:spMk id="4" creationId="{EA62019E-2821-4495-9098-D06ABCC0E994}"/>
          </ac:spMkLst>
        </pc:spChg>
      </pc:sldChg>
      <pc:sldChg chg="delSp modSp add del">
        <pc:chgData name="C C" userId="58c016da926720ee" providerId="LiveId" clId="{DD51DD77-7AA8-4393-A345-B77EC8633E9C}" dt="2019-10-13T10:27:20.859" v="274" actId="47"/>
        <pc:sldMkLst>
          <pc:docMk/>
          <pc:sldMk cId="1975518134" sldId="421"/>
        </pc:sldMkLst>
        <pc:spChg chg="mod">
          <ac:chgData name="C C" userId="58c016da926720ee" providerId="LiveId" clId="{DD51DD77-7AA8-4393-A345-B77EC8633E9C}" dt="2019-10-13T10:26:46.622" v="183" actId="20577"/>
          <ac:spMkLst>
            <pc:docMk/>
            <pc:sldMk cId="1975518134" sldId="421"/>
            <ac:spMk id="2" creationId="{6669C8AE-9977-4546-8DA0-20FA5DC8DE40}"/>
          </ac:spMkLst>
        </pc:spChg>
        <pc:spChg chg="mod">
          <ac:chgData name="C C" userId="58c016da926720ee" providerId="LiveId" clId="{DD51DD77-7AA8-4393-A345-B77EC8633E9C}" dt="2019-10-13T10:27:15.038" v="273" actId="20577"/>
          <ac:spMkLst>
            <pc:docMk/>
            <pc:sldMk cId="1975518134" sldId="421"/>
            <ac:spMk id="3" creationId="{522DBA19-6C99-4BDD-8572-FDDB2DA1FC25}"/>
          </ac:spMkLst>
        </pc:spChg>
        <pc:spChg chg="del">
          <ac:chgData name="C C" userId="58c016da926720ee" providerId="LiveId" clId="{DD51DD77-7AA8-4393-A345-B77EC8633E9C}" dt="2019-10-13T10:26:42.477" v="174" actId="478"/>
          <ac:spMkLst>
            <pc:docMk/>
            <pc:sldMk cId="1975518134" sldId="421"/>
            <ac:spMk id="4" creationId="{1055A49B-FCE3-459C-ADE7-C49F278DE87B}"/>
          </ac:spMkLst>
        </pc:spChg>
      </pc:sldChg>
    </pc:docChg>
  </pc:docChgLst>
  <pc:docChgLst>
    <pc:chgData name="C C" userId="58c016da926720ee" providerId="LiveId" clId="{40E86CAA-647F-4933-8CE7-7F4FA11F031C}"/>
    <pc:docChg chg="undo custSel addSld delSld modSld">
      <pc:chgData name="C C" userId="58c016da926720ee" providerId="LiveId" clId="{40E86CAA-647F-4933-8CE7-7F4FA11F031C}" dt="2023-05-07T15:19:42.453" v="2283" actId="20577"/>
      <pc:docMkLst>
        <pc:docMk/>
      </pc:docMkLst>
      <pc:sldChg chg="modSp mod">
        <pc:chgData name="C C" userId="58c016da926720ee" providerId="LiveId" clId="{40E86CAA-647F-4933-8CE7-7F4FA11F031C}" dt="2023-05-07T14:51:23.949" v="1244" actId="313"/>
        <pc:sldMkLst>
          <pc:docMk/>
          <pc:sldMk cId="3533300035" sldId="257"/>
        </pc:sldMkLst>
        <pc:spChg chg="mod">
          <ac:chgData name="C C" userId="58c016da926720ee" providerId="LiveId" clId="{40E86CAA-647F-4933-8CE7-7F4FA11F031C}" dt="2023-05-07T14:51:23.949" v="1244" actId="313"/>
          <ac:spMkLst>
            <pc:docMk/>
            <pc:sldMk cId="3533300035" sldId="257"/>
            <ac:spMk id="5" creationId="{5B5A2214-0261-4489-8A63-55817E9128D8}"/>
          </ac:spMkLst>
        </pc:spChg>
      </pc:sldChg>
      <pc:sldChg chg="del">
        <pc:chgData name="C C" userId="58c016da926720ee" providerId="LiveId" clId="{40E86CAA-647F-4933-8CE7-7F4FA11F031C}" dt="2023-05-07T09:49:37.845" v="1119" actId="47"/>
        <pc:sldMkLst>
          <pc:docMk/>
          <pc:sldMk cId="3082542229" sldId="258"/>
        </pc:sldMkLst>
      </pc:sldChg>
      <pc:sldChg chg="modSp mod">
        <pc:chgData name="C C" userId="58c016da926720ee" providerId="LiveId" clId="{40E86CAA-647F-4933-8CE7-7F4FA11F031C}" dt="2023-05-07T09:49:33.401" v="1118" actId="20577"/>
        <pc:sldMkLst>
          <pc:docMk/>
          <pc:sldMk cId="4222777969" sldId="259"/>
        </pc:sldMkLst>
        <pc:spChg chg="mod">
          <ac:chgData name="C C" userId="58c016da926720ee" providerId="LiveId" clId="{40E86CAA-647F-4933-8CE7-7F4FA11F031C}" dt="2023-05-07T09:49:33.401" v="1118" actId="20577"/>
          <ac:spMkLst>
            <pc:docMk/>
            <pc:sldMk cId="4222777969" sldId="259"/>
            <ac:spMk id="9" creationId="{2469321F-1E79-4B55-B71D-CF2C75FCE3A8}"/>
          </ac:spMkLst>
        </pc:spChg>
      </pc:sldChg>
      <pc:sldChg chg="del">
        <pc:chgData name="C C" userId="58c016da926720ee" providerId="LiveId" clId="{40E86CAA-647F-4933-8CE7-7F4FA11F031C}" dt="2023-05-07T09:49:37.845" v="1119" actId="47"/>
        <pc:sldMkLst>
          <pc:docMk/>
          <pc:sldMk cId="2218351494" sldId="260"/>
        </pc:sldMkLst>
      </pc:sldChg>
      <pc:sldChg chg="add">
        <pc:chgData name="C C" userId="58c016da926720ee" providerId="LiveId" clId="{40E86CAA-647F-4933-8CE7-7F4FA11F031C}" dt="2023-05-07T09:48:46.527" v="1016"/>
        <pc:sldMkLst>
          <pc:docMk/>
          <pc:sldMk cId="2073477038" sldId="277"/>
        </pc:sldMkLst>
      </pc:sldChg>
      <pc:sldChg chg="add">
        <pc:chgData name="C C" userId="58c016da926720ee" providerId="LiveId" clId="{40E86CAA-647F-4933-8CE7-7F4FA11F031C}" dt="2023-05-07T09:48:46.527" v="1016"/>
        <pc:sldMkLst>
          <pc:docMk/>
          <pc:sldMk cId="911192258" sldId="278"/>
        </pc:sldMkLst>
      </pc:sldChg>
      <pc:sldChg chg="add">
        <pc:chgData name="C C" userId="58c016da926720ee" providerId="LiveId" clId="{40E86CAA-647F-4933-8CE7-7F4FA11F031C}" dt="2023-05-07T09:48:46.527" v="1016"/>
        <pc:sldMkLst>
          <pc:docMk/>
          <pc:sldMk cId="3891049118" sldId="285"/>
        </pc:sldMkLst>
      </pc:sldChg>
      <pc:sldChg chg="add">
        <pc:chgData name="C C" userId="58c016da926720ee" providerId="LiveId" clId="{40E86CAA-647F-4933-8CE7-7F4FA11F031C}" dt="2023-05-07T11:28:27.643" v="1137"/>
        <pc:sldMkLst>
          <pc:docMk/>
          <pc:sldMk cId="1603072243" sldId="290"/>
        </pc:sldMkLst>
      </pc:sldChg>
      <pc:sldChg chg="add">
        <pc:chgData name="C C" userId="58c016da926720ee" providerId="LiveId" clId="{40E86CAA-647F-4933-8CE7-7F4FA11F031C}" dt="2023-05-07T11:28:27.643" v="1137"/>
        <pc:sldMkLst>
          <pc:docMk/>
          <pc:sldMk cId="649098460" sldId="291"/>
        </pc:sldMkLst>
      </pc:sldChg>
      <pc:sldChg chg="modSp add mod">
        <pc:chgData name="C C" userId="58c016da926720ee" providerId="LiveId" clId="{40E86CAA-647F-4933-8CE7-7F4FA11F031C}" dt="2023-05-07T14:48:46.276" v="1211" actId="6549"/>
        <pc:sldMkLst>
          <pc:docMk/>
          <pc:sldMk cId="2388862875" sldId="292"/>
        </pc:sldMkLst>
        <pc:spChg chg="mod">
          <ac:chgData name="C C" userId="58c016da926720ee" providerId="LiveId" clId="{40E86CAA-647F-4933-8CE7-7F4FA11F031C}" dt="2023-05-07T14:48:46.276" v="1211" actId="6549"/>
          <ac:spMkLst>
            <pc:docMk/>
            <pc:sldMk cId="2388862875" sldId="292"/>
            <ac:spMk id="4" creationId="{98E49AF9-9A41-16ED-6449-F06F2A3865D1}"/>
          </ac:spMkLst>
        </pc:spChg>
      </pc:sldChg>
      <pc:sldChg chg="modSp add mod">
        <pc:chgData name="C C" userId="58c016da926720ee" providerId="LiveId" clId="{40E86CAA-647F-4933-8CE7-7F4FA11F031C}" dt="2023-05-07T14:48:52.495" v="1215" actId="20577"/>
        <pc:sldMkLst>
          <pc:docMk/>
          <pc:sldMk cId="1927398817" sldId="293"/>
        </pc:sldMkLst>
        <pc:spChg chg="mod">
          <ac:chgData name="C C" userId="58c016da926720ee" providerId="LiveId" clId="{40E86CAA-647F-4933-8CE7-7F4FA11F031C}" dt="2023-05-07T14:48:52.495" v="1215" actId="20577"/>
          <ac:spMkLst>
            <pc:docMk/>
            <pc:sldMk cId="1927398817" sldId="293"/>
            <ac:spMk id="2" creationId="{547A091F-BF85-763A-5A90-D0EF6D95BC17}"/>
          </ac:spMkLst>
        </pc:spChg>
      </pc:sldChg>
      <pc:sldChg chg="modSp add mod">
        <pc:chgData name="C C" userId="58c016da926720ee" providerId="LiveId" clId="{40E86CAA-647F-4933-8CE7-7F4FA11F031C}" dt="2023-05-07T14:48:48.959" v="1213" actId="20577"/>
        <pc:sldMkLst>
          <pc:docMk/>
          <pc:sldMk cId="2883343886" sldId="294"/>
        </pc:sldMkLst>
        <pc:spChg chg="mod">
          <ac:chgData name="C C" userId="58c016da926720ee" providerId="LiveId" clId="{40E86CAA-647F-4933-8CE7-7F4FA11F031C}" dt="2023-05-07T14:48:48.959" v="1213" actId="20577"/>
          <ac:spMkLst>
            <pc:docMk/>
            <pc:sldMk cId="2883343886" sldId="294"/>
            <ac:spMk id="2" creationId="{547A091F-BF85-763A-5A90-D0EF6D95BC17}"/>
          </ac:spMkLst>
        </pc:spChg>
      </pc:sldChg>
      <pc:sldChg chg="addSp delSp modSp mod">
        <pc:chgData name="C C" userId="58c016da926720ee" providerId="LiveId" clId="{40E86CAA-647F-4933-8CE7-7F4FA11F031C}" dt="2023-05-07T14:52:32.533" v="1250" actId="22"/>
        <pc:sldMkLst>
          <pc:docMk/>
          <pc:sldMk cId="0" sldId="389"/>
        </pc:sldMkLst>
        <pc:spChg chg="mod">
          <ac:chgData name="C C" userId="58c016da926720ee" providerId="LiveId" clId="{40E86CAA-647F-4933-8CE7-7F4FA11F031C}" dt="2023-05-07T08:58:02.263" v="2"/>
          <ac:spMkLst>
            <pc:docMk/>
            <pc:sldMk cId="0" sldId="389"/>
            <ac:spMk id="4099" creationId="{00000000-0000-0000-0000-000000000000}"/>
          </ac:spMkLst>
        </pc:spChg>
        <pc:picChg chg="add del">
          <ac:chgData name="C C" userId="58c016da926720ee" providerId="LiveId" clId="{40E86CAA-647F-4933-8CE7-7F4FA11F031C}" dt="2023-05-07T14:52:32.533" v="1250" actId="22"/>
          <ac:picMkLst>
            <pc:docMk/>
            <pc:sldMk cId="0" sldId="389"/>
            <ac:picMk id="3" creationId="{FC8568F3-29F2-DA25-33F5-3F2A21BECA47}"/>
          </ac:picMkLst>
        </pc:picChg>
      </pc:sldChg>
      <pc:sldChg chg="del">
        <pc:chgData name="C C" userId="58c016da926720ee" providerId="LiveId" clId="{40E86CAA-647F-4933-8CE7-7F4FA11F031C}" dt="2023-05-07T09:08:11.331" v="410" actId="47"/>
        <pc:sldMkLst>
          <pc:docMk/>
          <pc:sldMk cId="937996676" sldId="401"/>
        </pc:sldMkLst>
      </pc:sldChg>
      <pc:sldChg chg="del">
        <pc:chgData name="C C" userId="58c016da926720ee" providerId="LiveId" clId="{40E86CAA-647F-4933-8CE7-7F4FA11F031C}" dt="2023-05-07T09:08:11.331" v="410" actId="47"/>
        <pc:sldMkLst>
          <pc:docMk/>
          <pc:sldMk cId="1978773447" sldId="416"/>
        </pc:sldMkLst>
      </pc:sldChg>
      <pc:sldChg chg="modSp mod">
        <pc:chgData name="C C" userId="58c016da926720ee" providerId="LiveId" clId="{40E86CAA-647F-4933-8CE7-7F4FA11F031C}" dt="2023-05-07T09:08:06.979" v="409" actId="20577"/>
        <pc:sldMkLst>
          <pc:docMk/>
          <pc:sldMk cId="3731950994" sldId="421"/>
        </pc:sldMkLst>
        <pc:spChg chg="mod">
          <ac:chgData name="C C" userId="58c016da926720ee" providerId="LiveId" clId="{40E86CAA-647F-4933-8CE7-7F4FA11F031C}" dt="2023-05-07T09:08:06.979" v="409" actId="20577"/>
          <ac:spMkLst>
            <pc:docMk/>
            <pc:sldMk cId="3731950994" sldId="421"/>
            <ac:spMk id="9" creationId="{2469321F-1E79-4B55-B71D-CF2C75FCE3A8}"/>
          </ac:spMkLst>
        </pc:spChg>
      </pc:sldChg>
      <pc:sldChg chg="del">
        <pc:chgData name="C C" userId="58c016da926720ee" providerId="LiveId" clId="{40E86CAA-647F-4933-8CE7-7F4FA11F031C}" dt="2023-05-07T09:08:11.331" v="410" actId="47"/>
        <pc:sldMkLst>
          <pc:docMk/>
          <pc:sldMk cId="2213778089" sldId="422"/>
        </pc:sldMkLst>
      </pc:sldChg>
      <pc:sldChg chg="del">
        <pc:chgData name="C C" userId="58c016da926720ee" providerId="LiveId" clId="{40E86CAA-647F-4933-8CE7-7F4FA11F031C}" dt="2023-05-07T09:49:37.845" v="1119" actId="47"/>
        <pc:sldMkLst>
          <pc:docMk/>
          <pc:sldMk cId="3602810509" sldId="423"/>
        </pc:sldMkLst>
      </pc:sldChg>
      <pc:sldChg chg="modSp mod">
        <pc:chgData name="C C" userId="58c016da926720ee" providerId="LiveId" clId="{40E86CAA-647F-4933-8CE7-7F4FA11F031C}" dt="2023-05-07T09:48:52.661" v="1037" actId="20577"/>
        <pc:sldMkLst>
          <pc:docMk/>
          <pc:sldMk cId="2860231614" sldId="424"/>
        </pc:sldMkLst>
        <pc:spChg chg="mod">
          <ac:chgData name="C C" userId="58c016da926720ee" providerId="LiveId" clId="{40E86CAA-647F-4933-8CE7-7F4FA11F031C}" dt="2023-05-07T09:48:52.661" v="1037" actId="20577"/>
          <ac:spMkLst>
            <pc:docMk/>
            <pc:sldMk cId="2860231614" sldId="424"/>
            <ac:spMk id="9" creationId="{2469321F-1E79-4B55-B71D-CF2C75FCE3A8}"/>
          </ac:spMkLst>
        </pc:spChg>
      </pc:sldChg>
      <pc:sldChg chg="del">
        <pc:chgData name="C C" userId="58c016da926720ee" providerId="LiveId" clId="{40E86CAA-647F-4933-8CE7-7F4FA11F031C}" dt="2023-05-07T09:49:00.703" v="1038" actId="47"/>
        <pc:sldMkLst>
          <pc:docMk/>
          <pc:sldMk cId="3063877158" sldId="426"/>
        </pc:sldMkLst>
      </pc:sldChg>
      <pc:sldChg chg="del">
        <pc:chgData name="C C" userId="58c016da926720ee" providerId="LiveId" clId="{40E86CAA-647F-4933-8CE7-7F4FA11F031C}" dt="2023-05-07T09:49:00.703" v="1038" actId="47"/>
        <pc:sldMkLst>
          <pc:docMk/>
          <pc:sldMk cId="511155460" sldId="427"/>
        </pc:sldMkLst>
      </pc:sldChg>
      <pc:sldChg chg="del">
        <pc:chgData name="C C" userId="58c016da926720ee" providerId="LiveId" clId="{40E86CAA-647F-4933-8CE7-7F4FA11F031C}" dt="2023-05-07T09:49:00.703" v="1038" actId="47"/>
        <pc:sldMkLst>
          <pc:docMk/>
          <pc:sldMk cId="1927442796" sldId="428"/>
        </pc:sldMkLst>
      </pc:sldChg>
      <pc:sldChg chg="del">
        <pc:chgData name="C C" userId="58c016da926720ee" providerId="LiveId" clId="{40E86CAA-647F-4933-8CE7-7F4FA11F031C}" dt="2023-05-07T09:49:00.703" v="1038" actId="47"/>
        <pc:sldMkLst>
          <pc:docMk/>
          <pc:sldMk cId="3232343749" sldId="429"/>
        </pc:sldMkLst>
      </pc:sldChg>
      <pc:sldChg chg="del">
        <pc:chgData name="C C" userId="58c016da926720ee" providerId="LiveId" clId="{40E86CAA-647F-4933-8CE7-7F4FA11F031C}" dt="2023-05-07T09:49:00.703" v="1038" actId="47"/>
        <pc:sldMkLst>
          <pc:docMk/>
          <pc:sldMk cId="1921988514" sldId="430"/>
        </pc:sldMkLst>
      </pc:sldChg>
      <pc:sldChg chg="del">
        <pc:chgData name="C C" userId="58c016da926720ee" providerId="LiveId" clId="{40E86CAA-647F-4933-8CE7-7F4FA11F031C}" dt="2023-05-07T09:49:00.703" v="1038" actId="47"/>
        <pc:sldMkLst>
          <pc:docMk/>
          <pc:sldMk cId="3685116901" sldId="431"/>
        </pc:sldMkLst>
      </pc:sldChg>
      <pc:sldChg chg="del">
        <pc:chgData name="C C" userId="58c016da926720ee" providerId="LiveId" clId="{40E86CAA-647F-4933-8CE7-7F4FA11F031C}" dt="2023-05-07T09:49:37.845" v="1119" actId="47"/>
        <pc:sldMkLst>
          <pc:docMk/>
          <pc:sldMk cId="2185134763" sldId="432"/>
        </pc:sldMkLst>
      </pc:sldChg>
      <pc:sldChg chg="del">
        <pc:chgData name="C C" userId="58c016da926720ee" providerId="LiveId" clId="{40E86CAA-647F-4933-8CE7-7F4FA11F031C}" dt="2023-05-07T09:49:37.845" v="1119" actId="47"/>
        <pc:sldMkLst>
          <pc:docMk/>
          <pc:sldMk cId="1498667235" sldId="433"/>
        </pc:sldMkLst>
      </pc:sldChg>
      <pc:sldChg chg="addSp modSp add del mod">
        <pc:chgData name="C C" userId="58c016da926720ee" providerId="LiveId" clId="{40E86CAA-647F-4933-8CE7-7F4FA11F031C}" dt="2023-05-07T15:18:37.291" v="2252" actId="1076"/>
        <pc:sldMkLst>
          <pc:docMk/>
          <pc:sldMk cId="495757687" sldId="434"/>
        </pc:sldMkLst>
        <pc:spChg chg="add mod">
          <ac:chgData name="C C" userId="58c016da926720ee" providerId="LiveId" clId="{40E86CAA-647F-4933-8CE7-7F4FA11F031C}" dt="2023-05-07T15:18:37.291" v="2252" actId="1076"/>
          <ac:spMkLst>
            <pc:docMk/>
            <pc:sldMk cId="495757687" sldId="434"/>
            <ac:spMk id="3" creationId="{FE977A2E-1EAC-201C-BB8A-8DF6AB0DBF6F}"/>
          </ac:spMkLst>
        </pc:spChg>
      </pc:sldChg>
      <pc:sldChg chg="del">
        <pc:chgData name="C C" userId="58c016da926720ee" providerId="LiveId" clId="{40E86CAA-647F-4933-8CE7-7F4FA11F031C}" dt="2023-05-07T09:49:37.845" v="1119" actId="47"/>
        <pc:sldMkLst>
          <pc:docMk/>
          <pc:sldMk cId="1365709552" sldId="446"/>
        </pc:sldMkLst>
      </pc:sldChg>
      <pc:sldChg chg="del">
        <pc:chgData name="C C" userId="58c016da926720ee" providerId="LiveId" clId="{40E86CAA-647F-4933-8CE7-7F4FA11F031C}" dt="2023-05-07T09:49:37.845" v="1119" actId="47"/>
        <pc:sldMkLst>
          <pc:docMk/>
          <pc:sldMk cId="2838108961" sldId="447"/>
        </pc:sldMkLst>
      </pc:sldChg>
      <pc:sldChg chg="del">
        <pc:chgData name="C C" userId="58c016da926720ee" providerId="LiveId" clId="{40E86CAA-647F-4933-8CE7-7F4FA11F031C}" dt="2023-05-07T09:49:37.845" v="1119" actId="47"/>
        <pc:sldMkLst>
          <pc:docMk/>
          <pc:sldMk cId="1253149665" sldId="448"/>
        </pc:sldMkLst>
      </pc:sldChg>
      <pc:sldChg chg="del">
        <pc:chgData name="C C" userId="58c016da926720ee" providerId="LiveId" clId="{40E86CAA-647F-4933-8CE7-7F4FA11F031C}" dt="2023-05-07T09:49:37.845" v="1119" actId="47"/>
        <pc:sldMkLst>
          <pc:docMk/>
          <pc:sldMk cId="1192410071" sldId="458"/>
        </pc:sldMkLst>
      </pc:sldChg>
      <pc:sldChg chg="del">
        <pc:chgData name="C C" userId="58c016da926720ee" providerId="LiveId" clId="{40E86CAA-647F-4933-8CE7-7F4FA11F031C}" dt="2023-05-07T09:49:37.845" v="1119" actId="47"/>
        <pc:sldMkLst>
          <pc:docMk/>
          <pc:sldMk cId="2881567653" sldId="459"/>
        </pc:sldMkLst>
      </pc:sldChg>
      <pc:sldChg chg="del">
        <pc:chgData name="C C" userId="58c016da926720ee" providerId="LiveId" clId="{40E86CAA-647F-4933-8CE7-7F4FA11F031C}" dt="2023-05-07T09:49:37.845" v="1119" actId="47"/>
        <pc:sldMkLst>
          <pc:docMk/>
          <pc:sldMk cId="1219905300" sldId="460"/>
        </pc:sldMkLst>
      </pc:sldChg>
      <pc:sldChg chg="del">
        <pc:chgData name="C C" userId="58c016da926720ee" providerId="LiveId" clId="{40E86CAA-647F-4933-8CE7-7F4FA11F031C}" dt="2023-05-07T09:49:37.845" v="1119" actId="47"/>
        <pc:sldMkLst>
          <pc:docMk/>
          <pc:sldMk cId="2194350180" sldId="461"/>
        </pc:sldMkLst>
      </pc:sldChg>
      <pc:sldChg chg="del">
        <pc:chgData name="C C" userId="58c016da926720ee" providerId="LiveId" clId="{40E86CAA-647F-4933-8CE7-7F4FA11F031C}" dt="2023-05-07T09:49:37.845" v="1119" actId="47"/>
        <pc:sldMkLst>
          <pc:docMk/>
          <pc:sldMk cId="2097830633" sldId="462"/>
        </pc:sldMkLst>
      </pc:sldChg>
      <pc:sldChg chg="del">
        <pc:chgData name="C C" userId="58c016da926720ee" providerId="LiveId" clId="{40E86CAA-647F-4933-8CE7-7F4FA11F031C}" dt="2023-05-07T09:49:37.845" v="1119" actId="47"/>
        <pc:sldMkLst>
          <pc:docMk/>
          <pc:sldMk cId="3231524145" sldId="463"/>
        </pc:sldMkLst>
      </pc:sldChg>
      <pc:sldChg chg="addSp delSp modSp add mod modClrScheme chgLayout">
        <pc:chgData name="C C" userId="58c016da926720ee" providerId="LiveId" clId="{40E86CAA-647F-4933-8CE7-7F4FA11F031C}" dt="2023-05-07T09:41:38.522" v="465" actId="20577"/>
        <pc:sldMkLst>
          <pc:docMk/>
          <pc:sldMk cId="4057916848" sldId="464"/>
        </pc:sldMkLst>
        <pc:spChg chg="add del mod ord">
          <ac:chgData name="C C" userId="58c016da926720ee" providerId="LiveId" clId="{40E86CAA-647F-4933-8CE7-7F4FA11F031C}" dt="2023-05-07T09:08:35.113" v="418" actId="478"/>
          <ac:spMkLst>
            <pc:docMk/>
            <pc:sldMk cId="4057916848" sldId="464"/>
            <ac:spMk id="2" creationId="{3B9F760C-A69A-5C7F-7A82-9040869E820C}"/>
          </ac:spMkLst>
        </pc:spChg>
        <pc:spChg chg="mod ord">
          <ac:chgData name="C C" userId="58c016da926720ee" providerId="LiveId" clId="{40E86CAA-647F-4933-8CE7-7F4FA11F031C}" dt="2023-05-07T09:41:38.522" v="465" actId="20577"/>
          <ac:spMkLst>
            <pc:docMk/>
            <pc:sldMk cId="4057916848" sldId="464"/>
            <ac:spMk id="4" creationId="{C3791FE8-D0F5-8241-98E7-02FBF0668CDF}"/>
          </ac:spMkLst>
        </pc:spChg>
        <pc:spChg chg="add del mod">
          <ac:chgData name="C C" userId="58c016da926720ee" providerId="LiveId" clId="{40E86CAA-647F-4933-8CE7-7F4FA11F031C}" dt="2023-05-07T09:08:37.144" v="419" actId="478"/>
          <ac:spMkLst>
            <pc:docMk/>
            <pc:sldMk cId="4057916848" sldId="464"/>
            <ac:spMk id="5" creationId="{B8E6B6ED-89FD-EFD7-5DE0-9B7D1301AFB5}"/>
          </ac:spMkLst>
        </pc:spChg>
        <pc:picChg chg="del">
          <ac:chgData name="C C" userId="58c016da926720ee" providerId="LiveId" clId="{40E86CAA-647F-4933-8CE7-7F4FA11F031C}" dt="2023-05-07T09:08:37.924" v="420" actId="478"/>
          <ac:picMkLst>
            <pc:docMk/>
            <pc:sldMk cId="4057916848" sldId="464"/>
            <ac:picMk id="7" creationId="{983272E3-F56D-D782-BDEE-AF104398F82B}"/>
          </ac:picMkLst>
        </pc:picChg>
        <pc:picChg chg="add mod ord">
          <ac:chgData name="C C" userId="58c016da926720ee" providerId="LiveId" clId="{40E86CAA-647F-4933-8CE7-7F4FA11F031C}" dt="2023-05-07T09:41:20.885" v="429" actId="26606"/>
          <ac:picMkLst>
            <pc:docMk/>
            <pc:sldMk cId="4057916848" sldId="464"/>
            <ac:picMk id="8" creationId="{31C53EAD-C456-4868-EA3C-4B319C843942}"/>
          </ac:picMkLst>
        </pc:picChg>
        <pc:picChg chg="del mod ord">
          <ac:chgData name="C C" userId="58c016da926720ee" providerId="LiveId" clId="{40E86CAA-647F-4933-8CE7-7F4FA11F031C}" dt="2023-05-07T09:08:30.316" v="415" actId="478"/>
          <ac:picMkLst>
            <pc:docMk/>
            <pc:sldMk cId="4057916848" sldId="464"/>
            <ac:picMk id="9" creationId="{7BFB861B-77D9-243D-684B-8C29C85AF03D}"/>
          </ac:picMkLst>
        </pc:picChg>
        <pc:picChg chg="del mod ord">
          <ac:chgData name="C C" userId="58c016da926720ee" providerId="LiveId" clId="{40E86CAA-647F-4933-8CE7-7F4FA11F031C}" dt="2023-05-07T09:08:30.793" v="417" actId="478"/>
          <ac:picMkLst>
            <pc:docMk/>
            <pc:sldMk cId="4057916848" sldId="464"/>
            <ac:picMk id="11" creationId="{47E2F514-5BF5-EA5C-7E3F-CA275A4ED60C}"/>
          </ac:picMkLst>
        </pc:picChg>
        <pc:picChg chg="add mod">
          <ac:chgData name="C C" userId="58c016da926720ee" providerId="LiveId" clId="{40E86CAA-647F-4933-8CE7-7F4FA11F031C}" dt="2023-05-07T09:41:20.885" v="429" actId="26606"/>
          <ac:picMkLst>
            <pc:docMk/>
            <pc:sldMk cId="4057916848" sldId="464"/>
            <ac:picMk id="12" creationId="{82DE6C0D-7716-59CB-72C5-5D74BDDFFE41}"/>
          </ac:picMkLst>
        </pc:picChg>
        <pc:picChg chg="del">
          <ac:chgData name="C C" userId="58c016da926720ee" providerId="LiveId" clId="{40E86CAA-647F-4933-8CE7-7F4FA11F031C}" dt="2023-05-07T09:08:29.904" v="414" actId="478"/>
          <ac:picMkLst>
            <pc:docMk/>
            <pc:sldMk cId="4057916848" sldId="464"/>
            <ac:picMk id="13" creationId="{3CA74795-C13A-4109-A095-00438DCD8DED}"/>
          </ac:picMkLst>
        </pc:picChg>
        <pc:picChg chg="add mod ord">
          <ac:chgData name="C C" userId="58c016da926720ee" providerId="LiveId" clId="{40E86CAA-647F-4933-8CE7-7F4FA11F031C}" dt="2023-05-07T09:41:20.885" v="429" actId="26606"/>
          <ac:picMkLst>
            <pc:docMk/>
            <pc:sldMk cId="4057916848" sldId="464"/>
            <ac:picMk id="15" creationId="{70247222-B957-CEC7-CFEA-6B816E3CD97C}"/>
          </ac:picMkLst>
        </pc:picChg>
        <pc:picChg chg="add mod">
          <ac:chgData name="C C" userId="58c016da926720ee" providerId="LiveId" clId="{40E86CAA-647F-4933-8CE7-7F4FA11F031C}" dt="2023-05-07T09:41:20.885" v="429" actId="26606"/>
          <ac:picMkLst>
            <pc:docMk/>
            <pc:sldMk cId="4057916848" sldId="464"/>
            <ac:picMk id="17" creationId="{1E8FD824-6F41-90B2-3AE7-26A45AC23119}"/>
          </ac:picMkLst>
        </pc:picChg>
        <pc:picChg chg="add mod ord">
          <ac:chgData name="C C" userId="58c016da926720ee" providerId="LiveId" clId="{40E86CAA-647F-4933-8CE7-7F4FA11F031C}" dt="2023-05-07T09:41:20.885" v="429" actId="26606"/>
          <ac:picMkLst>
            <pc:docMk/>
            <pc:sldMk cId="4057916848" sldId="464"/>
            <ac:picMk id="1026" creationId="{89FC01B3-DE0C-F006-1B1B-F825538A67E6}"/>
          </ac:picMkLst>
        </pc:picChg>
        <pc:picChg chg="del">
          <ac:chgData name="C C" userId="58c016da926720ee" providerId="LiveId" clId="{40E86CAA-647F-4933-8CE7-7F4FA11F031C}" dt="2023-05-07T09:08:29.397" v="413" actId="478"/>
          <ac:picMkLst>
            <pc:docMk/>
            <pc:sldMk cId="4057916848" sldId="464"/>
            <ac:picMk id="4098" creationId="{ABD5C905-2492-4F33-9FD7-FB792A9AEA86}"/>
          </ac:picMkLst>
        </pc:picChg>
      </pc:sldChg>
      <pc:sldChg chg="addSp delSp modSp new mod modClrScheme chgLayout">
        <pc:chgData name="C C" userId="58c016da926720ee" providerId="LiveId" clId="{40E86CAA-647F-4933-8CE7-7F4FA11F031C}" dt="2023-05-07T09:44:30.838" v="681" actId="700"/>
        <pc:sldMkLst>
          <pc:docMk/>
          <pc:sldMk cId="3282804382" sldId="465"/>
        </pc:sldMkLst>
        <pc:spChg chg="del">
          <ac:chgData name="C C" userId="58c016da926720ee" providerId="LiveId" clId="{40E86CAA-647F-4933-8CE7-7F4FA11F031C}" dt="2023-05-07T09:41:56.302" v="467" actId="700"/>
          <ac:spMkLst>
            <pc:docMk/>
            <pc:sldMk cId="3282804382" sldId="465"/>
            <ac:spMk id="2" creationId="{D254F254-D952-3A2B-6AEE-3BA4AF5A98F3}"/>
          </ac:spMkLst>
        </pc:spChg>
        <pc:spChg chg="del">
          <ac:chgData name="C C" userId="58c016da926720ee" providerId="LiveId" clId="{40E86CAA-647F-4933-8CE7-7F4FA11F031C}" dt="2023-05-07T09:41:56.302" v="467" actId="700"/>
          <ac:spMkLst>
            <pc:docMk/>
            <pc:sldMk cId="3282804382" sldId="465"/>
            <ac:spMk id="3" creationId="{C85BC1A1-A9D5-5ADD-A527-8D92C3CDF8BF}"/>
          </ac:spMkLst>
        </pc:spChg>
        <pc:spChg chg="add mod ord">
          <ac:chgData name="C C" userId="58c016da926720ee" providerId="LiveId" clId="{40E86CAA-647F-4933-8CE7-7F4FA11F031C}" dt="2023-05-07T09:44:30.838" v="681" actId="700"/>
          <ac:spMkLst>
            <pc:docMk/>
            <pc:sldMk cId="3282804382" sldId="465"/>
            <ac:spMk id="4" creationId="{25AE063D-AE44-DB80-8D66-397BFE831900}"/>
          </ac:spMkLst>
        </pc:spChg>
        <pc:spChg chg="add del mod ord">
          <ac:chgData name="C C" userId="58c016da926720ee" providerId="LiveId" clId="{40E86CAA-647F-4933-8CE7-7F4FA11F031C}" dt="2023-05-07T09:44:30.838" v="681" actId="700"/>
          <ac:spMkLst>
            <pc:docMk/>
            <pc:sldMk cId="3282804382" sldId="465"/>
            <ac:spMk id="5" creationId="{9DABE10D-B95E-78D3-9DE6-95C4258E69B3}"/>
          </ac:spMkLst>
        </pc:spChg>
        <pc:spChg chg="add mod ord">
          <ac:chgData name="C C" userId="58c016da926720ee" providerId="LiveId" clId="{40E86CAA-647F-4933-8CE7-7F4FA11F031C}" dt="2023-05-07T09:44:30.838" v="681" actId="700"/>
          <ac:spMkLst>
            <pc:docMk/>
            <pc:sldMk cId="3282804382" sldId="465"/>
            <ac:spMk id="6" creationId="{33D84837-CE6A-1985-5DC1-5B40A57807C7}"/>
          </ac:spMkLst>
        </pc:spChg>
        <pc:spChg chg="add mod ord">
          <ac:chgData name="C C" userId="58c016da926720ee" providerId="LiveId" clId="{40E86CAA-647F-4933-8CE7-7F4FA11F031C}" dt="2023-05-07T09:44:30.838" v="681" actId="700"/>
          <ac:spMkLst>
            <pc:docMk/>
            <pc:sldMk cId="3282804382" sldId="465"/>
            <ac:spMk id="7" creationId="{9FC94385-8A60-134B-F710-A64148BF7EF4}"/>
          </ac:spMkLst>
        </pc:spChg>
      </pc:sldChg>
      <pc:sldChg chg="modSp add mod">
        <pc:chgData name="C C" userId="58c016da926720ee" providerId="LiveId" clId="{40E86CAA-647F-4933-8CE7-7F4FA11F031C}" dt="2023-05-07T09:42:35.641" v="607" actId="20577"/>
        <pc:sldMkLst>
          <pc:docMk/>
          <pc:sldMk cId="3407439056" sldId="466"/>
        </pc:sldMkLst>
        <pc:spChg chg="mod">
          <ac:chgData name="C C" userId="58c016da926720ee" providerId="LiveId" clId="{40E86CAA-647F-4933-8CE7-7F4FA11F031C}" dt="2023-05-07T09:42:35.641" v="607" actId="20577"/>
          <ac:spMkLst>
            <pc:docMk/>
            <pc:sldMk cId="3407439056" sldId="466"/>
            <ac:spMk id="4" creationId="{25AE063D-AE44-DB80-8D66-397BFE831900}"/>
          </ac:spMkLst>
        </pc:spChg>
      </pc:sldChg>
      <pc:sldChg chg="modSp new mod">
        <pc:chgData name="C C" userId="58c016da926720ee" providerId="LiveId" clId="{40E86CAA-647F-4933-8CE7-7F4FA11F031C}" dt="2023-05-07T09:42:49.682" v="671" actId="20577"/>
        <pc:sldMkLst>
          <pc:docMk/>
          <pc:sldMk cId="3679011267" sldId="467"/>
        </pc:sldMkLst>
        <pc:spChg chg="mod">
          <ac:chgData name="C C" userId="58c016da926720ee" providerId="LiveId" clId="{40E86CAA-647F-4933-8CE7-7F4FA11F031C}" dt="2023-05-07T09:42:49.682" v="671" actId="20577"/>
          <ac:spMkLst>
            <pc:docMk/>
            <pc:sldMk cId="3679011267" sldId="467"/>
            <ac:spMk id="2" creationId="{5FEC8C44-1D06-F471-B534-016592EE7ED1}"/>
          </ac:spMkLst>
        </pc:spChg>
      </pc:sldChg>
      <pc:sldChg chg="modSp new del mod">
        <pc:chgData name="C C" userId="58c016da926720ee" providerId="LiveId" clId="{40E86CAA-647F-4933-8CE7-7F4FA11F031C}" dt="2023-05-07T14:50:41.324" v="1217" actId="47"/>
        <pc:sldMkLst>
          <pc:docMk/>
          <pc:sldMk cId="1570123041" sldId="468"/>
        </pc:sldMkLst>
        <pc:spChg chg="mod">
          <ac:chgData name="C C" userId="58c016da926720ee" providerId="LiveId" clId="{40E86CAA-647F-4933-8CE7-7F4FA11F031C}" dt="2023-05-07T09:51:57.914" v="1136" actId="20577"/>
          <ac:spMkLst>
            <pc:docMk/>
            <pc:sldMk cId="1570123041" sldId="468"/>
            <ac:spMk id="2" creationId="{D963CDAA-95FE-EE6D-5FF9-D89CF8368A2A}"/>
          </ac:spMkLst>
        </pc:spChg>
      </pc:sldChg>
      <pc:sldChg chg="addSp delSp modSp new mod">
        <pc:chgData name="C C" userId="58c016da926720ee" providerId="LiveId" clId="{40E86CAA-647F-4933-8CE7-7F4FA11F031C}" dt="2023-05-07T14:53:05.689" v="1266" actId="404"/>
        <pc:sldMkLst>
          <pc:docMk/>
          <pc:sldMk cId="2849695317" sldId="469"/>
        </pc:sldMkLst>
        <pc:spChg chg="mod">
          <ac:chgData name="C C" userId="58c016da926720ee" providerId="LiveId" clId="{40E86CAA-647F-4933-8CE7-7F4FA11F031C}" dt="2023-05-07T14:48:41.861" v="1210" actId="6549"/>
          <ac:spMkLst>
            <pc:docMk/>
            <pc:sldMk cId="2849695317" sldId="469"/>
            <ac:spMk id="2" creationId="{B0D0F2CC-8DDC-07B6-5947-95F8A2C29EBA}"/>
          </ac:spMkLst>
        </pc:spChg>
        <pc:spChg chg="mod">
          <ac:chgData name="C C" userId="58c016da926720ee" providerId="LiveId" clId="{40E86CAA-647F-4933-8CE7-7F4FA11F031C}" dt="2023-05-07T14:53:05.689" v="1266" actId="404"/>
          <ac:spMkLst>
            <pc:docMk/>
            <pc:sldMk cId="2849695317" sldId="469"/>
            <ac:spMk id="3" creationId="{6F795D1B-C103-82D9-4A79-D1746E3F4A57}"/>
          </ac:spMkLst>
        </pc:spChg>
        <pc:picChg chg="add del mod">
          <ac:chgData name="C C" userId="58c016da926720ee" providerId="LiveId" clId="{40E86CAA-647F-4933-8CE7-7F4FA11F031C}" dt="2023-05-07T14:52:44.874" v="1253" actId="478"/>
          <ac:picMkLst>
            <pc:docMk/>
            <pc:sldMk cId="2849695317" sldId="469"/>
            <ac:picMk id="5" creationId="{B0316273-1BB6-AEE8-5A79-B1DC85FEA8D2}"/>
          </ac:picMkLst>
        </pc:picChg>
      </pc:sldChg>
      <pc:sldChg chg="addSp delSp modSp add del mod">
        <pc:chgData name="C C" userId="58c016da926720ee" providerId="LiveId" clId="{40E86CAA-647F-4933-8CE7-7F4FA11F031C}" dt="2023-05-07T14:56:51.034" v="1295" actId="1076"/>
        <pc:sldMkLst>
          <pc:docMk/>
          <pc:sldMk cId="1325615069" sldId="470"/>
        </pc:sldMkLst>
        <pc:spChg chg="del mod">
          <ac:chgData name="C C" userId="58c016da926720ee" providerId="LiveId" clId="{40E86CAA-647F-4933-8CE7-7F4FA11F031C}" dt="2023-05-07T14:55:39.863" v="1272" actId="22"/>
          <ac:spMkLst>
            <pc:docMk/>
            <pc:sldMk cId="1325615069" sldId="470"/>
            <ac:spMk id="3" creationId="{6F795D1B-C103-82D9-4A79-D1746E3F4A57}"/>
          </ac:spMkLst>
        </pc:spChg>
        <pc:picChg chg="mod">
          <ac:chgData name="C C" userId="58c016da926720ee" providerId="LiveId" clId="{40E86CAA-647F-4933-8CE7-7F4FA11F031C}" dt="2023-05-07T14:56:51.034" v="1295" actId="1076"/>
          <ac:picMkLst>
            <pc:docMk/>
            <pc:sldMk cId="1325615069" sldId="470"/>
            <ac:picMk id="5" creationId="{B0316273-1BB6-AEE8-5A79-B1DC85FEA8D2}"/>
          </ac:picMkLst>
        </pc:picChg>
        <pc:picChg chg="add mod ord">
          <ac:chgData name="C C" userId="58c016da926720ee" providerId="LiveId" clId="{40E86CAA-647F-4933-8CE7-7F4FA11F031C}" dt="2023-05-07T14:56:41.729" v="1292" actId="1076"/>
          <ac:picMkLst>
            <pc:docMk/>
            <pc:sldMk cId="1325615069" sldId="470"/>
            <ac:picMk id="6" creationId="{A678A78E-CE82-0653-D72D-356C0B0E0741}"/>
          </ac:picMkLst>
        </pc:picChg>
        <pc:picChg chg="add mod modCrop">
          <ac:chgData name="C C" userId="58c016da926720ee" providerId="LiveId" clId="{40E86CAA-647F-4933-8CE7-7F4FA11F031C}" dt="2023-05-07T14:56:24.832" v="1285" actId="732"/>
          <ac:picMkLst>
            <pc:docMk/>
            <pc:sldMk cId="1325615069" sldId="470"/>
            <ac:picMk id="8" creationId="{58C043DE-3C82-7851-2BE6-5CE7FD14FDE0}"/>
          </ac:picMkLst>
        </pc:picChg>
      </pc:sldChg>
      <pc:sldChg chg="modSp new mod">
        <pc:chgData name="C C" userId="58c016da926720ee" providerId="LiveId" clId="{40E86CAA-647F-4933-8CE7-7F4FA11F031C}" dt="2023-05-07T15:16:17.669" v="2161" actId="313"/>
        <pc:sldMkLst>
          <pc:docMk/>
          <pc:sldMk cId="4105391312" sldId="471"/>
        </pc:sldMkLst>
        <pc:spChg chg="mod">
          <ac:chgData name="C C" userId="58c016da926720ee" providerId="LiveId" clId="{40E86CAA-647F-4933-8CE7-7F4FA11F031C}" dt="2023-05-07T15:12:21.873" v="1495" actId="20577"/>
          <ac:spMkLst>
            <pc:docMk/>
            <pc:sldMk cId="4105391312" sldId="471"/>
            <ac:spMk id="2" creationId="{665E137C-C9A7-0C87-28AB-81B3EBBDEDB8}"/>
          </ac:spMkLst>
        </pc:spChg>
        <pc:spChg chg="mod">
          <ac:chgData name="C C" userId="58c016da926720ee" providerId="LiveId" clId="{40E86CAA-647F-4933-8CE7-7F4FA11F031C}" dt="2023-05-07T15:16:17.669" v="2161" actId="313"/>
          <ac:spMkLst>
            <pc:docMk/>
            <pc:sldMk cId="4105391312" sldId="471"/>
            <ac:spMk id="3" creationId="{780A9FCE-8184-68A7-5AFB-46C7C74EC0F8}"/>
          </ac:spMkLst>
        </pc:spChg>
      </pc:sldChg>
      <pc:sldChg chg="addSp delSp modSp new mod modClrScheme chgLayout">
        <pc:chgData name="C C" userId="58c016da926720ee" providerId="LiveId" clId="{40E86CAA-647F-4933-8CE7-7F4FA11F031C}" dt="2023-05-07T15:19:42.453" v="2283" actId="20577"/>
        <pc:sldMkLst>
          <pc:docMk/>
          <pc:sldMk cId="557524137" sldId="472"/>
        </pc:sldMkLst>
        <pc:spChg chg="del mod ord">
          <ac:chgData name="C C" userId="58c016da926720ee" providerId="LiveId" clId="{40E86CAA-647F-4933-8CE7-7F4FA11F031C}" dt="2023-05-07T14:57:30.139" v="1383" actId="700"/>
          <ac:spMkLst>
            <pc:docMk/>
            <pc:sldMk cId="557524137" sldId="472"/>
            <ac:spMk id="2" creationId="{F58EA9D0-5884-245E-2DB1-143F56EFFB93}"/>
          </ac:spMkLst>
        </pc:spChg>
        <pc:spChg chg="del mod ord">
          <ac:chgData name="C C" userId="58c016da926720ee" providerId="LiveId" clId="{40E86CAA-647F-4933-8CE7-7F4FA11F031C}" dt="2023-05-07T14:57:30.139" v="1383" actId="700"/>
          <ac:spMkLst>
            <pc:docMk/>
            <pc:sldMk cId="557524137" sldId="472"/>
            <ac:spMk id="3" creationId="{A24600E5-14F0-2F7A-3C9A-998CBDC8AA02}"/>
          </ac:spMkLst>
        </pc:spChg>
        <pc:spChg chg="add mod ord">
          <ac:chgData name="C C" userId="58c016da926720ee" providerId="LiveId" clId="{40E86CAA-647F-4933-8CE7-7F4FA11F031C}" dt="2023-05-07T15:18:42.305" v="2273" actId="20577"/>
          <ac:spMkLst>
            <pc:docMk/>
            <pc:sldMk cId="557524137" sldId="472"/>
            <ac:spMk id="4" creationId="{64EFE9E0-771C-E3F1-611D-5B2354C19318}"/>
          </ac:spMkLst>
        </pc:spChg>
        <pc:spChg chg="add mod ord">
          <ac:chgData name="C C" userId="58c016da926720ee" providerId="LiveId" clId="{40E86CAA-647F-4933-8CE7-7F4FA11F031C}" dt="2023-05-07T15:19:42.453" v="2283" actId="20577"/>
          <ac:spMkLst>
            <pc:docMk/>
            <pc:sldMk cId="557524137" sldId="472"/>
            <ac:spMk id="5" creationId="{B241207B-6E6D-A1DC-F4A5-6338B46FF563}"/>
          </ac:spMkLst>
        </pc:spChg>
      </pc:sldChg>
      <pc:sldChg chg="modSp add mod">
        <pc:chgData name="C C" userId="58c016da926720ee" providerId="LiveId" clId="{40E86CAA-647F-4933-8CE7-7F4FA11F031C}" dt="2023-05-07T15:12:06.743" v="1483" actId="20577"/>
        <pc:sldMkLst>
          <pc:docMk/>
          <pc:sldMk cId="1113196753" sldId="473"/>
        </pc:sldMkLst>
        <pc:spChg chg="mod">
          <ac:chgData name="C C" userId="58c016da926720ee" providerId="LiveId" clId="{40E86CAA-647F-4933-8CE7-7F4FA11F031C}" dt="2023-05-07T15:12:06.743" v="1483" actId="20577"/>
          <ac:spMkLst>
            <pc:docMk/>
            <pc:sldMk cId="1113196753" sldId="473"/>
            <ac:spMk id="2" creationId="{665E137C-C9A7-0C87-28AB-81B3EBBDEDB8}"/>
          </ac:spMkLst>
        </pc:spChg>
      </pc:sldChg>
      <pc:sldMasterChg chg="delSldLayout">
        <pc:chgData name="C C" userId="58c016da926720ee" providerId="LiveId" clId="{40E86CAA-647F-4933-8CE7-7F4FA11F031C}" dt="2023-05-07T09:49:37.845" v="1119" actId="47"/>
        <pc:sldMasterMkLst>
          <pc:docMk/>
          <pc:sldMasterMk cId="1544436725" sldId="2147483702"/>
        </pc:sldMasterMkLst>
        <pc:sldLayoutChg chg="del">
          <pc:chgData name="C C" userId="58c016da926720ee" providerId="LiveId" clId="{40E86CAA-647F-4933-8CE7-7F4FA11F031C}" dt="2023-05-07T09:49:37.845" v="1119" actId="47"/>
          <pc:sldLayoutMkLst>
            <pc:docMk/>
            <pc:sldMasterMk cId="1544436725" sldId="2147483702"/>
            <pc:sldLayoutMk cId="718009893" sldId="2147483717"/>
          </pc:sldLayoutMkLst>
        </pc:sldLayoutChg>
        <pc:sldLayoutChg chg="del">
          <pc:chgData name="C C" userId="58c016da926720ee" providerId="LiveId" clId="{40E86CAA-647F-4933-8CE7-7F4FA11F031C}" dt="2023-05-07T09:49:37.845" v="1119" actId="47"/>
          <pc:sldLayoutMkLst>
            <pc:docMk/>
            <pc:sldMasterMk cId="1544436725" sldId="2147483702"/>
            <pc:sldLayoutMk cId="2111311605" sldId="2147483718"/>
          </pc:sldLayoutMkLst>
        </pc:sldLayoutChg>
        <pc:sldLayoutChg chg="del">
          <pc:chgData name="C C" userId="58c016da926720ee" providerId="LiveId" clId="{40E86CAA-647F-4933-8CE7-7F4FA11F031C}" dt="2023-05-07T09:49:37.845" v="1119" actId="47"/>
          <pc:sldLayoutMkLst>
            <pc:docMk/>
            <pc:sldMasterMk cId="1544436725" sldId="2147483702"/>
            <pc:sldLayoutMk cId="1025607408" sldId="2147483719"/>
          </pc:sldLayoutMkLst>
        </pc:sldLayoutChg>
      </pc:sldMasterChg>
      <pc:sldMasterChg chg="delSldLayout">
        <pc:chgData name="C C" userId="58c016da926720ee" providerId="LiveId" clId="{40E86CAA-647F-4933-8CE7-7F4FA11F031C}" dt="2023-05-07T09:49:00.703" v="1038" actId="47"/>
        <pc:sldMasterMkLst>
          <pc:docMk/>
          <pc:sldMasterMk cId="248183810" sldId="2147483709"/>
        </pc:sldMasterMkLst>
        <pc:sldLayoutChg chg="del">
          <pc:chgData name="C C" userId="58c016da926720ee" providerId="LiveId" clId="{40E86CAA-647F-4933-8CE7-7F4FA11F031C}" dt="2023-05-07T09:49:00.703" v="1038" actId="47"/>
          <pc:sldLayoutMkLst>
            <pc:docMk/>
            <pc:sldMasterMk cId="248183810" sldId="2147483709"/>
            <pc:sldLayoutMk cId="1322411078" sldId="2147483716"/>
          </pc:sldLayoutMkLst>
        </pc:sldLayoutChg>
      </pc:sldMasterChg>
    </pc:docChg>
  </pc:docChgLst>
  <pc:docChgLst>
    <pc:chgData name="C C" userId="58c016da926720ee" providerId="LiveId" clId="{2C9F1CBB-34EE-4ACE-8EAA-A6004002EBCA}"/>
    <pc:docChg chg="undo custSel addSld delSld modSld sldOrd">
      <pc:chgData name="C C" userId="58c016da926720ee" providerId="LiveId" clId="{2C9F1CBB-34EE-4ACE-8EAA-A6004002EBCA}" dt="2023-05-20T12:36:58.540" v="3428" actId="20577"/>
      <pc:docMkLst>
        <pc:docMk/>
      </pc:docMkLst>
      <pc:sldChg chg="modSp mod">
        <pc:chgData name="C C" userId="58c016da926720ee" providerId="LiveId" clId="{2C9F1CBB-34EE-4ACE-8EAA-A6004002EBCA}" dt="2023-05-20T08:20:38.661" v="483" actId="20577"/>
        <pc:sldMkLst>
          <pc:docMk/>
          <pc:sldMk cId="3533300035" sldId="257"/>
        </pc:sldMkLst>
        <pc:spChg chg="mod">
          <ac:chgData name="C C" userId="58c016da926720ee" providerId="LiveId" clId="{2C9F1CBB-34EE-4ACE-8EAA-A6004002EBCA}" dt="2023-05-20T08:20:38.661" v="483" actId="20577"/>
          <ac:spMkLst>
            <pc:docMk/>
            <pc:sldMk cId="3533300035" sldId="257"/>
            <ac:spMk id="5" creationId="{5B5A2214-0261-4489-8A63-55817E9128D8}"/>
          </ac:spMkLst>
        </pc:spChg>
      </pc:sldChg>
      <pc:sldChg chg="del">
        <pc:chgData name="C C" userId="58c016da926720ee" providerId="LiveId" clId="{2C9F1CBB-34EE-4ACE-8EAA-A6004002EBCA}" dt="2023-05-20T07:53:45.384" v="39" actId="47"/>
        <pc:sldMkLst>
          <pc:docMk/>
          <pc:sldMk cId="4222777969" sldId="259"/>
        </pc:sldMkLst>
      </pc:sldChg>
      <pc:sldChg chg="del">
        <pc:chgData name="C C" userId="58c016da926720ee" providerId="LiveId" clId="{2C9F1CBB-34EE-4ACE-8EAA-A6004002EBCA}" dt="2023-05-20T07:53:45.384" v="39" actId="47"/>
        <pc:sldMkLst>
          <pc:docMk/>
          <pc:sldMk cId="2073477038" sldId="277"/>
        </pc:sldMkLst>
      </pc:sldChg>
      <pc:sldChg chg="del">
        <pc:chgData name="C C" userId="58c016da926720ee" providerId="LiveId" clId="{2C9F1CBB-34EE-4ACE-8EAA-A6004002EBCA}" dt="2023-05-20T07:53:45.384" v="39" actId="47"/>
        <pc:sldMkLst>
          <pc:docMk/>
          <pc:sldMk cId="911192258" sldId="278"/>
        </pc:sldMkLst>
      </pc:sldChg>
      <pc:sldChg chg="del">
        <pc:chgData name="C C" userId="58c016da926720ee" providerId="LiveId" clId="{2C9F1CBB-34EE-4ACE-8EAA-A6004002EBCA}" dt="2023-05-20T07:53:45.384" v="39" actId="47"/>
        <pc:sldMkLst>
          <pc:docMk/>
          <pc:sldMk cId="3891049118" sldId="285"/>
        </pc:sldMkLst>
      </pc:sldChg>
      <pc:sldChg chg="del">
        <pc:chgData name="C C" userId="58c016da926720ee" providerId="LiveId" clId="{2C9F1CBB-34EE-4ACE-8EAA-A6004002EBCA}" dt="2023-05-20T07:53:45.384" v="39" actId="47"/>
        <pc:sldMkLst>
          <pc:docMk/>
          <pc:sldMk cId="1603072243" sldId="290"/>
        </pc:sldMkLst>
      </pc:sldChg>
      <pc:sldChg chg="del">
        <pc:chgData name="C C" userId="58c016da926720ee" providerId="LiveId" clId="{2C9F1CBB-34EE-4ACE-8EAA-A6004002EBCA}" dt="2023-05-20T07:53:45.384" v="39" actId="47"/>
        <pc:sldMkLst>
          <pc:docMk/>
          <pc:sldMk cId="649098460" sldId="291"/>
        </pc:sldMkLst>
      </pc:sldChg>
      <pc:sldChg chg="del">
        <pc:chgData name="C C" userId="58c016da926720ee" providerId="LiveId" clId="{2C9F1CBB-34EE-4ACE-8EAA-A6004002EBCA}" dt="2023-05-20T07:53:45.384" v="39" actId="47"/>
        <pc:sldMkLst>
          <pc:docMk/>
          <pc:sldMk cId="2388862875" sldId="292"/>
        </pc:sldMkLst>
      </pc:sldChg>
      <pc:sldChg chg="modSp add del mod ord">
        <pc:chgData name="C C" userId="58c016da926720ee" providerId="LiveId" clId="{2C9F1CBB-34EE-4ACE-8EAA-A6004002EBCA}" dt="2023-05-20T12:29:20.599" v="3313" actId="20577"/>
        <pc:sldMkLst>
          <pc:docMk/>
          <pc:sldMk cId="1927398817" sldId="293"/>
        </pc:sldMkLst>
        <pc:spChg chg="mod">
          <ac:chgData name="C C" userId="58c016da926720ee" providerId="LiveId" clId="{2C9F1CBB-34EE-4ACE-8EAA-A6004002EBCA}" dt="2023-05-20T12:29:20.599" v="3313" actId="20577"/>
          <ac:spMkLst>
            <pc:docMk/>
            <pc:sldMk cId="1927398817" sldId="293"/>
            <ac:spMk id="2" creationId="{547A091F-BF85-763A-5A90-D0EF6D95BC17}"/>
          </ac:spMkLst>
        </pc:spChg>
        <pc:spChg chg="mod">
          <ac:chgData name="C C" userId="58c016da926720ee" providerId="LiveId" clId="{2C9F1CBB-34EE-4ACE-8EAA-A6004002EBCA}" dt="2023-05-20T08:56:35.786" v="1080"/>
          <ac:spMkLst>
            <pc:docMk/>
            <pc:sldMk cId="1927398817" sldId="293"/>
            <ac:spMk id="3" creationId="{32D0AD76-6D1D-376F-8CB0-1F03A91F9776}"/>
          </ac:spMkLst>
        </pc:spChg>
        <pc:spChg chg="mod">
          <ac:chgData name="C C" userId="58c016da926720ee" providerId="LiveId" clId="{2C9F1CBB-34EE-4ACE-8EAA-A6004002EBCA}" dt="2023-05-20T08:56:56.156" v="1085" actId="404"/>
          <ac:spMkLst>
            <pc:docMk/>
            <pc:sldMk cId="1927398817" sldId="293"/>
            <ac:spMk id="5" creationId="{3AEA419E-C708-F780-83F6-70727B5C2BE5}"/>
          </ac:spMkLst>
        </pc:spChg>
      </pc:sldChg>
      <pc:sldChg chg="del">
        <pc:chgData name="C C" userId="58c016da926720ee" providerId="LiveId" clId="{2C9F1CBB-34EE-4ACE-8EAA-A6004002EBCA}" dt="2023-05-20T07:53:45.384" v="39" actId="47"/>
        <pc:sldMkLst>
          <pc:docMk/>
          <pc:sldMk cId="2883343886" sldId="294"/>
        </pc:sldMkLst>
      </pc:sldChg>
      <pc:sldChg chg="add">
        <pc:chgData name="C C" userId="58c016da926720ee" providerId="LiveId" clId="{2C9F1CBB-34EE-4ACE-8EAA-A6004002EBCA}" dt="2023-05-20T11:58:10.072" v="3172"/>
        <pc:sldMkLst>
          <pc:docMk/>
          <pc:sldMk cId="3902117398" sldId="420"/>
        </pc:sldMkLst>
      </pc:sldChg>
      <pc:sldChg chg="modSp mod">
        <pc:chgData name="C C" userId="58c016da926720ee" providerId="LiveId" clId="{2C9F1CBB-34EE-4ACE-8EAA-A6004002EBCA}" dt="2023-05-20T08:20:46.764" v="495" actId="20577"/>
        <pc:sldMkLst>
          <pc:docMk/>
          <pc:sldMk cId="3731950994" sldId="421"/>
        </pc:sldMkLst>
        <pc:spChg chg="mod">
          <ac:chgData name="C C" userId="58c016da926720ee" providerId="LiveId" clId="{2C9F1CBB-34EE-4ACE-8EAA-A6004002EBCA}" dt="2023-05-20T08:20:44.125" v="487" actId="20577"/>
          <ac:spMkLst>
            <pc:docMk/>
            <pc:sldMk cId="3731950994" sldId="421"/>
            <ac:spMk id="8" creationId="{A67B6EC6-3A28-49C4-AE78-D2532997B2E4}"/>
          </ac:spMkLst>
        </pc:spChg>
        <pc:spChg chg="mod">
          <ac:chgData name="C C" userId="58c016da926720ee" providerId="LiveId" clId="{2C9F1CBB-34EE-4ACE-8EAA-A6004002EBCA}" dt="2023-05-20T08:20:46.764" v="495" actId="20577"/>
          <ac:spMkLst>
            <pc:docMk/>
            <pc:sldMk cId="3731950994" sldId="421"/>
            <ac:spMk id="9" creationId="{2469321F-1E79-4B55-B71D-CF2C75FCE3A8}"/>
          </ac:spMkLst>
        </pc:spChg>
      </pc:sldChg>
      <pc:sldChg chg="modSp add mod">
        <pc:chgData name="C C" userId="58c016da926720ee" providerId="LiveId" clId="{2C9F1CBB-34EE-4ACE-8EAA-A6004002EBCA}" dt="2023-05-20T08:32:49.236" v="529" actId="20577"/>
        <pc:sldMkLst>
          <pc:docMk/>
          <pc:sldMk cId="2970854008" sldId="422"/>
        </pc:sldMkLst>
        <pc:spChg chg="mod">
          <ac:chgData name="C C" userId="58c016da926720ee" providerId="LiveId" clId="{2C9F1CBB-34EE-4ACE-8EAA-A6004002EBCA}" dt="2023-05-20T08:20:54.500" v="500" actId="20577"/>
          <ac:spMkLst>
            <pc:docMk/>
            <pc:sldMk cId="2970854008" sldId="422"/>
            <ac:spMk id="8" creationId="{A67B6EC6-3A28-49C4-AE78-D2532997B2E4}"/>
          </ac:spMkLst>
        </pc:spChg>
        <pc:spChg chg="mod">
          <ac:chgData name="C C" userId="58c016da926720ee" providerId="LiveId" clId="{2C9F1CBB-34EE-4ACE-8EAA-A6004002EBCA}" dt="2023-05-20T08:32:49.236" v="529" actId="20577"/>
          <ac:spMkLst>
            <pc:docMk/>
            <pc:sldMk cId="2970854008" sldId="422"/>
            <ac:spMk id="9" creationId="{2469321F-1E79-4B55-B71D-CF2C75FCE3A8}"/>
          </ac:spMkLst>
        </pc:spChg>
      </pc:sldChg>
      <pc:sldChg chg="modSp add mod">
        <pc:chgData name="C C" userId="58c016da926720ee" providerId="LiveId" clId="{2C9F1CBB-34EE-4ACE-8EAA-A6004002EBCA}" dt="2023-05-20T08:41:42.698" v="623" actId="20577"/>
        <pc:sldMkLst>
          <pc:docMk/>
          <pc:sldMk cId="164715811" sldId="423"/>
        </pc:sldMkLst>
        <pc:spChg chg="mod">
          <ac:chgData name="C C" userId="58c016da926720ee" providerId="LiveId" clId="{2C9F1CBB-34EE-4ACE-8EAA-A6004002EBCA}" dt="2023-05-20T08:41:39.706" v="616" actId="20577"/>
          <ac:spMkLst>
            <pc:docMk/>
            <pc:sldMk cId="164715811" sldId="423"/>
            <ac:spMk id="8" creationId="{A67B6EC6-3A28-49C4-AE78-D2532997B2E4}"/>
          </ac:spMkLst>
        </pc:spChg>
        <pc:spChg chg="mod">
          <ac:chgData name="C C" userId="58c016da926720ee" providerId="LiveId" clId="{2C9F1CBB-34EE-4ACE-8EAA-A6004002EBCA}" dt="2023-05-20T08:41:42.698" v="623" actId="20577"/>
          <ac:spMkLst>
            <pc:docMk/>
            <pc:sldMk cId="164715811" sldId="423"/>
            <ac:spMk id="9" creationId="{2469321F-1E79-4B55-B71D-CF2C75FCE3A8}"/>
          </ac:spMkLst>
        </pc:spChg>
      </pc:sldChg>
      <pc:sldChg chg="modSp add del mod">
        <pc:chgData name="C C" userId="58c016da926720ee" providerId="LiveId" clId="{2C9F1CBB-34EE-4ACE-8EAA-A6004002EBCA}" dt="2023-05-20T08:41:49.853" v="624" actId="47"/>
        <pc:sldMkLst>
          <pc:docMk/>
          <pc:sldMk cId="1931689649" sldId="424"/>
        </pc:sldMkLst>
        <pc:spChg chg="mod">
          <ac:chgData name="C C" userId="58c016da926720ee" providerId="LiveId" clId="{2C9F1CBB-34EE-4ACE-8EAA-A6004002EBCA}" dt="2023-05-20T08:21:03.695" v="506" actId="20577"/>
          <ac:spMkLst>
            <pc:docMk/>
            <pc:sldMk cId="1931689649" sldId="424"/>
            <ac:spMk id="8" creationId="{A67B6EC6-3A28-49C4-AE78-D2532997B2E4}"/>
          </ac:spMkLst>
        </pc:spChg>
      </pc:sldChg>
      <pc:sldChg chg="add">
        <pc:chgData name="C C" userId="58c016da926720ee" providerId="LiveId" clId="{2C9F1CBB-34EE-4ACE-8EAA-A6004002EBCA}" dt="2023-05-20T11:58:10.072" v="3172"/>
        <pc:sldMkLst>
          <pc:docMk/>
          <pc:sldMk cId="2419117117" sldId="424"/>
        </pc:sldMkLst>
      </pc:sldChg>
      <pc:sldChg chg="del">
        <pc:chgData name="C C" userId="58c016da926720ee" providerId="LiveId" clId="{2C9F1CBB-34EE-4ACE-8EAA-A6004002EBCA}" dt="2023-05-20T07:53:45.384" v="39" actId="47"/>
        <pc:sldMkLst>
          <pc:docMk/>
          <pc:sldMk cId="2860231614" sldId="424"/>
        </pc:sldMkLst>
      </pc:sldChg>
      <pc:sldChg chg="addSp delSp modSp add mod">
        <pc:chgData name="C C" userId="58c016da926720ee" providerId="LiveId" clId="{2C9F1CBB-34EE-4ACE-8EAA-A6004002EBCA}" dt="2023-05-20T08:45:27.255" v="626" actId="22"/>
        <pc:sldMkLst>
          <pc:docMk/>
          <pc:sldMk cId="3630040494" sldId="425"/>
        </pc:sldMkLst>
        <pc:spChg chg="add del">
          <ac:chgData name="C C" userId="58c016da926720ee" providerId="LiveId" clId="{2C9F1CBB-34EE-4ACE-8EAA-A6004002EBCA}" dt="2023-05-20T08:45:27.255" v="626" actId="22"/>
          <ac:spMkLst>
            <pc:docMk/>
            <pc:sldMk cId="3630040494" sldId="425"/>
            <ac:spMk id="3" creationId="{702C3246-2F90-24D0-6439-324FEEDCB5D1}"/>
          </ac:spMkLst>
        </pc:spChg>
        <pc:spChg chg="mod">
          <ac:chgData name="C C" userId="58c016da926720ee" providerId="LiveId" clId="{2C9F1CBB-34EE-4ACE-8EAA-A6004002EBCA}" dt="2023-05-20T08:41:07.021" v="613" actId="20577"/>
          <ac:spMkLst>
            <pc:docMk/>
            <pc:sldMk cId="3630040494" sldId="425"/>
            <ac:spMk id="8" creationId="{A67B6EC6-3A28-49C4-AE78-D2532997B2E4}"/>
          </ac:spMkLst>
        </pc:spChg>
        <pc:spChg chg="mod">
          <ac:chgData name="C C" userId="58c016da926720ee" providerId="LiveId" clId="{2C9F1CBB-34EE-4ACE-8EAA-A6004002EBCA}" dt="2023-05-20T08:41:23.763" v="614"/>
          <ac:spMkLst>
            <pc:docMk/>
            <pc:sldMk cId="3630040494" sldId="425"/>
            <ac:spMk id="9" creationId="{2469321F-1E79-4B55-B71D-CF2C75FCE3A8}"/>
          </ac:spMkLst>
        </pc:spChg>
      </pc:sldChg>
      <pc:sldChg chg="add del">
        <pc:chgData name="C C" userId="58c016da926720ee" providerId="LiveId" clId="{2C9F1CBB-34EE-4ACE-8EAA-A6004002EBCA}" dt="2023-05-20T08:38:31.131" v="610" actId="47"/>
        <pc:sldMkLst>
          <pc:docMk/>
          <pc:sldMk cId="906513936" sldId="426"/>
        </pc:sldMkLst>
      </pc:sldChg>
      <pc:sldChg chg="modSp add del mod">
        <pc:chgData name="C C" userId="58c016da926720ee" providerId="LiveId" clId="{2C9F1CBB-34EE-4ACE-8EAA-A6004002EBCA}" dt="2023-05-20T08:33:29.998" v="538" actId="47"/>
        <pc:sldMkLst>
          <pc:docMk/>
          <pc:sldMk cId="358737912" sldId="427"/>
        </pc:sldMkLst>
        <pc:spChg chg="mod">
          <ac:chgData name="C C" userId="58c016da926720ee" providerId="LiveId" clId="{2C9F1CBB-34EE-4ACE-8EAA-A6004002EBCA}" dt="2023-05-20T08:33:04.717" v="536" actId="20577"/>
          <ac:spMkLst>
            <pc:docMk/>
            <pc:sldMk cId="358737912" sldId="427"/>
            <ac:spMk id="5" creationId="{5B5A2214-0261-4489-8A63-55817E9128D8}"/>
          </ac:spMkLst>
        </pc:spChg>
      </pc:sldChg>
      <pc:sldChg chg="del">
        <pc:chgData name="C C" userId="58c016da926720ee" providerId="LiveId" clId="{2C9F1CBB-34EE-4ACE-8EAA-A6004002EBCA}" dt="2023-05-20T07:53:45.384" v="39" actId="47"/>
        <pc:sldMkLst>
          <pc:docMk/>
          <pc:sldMk cId="495757687" sldId="434"/>
        </pc:sldMkLst>
      </pc:sldChg>
      <pc:sldChg chg="del">
        <pc:chgData name="C C" userId="58c016da926720ee" providerId="LiveId" clId="{2C9F1CBB-34EE-4ACE-8EAA-A6004002EBCA}" dt="2023-05-20T07:53:45.384" v="39" actId="47"/>
        <pc:sldMkLst>
          <pc:docMk/>
          <pc:sldMk cId="4057916848" sldId="464"/>
        </pc:sldMkLst>
      </pc:sldChg>
      <pc:sldChg chg="modSp add del mod">
        <pc:chgData name="C C" userId="58c016da926720ee" providerId="LiveId" clId="{2C9F1CBB-34EE-4ACE-8EAA-A6004002EBCA}" dt="2023-05-20T08:33:51.829" v="591" actId="20577"/>
        <pc:sldMkLst>
          <pc:docMk/>
          <pc:sldMk cId="3282804382" sldId="465"/>
        </pc:sldMkLst>
        <pc:spChg chg="mod">
          <ac:chgData name="C C" userId="58c016da926720ee" providerId="LiveId" clId="{2C9F1CBB-34EE-4ACE-8EAA-A6004002EBCA}" dt="2023-05-20T08:33:43.529" v="567" actId="20577"/>
          <ac:spMkLst>
            <pc:docMk/>
            <pc:sldMk cId="3282804382" sldId="465"/>
            <ac:spMk id="2" creationId="{0CE28250-D1FE-CEF5-A411-816891A35990}"/>
          </ac:spMkLst>
        </pc:spChg>
        <pc:spChg chg="mod">
          <ac:chgData name="C C" userId="58c016da926720ee" providerId="LiveId" clId="{2C9F1CBB-34EE-4ACE-8EAA-A6004002EBCA}" dt="2023-05-20T08:33:51.829" v="591" actId="20577"/>
          <ac:spMkLst>
            <pc:docMk/>
            <pc:sldMk cId="3282804382" sldId="465"/>
            <ac:spMk id="4" creationId="{25AE063D-AE44-DB80-8D66-397BFE831900}"/>
          </ac:spMkLst>
        </pc:spChg>
      </pc:sldChg>
      <pc:sldChg chg="modSp add mod ord">
        <pc:chgData name="C C" userId="58c016da926720ee" providerId="LiveId" clId="{2C9F1CBB-34EE-4ACE-8EAA-A6004002EBCA}" dt="2023-05-20T08:33:57.572" v="608" actId="20577"/>
        <pc:sldMkLst>
          <pc:docMk/>
          <pc:sldMk cId="3980766713" sldId="466"/>
        </pc:sldMkLst>
        <pc:spChg chg="mod">
          <ac:chgData name="C C" userId="58c016da926720ee" providerId="LiveId" clId="{2C9F1CBB-34EE-4ACE-8EAA-A6004002EBCA}" dt="2023-05-20T08:33:57.572" v="608" actId="20577"/>
          <ac:spMkLst>
            <pc:docMk/>
            <pc:sldMk cId="3980766713" sldId="466"/>
            <ac:spMk id="4" creationId="{25AE063D-AE44-DB80-8D66-397BFE831900}"/>
          </ac:spMkLst>
        </pc:spChg>
      </pc:sldChg>
      <pc:sldChg chg="add">
        <pc:chgData name="C C" userId="58c016da926720ee" providerId="LiveId" clId="{2C9F1CBB-34EE-4ACE-8EAA-A6004002EBCA}" dt="2023-05-20T08:38:29.512" v="609"/>
        <pc:sldMkLst>
          <pc:docMk/>
          <pc:sldMk cId="1575606490" sldId="467"/>
        </pc:sldMkLst>
      </pc:sldChg>
      <pc:sldChg chg="del">
        <pc:chgData name="C C" userId="58c016da926720ee" providerId="LiveId" clId="{2C9F1CBB-34EE-4ACE-8EAA-A6004002EBCA}" dt="2023-05-20T07:53:45.384" v="39" actId="47"/>
        <pc:sldMkLst>
          <pc:docMk/>
          <pc:sldMk cId="3679011267" sldId="467"/>
        </pc:sldMkLst>
      </pc:sldChg>
      <pc:sldChg chg="add del">
        <pc:chgData name="C C" userId="58c016da926720ee" providerId="LiveId" clId="{2C9F1CBB-34EE-4ACE-8EAA-A6004002EBCA}" dt="2023-05-20T11:27:04.123" v="1958" actId="47"/>
        <pc:sldMkLst>
          <pc:docMk/>
          <pc:sldMk cId="951419945" sldId="468"/>
        </pc:sldMkLst>
      </pc:sldChg>
      <pc:sldChg chg="del">
        <pc:chgData name="C C" userId="58c016da926720ee" providerId="LiveId" clId="{2C9F1CBB-34EE-4ACE-8EAA-A6004002EBCA}" dt="2023-05-20T07:53:45.384" v="39" actId="47"/>
        <pc:sldMkLst>
          <pc:docMk/>
          <pc:sldMk cId="2849695317" sldId="469"/>
        </pc:sldMkLst>
      </pc:sldChg>
      <pc:sldChg chg="modSp add mod ord">
        <pc:chgData name="C C" userId="58c016da926720ee" providerId="LiveId" clId="{2C9F1CBB-34EE-4ACE-8EAA-A6004002EBCA}" dt="2023-05-20T11:45:26.236" v="2619" actId="403"/>
        <pc:sldMkLst>
          <pc:docMk/>
          <pc:sldMk cId="4110573080" sldId="469"/>
        </pc:sldMkLst>
        <pc:spChg chg="mod">
          <ac:chgData name="C C" userId="58c016da926720ee" providerId="LiveId" clId="{2C9F1CBB-34EE-4ACE-8EAA-A6004002EBCA}" dt="2023-05-20T11:45:26.236" v="2619" actId="403"/>
          <ac:spMkLst>
            <pc:docMk/>
            <pc:sldMk cId="4110573080" sldId="469"/>
            <ac:spMk id="2" creationId="{0CE28250-D1FE-CEF5-A411-816891A35990}"/>
          </ac:spMkLst>
        </pc:spChg>
        <pc:spChg chg="mod">
          <ac:chgData name="C C" userId="58c016da926720ee" providerId="LiveId" clId="{2C9F1CBB-34EE-4ACE-8EAA-A6004002EBCA}" dt="2023-05-20T11:31:46.503" v="2106" actId="20577"/>
          <ac:spMkLst>
            <pc:docMk/>
            <pc:sldMk cId="4110573080" sldId="469"/>
            <ac:spMk id="4" creationId="{25AE063D-AE44-DB80-8D66-397BFE831900}"/>
          </ac:spMkLst>
        </pc:spChg>
      </pc:sldChg>
      <pc:sldChg chg="del">
        <pc:chgData name="C C" userId="58c016da926720ee" providerId="LiveId" clId="{2C9F1CBB-34EE-4ACE-8EAA-A6004002EBCA}" dt="2023-05-20T07:53:45.384" v="39" actId="47"/>
        <pc:sldMkLst>
          <pc:docMk/>
          <pc:sldMk cId="1325615069" sldId="470"/>
        </pc:sldMkLst>
      </pc:sldChg>
      <pc:sldChg chg="modSp add del mod">
        <pc:chgData name="C C" userId="58c016da926720ee" providerId="LiveId" clId="{2C9F1CBB-34EE-4ACE-8EAA-A6004002EBCA}" dt="2023-05-20T11:27:00.637" v="1957" actId="47"/>
        <pc:sldMkLst>
          <pc:docMk/>
          <pc:sldMk cId="3059503451" sldId="470"/>
        </pc:sldMkLst>
        <pc:spChg chg="mod">
          <ac:chgData name="C C" userId="58c016da926720ee" providerId="LiveId" clId="{2C9F1CBB-34EE-4ACE-8EAA-A6004002EBCA}" dt="2023-05-20T08:50:17.357" v="645" actId="20577"/>
          <ac:spMkLst>
            <pc:docMk/>
            <pc:sldMk cId="3059503451" sldId="470"/>
            <ac:spMk id="4" creationId="{25AE063D-AE44-DB80-8D66-397BFE831900}"/>
          </ac:spMkLst>
        </pc:spChg>
      </pc:sldChg>
      <pc:sldChg chg="modSp add mod">
        <pc:chgData name="C C" userId="58c016da926720ee" providerId="LiveId" clId="{2C9F1CBB-34EE-4ACE-8EAA-A6004002EBCA}" dt="2023-05-20T12:36:58.540" v="3428" actId="20577"/>
        <pc:sldMkLst>
          <pc:docMk/>
          <pc:sldMk cId="3755197044" sldId="471"/>
        </pc:sldMkLst>
        <pc:spChg chg="mod">
          <ac:chgData name="C C" userId="58c016da926720ee" providerId="LiveId" clId="{2C9F1CBB-34EE-4ACE-8EAA-A6004002EBCA}" dt="2023-05-20T08:52:09.601" v="694" actId="20577"/>
          <ac:spMkLst>
            <pc:docMk/>
            <pc:sldMk cId="3755197044" sldId="471"/>
            <ac:spMk id="4" creationId="{4212E85A-5A2B-40FA-A0C2-C0CFF19C3192}"/>
          </ac:spMkLst>
        </pc:spChg>
        <pc:spChg chg="mod">
          <ac:chgData name="C C" userId="58c016da926720ee" providerId="LiveId" clId="{2C9F1CBB-34EE-4ACE-8EAA-A6004002EBCA}" dt="2023-05-20T12:36:58.540" v="3428" actId="20577"/>
          <ac:spMkLst>
            <pc:docMk/>
            <pc:sldMk cId="3755197044" sldId="471"/>
            <ac:spMk id="5" creationId="{5B5A2214-0261-4489-8A63-55817E9128D8}"/>
          </ac:spMkLst>
        </pc:spChg>
      </pc:sldChg>
      <pc:sldChg chg="del">
        <pc:chgData name="C C" userId="58c016da926720ee" providerId="LiveId" clId="{2C9F1CBB-34EE-4ACE-8EAA-A6004002EBCA}" dt="2023-05-20T07:53:45.384" v="39" actId="47"/>
        <pc:sldMkLst>
          <pc:docMk/>
          <pc:sldMk cId="4105391312" sldId="471"/>
        </pc:sldMkLst>
      </pc:sldChg>
      <pc:sldChg chg="del">
        <pc:chgData name="C C" userId="58c016da926720ee" providerId="LiveId" clId="{2C9F1CBB-34EE-4ACE-8EAA-A6004002EBCA}" dt="2023-05-20T07:53:45.384" v="39" actId="47"/>
        <pc:sldMkLst>
          <pc:docMk/>
          <pc:sldMk cId="557524137" sldId="472"/>
        </pc:sldMkLst>
      </pc:sldChg>
      <pc:sldChg chg="addSp delSp modSp new mod modAnim">
        <pc:chgData name="C C" userId="58c016da926720ee" providerId="LiveId" clId="{2C9F1CBB-34EE-4ACE-8EAA-A6004002EBCA}" dt="2023-05-20T11:03:12.989" v="1904" actId="6549"/>
        <pc:sldMkLst>
          <pc:docMk/>
          <pc:sldMk cId="1216932999" sldId="472"/>
        </pc:sldMkLst>
        <pc:spChg chg="mod">
          <ac:chgData name="C C" userId="58c016da926720ee" providerId="LiveId" clId="{2C9F1CBB-34EE-4ACE-8EAA-A6004002EBCA}" dt="2023-05-20T11:03:12.989" v="1904" actId="6549"/>
          <ac:spMkLst>
            <pc:docMk/>
            <pc:sldMk cId="1216932999" sldId="472"/>
            <ac:spMk id="2" creationId="{4D5D89C9-DAFF-EB91-7695-73380992D9F6}"/>
          </ac:spMkLst>
        </pc:spChg>
        <pc:spChg chg="del">
          <ac:chgData name="C C" userId="58c016da926720ee" providerId="LiveId" clId="{2C9F1CBB-34EE-4ACE-8EAA-A6004002EBCA}" dt="2023-05-20T09:29:16.751" v="1119" actId="22"/>
          <ac:spMkLst>
            <pc:docMk/>
            <pc:sldMk cId="1216932999" sldId="472"/>
            <ac:spMk id="3" creationId="{3EE46B22-8846-7D31-F80E-B5F78F17D891}"/>
          </ac:spMkLst>
        </pc:spChg>
        <pc:spChg chg="add mod">
          <ac:chgData name="C C" userId="58c016da926720ee" providerId="LiveId" clId="{2C9F1CBB-34EE-4ACE-8EAA-A6004002EBCA}" dt="2023-05-20T09:30:46.973" v="1151" actId="553"/>
          <ac:spMkLst>
            <pc:docMk/>
            <pc:sldMk cId="1216932999" sldId="472"/>
            <ac:spMk id="6" creationId="{C9D006F5-449B-3B5F-9A4C-F340A2FAA0E1}"/>
          </ac:spMkLst>
        </pc:spChg>
        <pc:spChg chg="add mod">
          <ac:chgData name="C C" userId="58c016da926720ee" providerId="LiveId" clId="{2C9F1CBB-34EE-4ACE-8EAA-A6004002EBCA}" dt="2023-05-20T09:30:46.973" v="1151" actId="553"/>
          <ac:spMkLst>
            <pc:docMk/>
            <pc:sldMk cId="1216932999" sldId="472"/>
            <ac:spMk id="7" creationId="{60235D86-DB1C-99AC-FD50-7F93BA1FAE4B}"/>
          </ac:spMkLst>
        </pc:spChg>
        <pc:spChg chg="add mod">
          <ac:chgData name="C C" userId="58c016da926720ee" providerId="LiveId" clId="{2C9F1CBB-34EE-4ACE-8EAA-A6004002EBCA}" dt="2023-05-20T09:31:23.553" v="1159" actId="14100"/>
          <ac:spMkLst>
            <pc:docMk/>
            <pc:sldMk cId="1216932999" sldId="472"/>
            <ac:spMk id="8" creationId="{7EC5D919-2325-6378-8C79-DA2AA3CB0F21}"/>
          </ac:spMkLst>
        </pc:spChg>
        <pc:picChg chg="add mod ord">
          <ac:chgData name="C C" userId="58c016da926720ee" providerId="LiveId" clId="{2C9F1CBB-34EE-4ACE-8EAA-A6004002EBCA}" dt="2023-05-20T09:34:18.151" v="1161" actId="167"/>
          <ac:picMkLst>
            <pc:docMk/>
            <pc:sldMk cId="1216932999" sldId="472"/>
            <ac:picMk id="5" creationId="{E84181A0-E1FD-5F34-3FF7-CD68AD4151E6}"/>
          </ac:picMkLst>
        </pc:picChg>
      </pc:sldChg>
      <pc:sldChg chg="del">
        <pc:chgData name="C C" userId="58c016da926720ee" providerId="LiveId" clId="{2C9F1CBB-34EE-4ACE-8EAA-A6004002EBCA}" dt="2023-05-20T07:53:45.384" v="39" actId="47"/>
        <pc:sldMkLst>
          <pc:docMk/>
          <pc:sldMk cId="1113196753" sldId="473"/>
        </pc:sldMkLst>
      </pc:sldChg>
      <pc:sldChg chg="modSp new mod modAnim">
        <pc:chgData name="C C" userId="58c016da926720ee" providerId="LiveId" clId="{2C9F1CBB-34EE-4ACE-8EAA-A6004002EBCA}" dt="2023-05-20T10:42:11.349" v="1871" actId="20577"/>
        <pc:sldMkLst>
          <pc:docMk/>
          <pc:sldMk cId="3082964134" sldId="473"/>
        </pc:sldMkLst>
        <pc:spChg chg="mod">
          <ac:chgData name="C C" userId="58c016da926720ee" providerId="LiveId" clId="{2C9F1CBB-34EE-4ACE-8EAA-A6004002EBCA}" dt="2023-05-20T09:34:48.236" v="1195" actId="20577"/>
          <ac:spMkLst>
            <pc:docMk/>
            <pc:sldMk cId="3082964134" sldId="473"/>
            <ac:spMk id="2" creationId="{40452DA5-724E-4B15-9C47-7B2E841F8B63}"/>
          </ac:spMkLst>
        </pc:spChg>
        <pc:spChg chg="mod">
          <ac:chgData name="C C" userId="58c016da926720ee" providerId="LiveId" clId="{2C9F1CBB-34EE-4ACE-8EAA-A6004002EBCA}" dt="2023-05-20T10:42:11.349" v="1871" actId="20577"/>
          <ac:spMkLst>
            <pc:docMk/>
            <pc:sldMk cId="3082964134" sldId="473"/>
            <ac:spMk id="3" creationId="{9BA1B7B7-155E-BB74-73CD-A12F575692E6}"/>
          </ac:spMkLst>
        </pc:spChg>
      </pc:sldChg>
      <pc:sldChg chg="addSp delSp modSp add mod ord modClrScheme chgLayout">
        <pc:chgData name="C C" userId="58c016da926720ee" providerId="LiveId" clId="{2C9F1CBB-34EE-4ACE-8EAA-A6004002EBCA}" dt="2023-05-20T11:44:39.150" v="2615" actId="1076"/>
        <pc:sldMkLst>
          <pc:docMk/>
          <pc:sldMk cId="625433498" sldId="474"/>
        </pc:sldMkLst>
        <pc:spChg chg="add del mod ord">
          <ac:chgData name="C C" userId="58c016da926720ee" providerId="LiveId" clId="{2C9F1CBB-34EE-4ACE-8EAA-A6004002EBCA}" dt="2023-05-20T11:32:08.251" v="2115" actId="700"/>
          <ac:spMkLst>
            <pc:docMk/>
            <pc:sldMk cId="625433498" sldId="474"/>
            <ac:spMk id="2" creationId="{0CE28250-D1FE-CEF5-A411-816891A35990}"/>
          </ac:spMkLst>
        </pc:spChg>
        <pc:spChg chg="add del mod ord">
          <ac:chgData name="C C" userId="58c016da926720ee" providerId="LiveId" clId="{2C9F1CBB-34EE-4ACE-8EAA-A6004002EBCA}" dt="2023-05-20T11:32:05.031" v="2114" actId="700"/>
          <ac:spMkLst>
            <pc:docMk/>
            <pc:sldMk cId="625433498" sldId="474"/>
            <ac:spMk id="3" creationId="{4723481A-66BC-4524-7C0D-4248135EDCD1}"/>
          </ac:spMkLst>
        </pc:spChg>
        <pc:spChg chg="mod ord">
          <ac:chgData name="C C" userId="58c016da926720ee" providerId="LiveId" clId="{2C9F1CBB-34EE-4ACE-8EAA-A6004002EBCA}" dt="2023-05-20T11:32:11.531" v="2116" actId="700"/>
          <ac:spMkLst>
            <pc:docMk/>
            <pc:sldMk cId="625433498" sldId="474"/>
            <ac:spMk id="4" creationId="{25AE063D-AE44-DB80-8D66-397BFE831900}"/>
          </ac:spMkLst>
        </pc:spChg>
        <pc:spChg chg="add del mod ord">
          <ac:chgData name="C C" userId="58c016da926720ee" providerId="LiveId" clId="{2C9F1CBB-34EE-4ACE-8EAA-A6004002EBCA}" dt="2023-05-20T11:32:05.031" v="2114" actId="700"/>
          <ac:spMkLst>
            <pc:docMk/>
            <pc:sldMk cId="625433498" sldId="474"/>
            <ac:spMk id="5" creationId="{E23E68B7-CDBA-59B5-5C73-102D367713D3}"/>
          </ac:spMkLst>
        </pc:spChg>
        <pc:spChg chg="add del mod ord">
          <ac:chgData name="C C" userId="58c016da926720ee" providerId="LiveId" clId="{2C9F1CBB-34EE-4ACE-8EAA-A6004002EBCA}" dt="2023-05-20T11:32:11.531" v="2116" actId="700"/>
          <ac:spMkLst>
            <pc:docMk/>
            <pc:sldMk cId="625433498" sldId="474"/>
            <ac:spMk id="6" creationId="{E57609B0-3C33-8538-6D54-61A93593FADC}"/>
          </ac:spMkLst>
        </pc:spChg>
        <pc:spChg chg="add del mod ord">
          <ac:chgData name="C C" userId="58c016da926720ee" providerId="LiveId" clId="{2C9F1CBB-34EE-4ACE-8EAA-A6004002EBCA}" dt="2023-05-20T11:33:02.216" v="2117"/>
          <ac:spMkLst>
            <pc:docMk/>
            <pc:sldMk cId="625433498" sldId="474"/>
            <ac:spMk id="7" creationId="{049CBD3F-F16F-7EB3-3CFA-C0DDCF2ACB0C}"/>
          </ac:spMkLst>
        </pc:spChg>
        <pc:spChg chg="add mod ord">
          <ac:chgData name="C C" userId="58c016da926720ee" providerId="LiveId" clId="{2C9F1CBB-34EE-4ACE-8EAA-A6004002EBCA}" dt="2023-05-20T11:38:43.036" v="2607" actId="20577"/>
          <ac:spMkLst>
            <pc:docMk/>
            <pc:sldMk cId="625433498" sldId="474"/>
            <ac:spMk id="8" creationId="{32096223-03C9-6592-E378-689BD4159ECC}"/>
          </ac:spMkLst>
        </pc:spChg>
        <pc:spChg chg="add del mod">
          <ac:chgData name="C C" userId="58c016da926720ee" providerId="LiveId" clId="{2C9F1CBB-34EE-4ACE-8EAA-A6004002EBCA}" dt="2023-05-20T11:44:35.924" v="2614" actId="22"/>
          <ac:spMkLst>
            <pc:docMk/>
            <pc:sldMk cId="625433498" sldId="474"/>
            <ac:spMk id="9" creationId="{F033A79B-F252-CD4D-AD0A-0B4C30FAD7B2}"/>
          </ac:spMkLst>
        </pc:spChg>
        <pc:picChg chg="add mod ord">
          <ac:chgData name="C C" userId="58c016da926720ee" providerId="LiveId" clId="{2C9F1CBB-34EE-4ACE-8EAA-A6004002EBCA}" dt="2023-05-20T11:44:39.150" v="2615" actId="1076"/>
          <ac:picMkLst>
            <pc:docMk/>
            <pc:sldMk cId="625433498" sldId="474"/>
            <ac:picMk id="11" creationId="{D2886728-D466-8AC8-B733-D577042ACF95}"/>
          </ac:picMkLst>
        </pc:picChg>
        <pc:picChg chg="add del mod">
          <ac:chgData name="C C" userId="58c016da926720ee" providerId="LiveId" clId="{2C9F1CBB-34EE-4ACE-8EAA-A6004002EBCA}" dt="2023-05-20T11:44:15.085" v="2611" actId="478"/>
          <ac:picMkLst>
            <pc:docMk/>
            <pc:sldMk cId="625433498" sldId="474"/>
            <ac:picMk id="1026" creationId="{4A972AA9-31D2-16CB-4013-0C6C98BBB4FA}"/>
          </ac:picMkLst>
        </pc:picChg>
        <pc:picChg chg="add del">
          <ac:chgData name="C C" userId="58c016da926720ee" providerId="LiveId" clId="{2C9F1CBB-34EE-4ACE-8EAA-A6004002EBCA}" dt="2023-05-20T11:44:17.678" v="2613"/>
          <ac:picMkLst>
            <pc:docMk/>
            <pc:sldMk cId="625433498" sldId="474"/>
            <ac:picMk id="1028" creationId="{E5197BC0-A85A-C75F-C956-5BE7F60742EC}"/>
          </ac:picMkLst>
        </pc:picChg>
      </pc:sldChg>
      <pc:sldChg chg="del">
        <pc:chgData name="C C" userId="58c016da926720ee" providerId="LiveId" clId="{2C9F1CBB-34EE-4ACE-8EAA-A6004002EBCA}" dt="2023-05-20T07:53:45.384" v="39" actId="47"/>
        <pc:sldMkLst>
          <pc:docMk/>
          <pc:sldMk cId="693938094" sldId="474"/>
        </pc:sldMkLst>
      </pc:sldChg>
      <pc:sldChg chg="add del">
        <pc:chgData name="C C" userId="58c016da926720ee" providerId="LiveId" clId="{2C9F1CBB-34EE-4ACE-8EAA-A6004002EBCA}" dt="2023-05-20T11:02:55.425" v="1884" actId="47"/>
        <pc:sldMkLst>
          <pc:docMk/>
          <pc:sldMk cId="989129229" sldId="474"/>
        </pc:sldMkLst>
      </pc:sldChg>
      <pc:sldChg chg="addSp delSp modSp add del mod ord">
        <pc:chgData name="C C" userId="58c016da926720ee" providerId="LiveId" clId="{2C9F1CBB-34EE-4ACE-8EAA-A6004002EBCA}" dt="2023-05-20T10:45:32.148" v="1881" actId="47"/>
        <pc:sldMkLst>
          <pc:docMk/>
          <pc:sldMk cId="3721082877" sldId="474"/>
        </pc:sldMkLst>
        <pc:spChg chg="add del mod">
          <ac:chgData name="C C" userId="58c016da926720ee" providerId="LiveId" clId="{2C9F1CBB-34EE-4ACE-8EAA-A6004002EBCA}" dt="2023-05-20T10:45:29.162" v="1879" actId="478"/>
          <ac:spMkLst>
            <pc:docMk/>
            <pc:sldMk cId="3721082877" sldId="474"/>
            <ac:spMk id="4" creationId="{2883D992-7EE9-638E-3892-C4B5B5F03427}"/>
          </ac:spMkLst>
        </pc:spChg>
        <pc:spChg chg="add mod">
          <ac:chgData name="C C" userId="58c016da926720ee" providerId="LiveId" clId="{2C9F1CBB-34EE-4ACE-8EAA-A6004002EBCA}" dt="2023-05-20T10:45:30.864" v="1880" actId="478"/>
          <ac:spMkLst>
            <pc:docMk/>
            <pc:sldMk cId="3721082877" sldId="474"/>
            <ac:spMk id="10" creationId="{90B043EB-848A-662E-D732-10896E5B8CF1}"/>
          </ac:spMkLst>
        </pc:spChg>
        <pc:picChg chg="add del">
          <ac:chgData name="C C" userId="58c016da926720ee" providerId="LiveId" clId="{2C9F1CBB-34EE-4ACE-8EAA-A6004002EBCA}" dt="2023-05-20T10:45:30.864" v="1880" actId="478"/>
          <ac:picMkLst>
            <pc:docMk/>
            <pc:sldMk cId="3721082877" sldId="474"/>
            <ac:picMk id="5" creationId="{E84181A0-E1FD-5F34-3FF7-CD68AD4151E6}"/>
          </ac:picMkLst>
        </pc:picChg>
      </pc:sldChg>
      <pc:sldChg chg="addSp delSp modSp add del mod">
        <pc:chgData name="C C" userId="58c016da926720ee" providerId="LiveId" clId="{2C9F1CBB-34EE-4ACE-8EAA-A6004002EBCA}" dt="2023-05-20T11:54:43.108" v="3131" actId="47"/>
        <pc:sldMkLst>
          <pc:docMk/>
          <pc:sldMk cId="1891036080" sldId="475"/>
        </pc:sldMkLst>
        <pc:spChg chg="add del mod">
          <ac:chgData name="C C" userId="58c016da926720ee" providerId="LiveId" clId="{2C9F1CBB-34EE-4ACE-8EAA-A6004002EBCA}" dt="2023-05-20T11:51:16.306" v="2719" actId="22"/>
          <ac:spMkLst>
            <pc:docMk/>
            <pc:sldMk cId="1891036080" sldId="475"/>
            <ac:spMk id="3" creationId="{E7E556D3-BBEE-307C-30A5-22F04E19A151}"/>
          </ac:spMkLst>
        </pc:spChg>
        <pc:spChg chg="mod">
          <ac:chgData name="C C" userId="58c016da926720ee" providerId="LiveId" clId="{2C9F1CBB-34EE-4ACE-8EAA-A6004002EBCA}" dt="2023-05-20T11:50:36.400" v="2716" actId="20577"/>
          <ac:spMkLst>
            <pc:docMk/>
            <pc:sldMk cId="1891036080" sldId="475"/>
            <ac:spMk id="4" creationId="{25AE063D-AE44-DB80-8D66-397BFE831900}"/>
          </ac:spMkLst>
        </pc:spChg>
        <pc:spChg chg="mod">
          <ac:chgData name="C C" userId="58c016da926720ee" providerId="LiveId" clId="{2C9F1CBB-34EE-4ACE-8EAA-A6004002EBCA}" dt="2023-05-20T11:53:52.049" v="3123" actId="14100"/>
          <ac:spMkLst>
            <pc:docMk/>
            <pc:sldMk cId="1891036080" sldId="475"/>
            <ac:spMk id="8" creationId="{32096223-03C9-6592-E378-689BD4159ECC}"/>
          </ac:spMkLst>
        </pc:spChg>
        <pc:picChg chg="add mod ord">
          <ac:chgData name="C C" userId="58c016da926720ee" providerId="LiveId" clId="{2C9F1CBB-34EE-4ACE-8EAA-A6004002EBCA}" dt="2023-05-20T11:51:16.306" v="2719" actId="22"/>
          <ac:picMkLst>
            <pc:docMk/>
            <pc:sldMk cId="1891036080" sldId="475"/>
            <ac:picMk id="6" creationId="{ED04420F-808C-3BA2-B031-C5FEB621A777}"/>
          </ac:picMkLst>
        </pc:picChg>
        <pc:picChg chg="del">
          <ac:chgData name="C C" userId="58c016da926720ee" providerId="LiveId" clId="{2C9F1CBB-34EE-4ACE-8EAA-A6004002EBCA}" dt="2023-05-20T11:50:42.826" v="2718" actId="478"/>
          <ac:picMkLst>
            <pc:docMk/>
            <pc:sldMk cId="1891036080" sldId="475"/>
            <ac:picMk id="11" creationId="{D2886728-D466-8AC8-B733-D577042ACF95}"/>
          </ac:picMkLst>
        </pc:picChg>
      </pc:sldChg>
      <pc:sldChg chg="addSp delSp modSp add del mod modClrScheme chgLayout">
        <pc:chgData name="C C" userId="58c016da926720ee" providerId="LiveId" clId="{2C9F1CBB-34EE-4ACE-8EAA-A6004002EBCA}" dt="2023-05-20T11:45:45.558" v="2623" actId="47"/>
        <pc:sldMkLst>
          <pc:docMk/>
          <pc:sldMk cId="3692608636" sldId="475"/>
        </pc:sldMkLst>
        <pc:spChg chg="mod ord">
          <ac:chgData name="C C" userId="58c016da926720ee" providerId="LiveId" clId="{2C9F1CBB-34EE-4ACE-8EAA-A6004002EBCA}" dt="2023-05-20T11:45:41.979" v="2622" actId="700"/>
          <ac:spMkLst>
            <pc:docMk/>
            <pc:sldMk cId="3692608636" sldId="475"/>
            <ac:spMk id="2" creationId="{0CE28250-D1FE-CEF5-A411-816891A35990}"/>
          </ac:spMkLst>
        </pc:spChg>
        <pc:spChg chg="add del mod ord">
          <ac:chgData name="C C" userId="58c016da926720ee" providerId="LiveId" clId="{2C9F1CBB-34EE-4ACE-8EAA-A6004002EBCA}" dt="2023-05-20T11:45:41.979" v="2622" actId="700"/>
          <ac:spMkLst>
            <pc:docMk/>
            <pc:sldMk cId="3692608636" sldId="475"/>
            <ac:spMk id="3" creationId="{14839019-5823-83C4-0770-0DBC1F165B3C}"/>
          </ac:spMkLst>
        </pc:spChg>
        <pc:spChg chg="mod ord">
          <ac:chgData name="C C" userId="58c016da926720ee" providerId="LiveId" clId="{2C9F1CBB-34EE-4ACE-8EAA-A6004002EBCA}" dt="2023-05-20T11:45:41.979" v="2622" actId="700"/>
          <ac:spMkLst>
            <pc:docMk/>
            <pc:sldMk cId="3692608636" sldId="475"/>
            <ac:spMk id="4" creationId="{25AE063D-AE44-DB80-8D66-397BFE831900}"/>
          </ac:spMkLst>
        </pc:spChg>
      </pc:sldChg>
      <pc:sldChg chg="del">
        <pc:chgData name="C C" userId="58c016da926720ee" providerId="LiveId" clId="{2C9F1CBB-34EE-4ACE-8EAA-A6004002EBCA}" dt="2023-05-20T07:53:45.384" v="39" actId="47"/>
        <pc:sldMkLst>
          <pc:docMk/>
          <pc:sldMk cId="574473927" sldId="476"/>
        </pc:sldMkLst>
      </pc:sldChg>
      <pc:sldChg chg="add del">
        <pc:chgData name="C C" userId="58c016da926720ee" providerId="LiveId" clId="{2C9F1CBB-34EE-4ACE-8EAA-A6004002EBCA}" dt="2023-05-20T11:53:58.386" v="3125" actId="47"/>
        <pc:sldMkLst>
          <pc:docMk/>
          <pc:sldMk cId="2338413501" sldId="476"/>
        </pc:sldMkLst>
      </pc:sldChg>
      <pc:sldChg chg="del">
        <pc:chgData name="C C" userId="58c016da926720ee" providerId="LiveId" clId="{2C9F1CBB-34EE-4ACE-8EAA-A6004002EBCA}" dt="2023-05-20T07:53:45.384" v="39" actId="47"/>
        <pc:sldMkLst>
          <pc:docMk/>
          <pc:sldMk cId="1985582290" sldId="477"/>
        </pc:sldMkLst>
      </pc:sldChg>
      <pc:sldChg chg="new del">
        <pc:chgData name="C C" userId="58c016da926720ee" providerId="LiveId" clId="{2C9F1CBB-34EE-4ACE-8EAA-A6004002EBCA}" dt="2023-05-20T11:50:26.369" v="2681" actId="47"/>
        <pc:sldMkLst>
          <pc:docMk/>
          <pc:sldMk cId="2040329288" sldId="477"/>
        </pc:sldMkLst>
      </pc:sldChg>
      <pc:sldChg chg="del">
        <pc:chgData name="C C" userId="58c016da926720ee" providerId="LiveId" clId="{2C9F1CBB-34EE-4ACE-8EAA-A6004002EBCA}" dt="2023-05-20T07:53:45.384" v="39" actId="47"/>
        <pc:sldMkLst>
          <pc:docMk/>
          <pc:sldMk cId="3591457538" sldId="478"/>
        </pc:sldMkLst>
      </pc:sldChg>
      <pc:sldChg chg="modSp add mod">
        <pc:chgData name="C C" userId="58c016da926720ee" providerId="LiveId" clId="{2C9F1CBB-34EE-4ACE-8EAA-A6004002EBCA}" dt="2023-05-20T11:48:11.871" v="2676" actId="15"/>
        <pc:sldMkLst>
          <pc:docMk/>
          <pc:sldMk cId="3594605170" sldId="478"/>
        </pc:sldMkLst>
        <pc:spChg chg="mod">
          <ac:chgData name="C C" userId="58c016da926720ee" providerId="LiveId" clId="{2C9F1CBB-34EE-4ACE-8EAA-A6004002EBCA}" dt="2023-05-20T11:48:11.871" v="2676" actId="15"/>
          <ac:spMkLst>
            <pc:docMk/>
            <pc:sldMk cId="3594605170" sldId="478"/>
            <ac:spMk id="2" creationId="{0CE28250-D1FE-CEF5-A411-816891A35990}"/>
          </ac:spMkLst>
        </pc:spChg>
        <pc:spChg chg="mod">
          <ac:chgData name="C C" userId="58c016da926720ee" providerId="LiveId" clId="{2C9F1CBB-34EE-4ACE-8EAA-A6004002EBCA}" dt="2023-05-20T11:47:06.341" v="2664" actId="20577"/>
          <ac:spMkLst>
            <pc:docMk/>
            <pc:sldMk cId="3594605170" sldId="478"/>
            <ac:spMk id="4" creationId="{25AE063D-AE44-DB80-8D66-397BFE831900}"/>
          </ac:spMkLst>
        </pc:spChg>
      </pc:sldChg>
      <pc:sldChg chg="modSp add mod">
        <pc:chgData name="C C" userId="58c016da926720ee" providerId="LiveId" clId="{2C9F1CBB-34EE-4ACE-8EAA-A6004002EBCA}" dt="2023-05-20T11:54:02.437" v="3126" actId="20577"/>
        <pc:sldMkLst>
          <pc:docMk/>
          <pc:sldMk cId="3052443984" sldId="479"/>
        </pc:sldMkLst>
        <pc:spChg chg="mod">
          <ac:chgData name="C C" userId="58c016da926720ee" providerId="LiveId" clId="{2C9F1CBB-34EE-4ACE-8EAA-A6004002EBCA}" dt="2023-05-20T11:54:02.437" v="3126" actId="20577"/>
          <ac:spMkLst>
            <pc:docMk/>
            <pc:sldMk cId="3052443984" sldId="479"/>
            <ac:spMk id="4" creationId="{25AE063D-AE44-DB80-8D66-397BFE831900}"/>
          </ac:spMkLst>
        </pc:spChg>
      </pc:sldChg>
      <pc:sldChg chg="del">
        <pc:chgData name="C C" userId="58c016da926720ee" providerId="LiveId" clId="{2C9F1CBB-34EE-4ACE-8EAA-A6004002EBCA}" dt="2023-05-20T07:53:45.384" v="39" actId="47"/>
        <pc:sldMkLst>
          <pc:docMk/>
          <pc:sldMk cId="496243872" sldId="480"/>
        </pc:sldMkLst>
      </pc:sldChg>
      <pc:sldChg chg="addSp delSp modSp add mod">
        <pc:chgData name="C C" userId="58c016da926720ee" providerId="LiveId" clId="{2C9F1CBB-34EE-4ACE-8EAA-A6004002EBCA}" dt="2023-05-20T11:57:44.457" v="3170" actId="20577"/>
        <pc:sldMkLst>
          <pc:docMk/>
          <pc:sldMk cId="2812357993" sldId="480"/>
        </pc:sldMkLst>
        <pc:spChg chg="add del mod">
          <ac:chgData name="C C" userId="58c016da926720ee" providerId="LiveId" clId="{2C9F1CBB-34EE-4ACE-8EAA-A6004002EBCA}" dt="2023-05-20T11:54:55.031" v="3134"/>
          <ac:spMkLst>
            <pc:docMk/>
            <pc:sldMk cId="2812357993" sldId="480"/>
            <ac:spMk id="3" creationId="{51755728-883A-62BC-F20F-17AC434E047B}"/>
          </ac:spMkLst>
        </pc:spChg>
        <pc:spChg chg="mod">
          <ac:chgData name="C C" userId="58c016da926720ee" providerId="LiveId" clId="{2C9F1CBB-34EE-4ACE-8EAA-A6004002EBCA}" dt="2023-05-20T11:57:44.457" v="3170" actId="20577"/>
          <ac:spMkLst>
            <pc:docMk/>
            <pc:sldMk cId="2812357993" sldId="480"/>
            <ac:spMk id="4" creationId="{25AE063D-AE44-DB80-8D66-397BFE831900}"/>
          </ac:spMkLst>
        </pc:spChg>
        <pc:spChg chg="add mod">
          <ac:chgData name="C C" userId="58c016da926720ee" providerId="LiveId" clId="{2C9F1CBB-34EE-4ACE-8EAA-A6004002EBCA}" dt="2023-05-20T11:57:19.595" v="3167" actId="255"/>
          <ac:spMkLst>
            <pc:docMk/>
            <pc:sldMk cId="2812357993" sldId="480"/>
            <ac:spMk id="7" creationId="{7C81F3B0-2407-008E-6ADE-575DA8ABB79C}"/>
          </ac:spMkLst>
        </pc:spChg>
        <pc:spChg chg="del">
          <ac:chgData name="C C" userId="58c016da926720ee" providerId="LiveId" clId="{2C9F1CBB-34EE-4ACE-8EAA-A6004002EBCA}" dt="2023-05-20T11:54:11.507" v="3130" actId="478"/>
          <ac:spMkLst>
            <pc:docMk/>
            <pc:sldMk cId="2812357993" sldId="480"/>
            <ac:spMk id="8" creationId="{32096223-03C9-6592-E378-689BD4159ECC}"/>
          </ac:spMkLst>
        </pc:spChg>
        <pc:spChg chg="add del mod">
          <ac:chgData name="C C" userId="58c016da926720ee" providerId="LiveId" clId="{2C9F1CBB-34EE-4ACE-8EAA-A6004002EBCA}" dt="2023-05-20T11:54:55.022" v="3133"/>
          <ac:spMkLst>
            <pc:docMk/>
            <pc:sldMk cId="2812357993" sldId="480"/>
            <ac:spMk id="9" creationId="{E9B5EEB6-93DB-DBC3-8F84-902F3385AC3E}"/>
          </ac:spMkLst>
        </pc:spChg>
        <pc:spChg chg="add mod">
          <ac:chgData name="C C" userId="58c016da926720ee" providerId="LiveId" clId="{2C9F1CBB-34EE-4ACE-8EAA-A6004002EBCA}" dt="2023-05-20T11:57:02.888" v="3160" actId="404"/>
          <ac:spMkLst>
            <pc:docMk/>
            <pc:sldMk cId="2812357993" sldId="480"/>
            <ac:spMk id="12" creationId="{DB1B2403-10FD-3D62-83CD-6F4DD0A267FB}"/>
          </ac:spMkLst>
        </pc:spChg>
        <pc:picChg chg="del">
          <ac:chgData name="C C" userId="58c016da926720ee" providerId="LiveId" clId="{2C9F1CBB-34EE-4ACE-8EAA-A6004002EBCA}" dt="2023-05-20T11:54:08.727" v="3129" actId="478"/>
          <ac:picMkLst>
            <pc:docMk/>
            <pc:sldMk cId="2812357993" sldId="480"/>
            <ac:picMk id="6" creationId="{ED04420F-808C-3BA2-B031-C5FEB621A777}"/>
          </ac:picMkLst>
        </pc:picChg>
        <pc:picChg chg="add mod">
          <ac:chgData name="C C" userId="58c016da926720ee" providerId="LiveId" clId="{2C9F1CBB-34EE-4ACE-8EAA-A6004002EBCA}" dt="2023-05-20T11:57:25.089" v="3169" actId="14100"/>
          <ac:picMkLst>
            <pc:docMk/>
            <pc:sldMk cId="2812357993" sldId="480"/>
            <ac:picMk id="10" creationId="{E7E936EB-D785-B416-553F-58C0EB5CF20D}"/>
          </ac:picMkLst>
        </pc:picChg>
      </pc:sldChg>
      <pc:sldChg chg="del">
        <pc:chgData name="C C" userId="58c016da926720ee" providerId="LiveId" clId="{2C9F1CBB-34EE-4ACE-8EAA-A6004002EBCA}" dt="2023-05-20T07:53:45.384" v="39" actId="47"/>
        <pc:sldMkLst>
          <pc:docMk/>
          <pc:sldMk cId="1501488782" sldId="481"/>
        </pc:sldMkLst>
      </pc:sldChg>
      <pc:sldChg chg="addSp delSp modSp new mod modClrScheme chgLayout">
        <pc:chgData name="C C" userId="58c016da926720ee" providerId="LiveId" clId="{2C9F1CBB-34EE-4ACE-8EAA-A6004002EBCA}" dt="2023-05-20T11:58:49.151" v="3311" actId="20577"/>
        <pc:sldMkLst>
          <pc:docMk/>
          <pc:sldMk cId="2973547114" sldId="481"/>
        </pc:sldMkLst>
        <pc:spChg chg="mod ord">
          <ac:chgData name="C C" userId="58c016da926720ee" providerId="LiveId" clId="{2C9F1CBB-34EE-4ACE-8EAA-A6004002EBCA}" dt="2023-05-20T11:58:21.824" v="3174" actId="700"/>
          <ac:spMkLst>
            <pc:docMk/>
            <pc:sldMk cId="2973547114" sldId="481"/>
            <ac:spMk id="2" creationId="{B7835D03-C23B-C4B6-F608-0B895DFDC64B}"/>
          </ac:spMkLst>
        </pc:spChg>
        <pc:spChg chg="del mod ord">
          <ac:chgData name="C C" userId="58c016da926720ee" providerId="LiveId" clId="{2C9F1CBB-34EE-4ACE-8EAA-A6004002EBCA}" dt="2023-05-20T11:58:21.824" v="3174" actId="700"/>
          <ac:spMkLst>
            <pc:docMk/>
            <pc:sldMk cId="2973547114" sldId="481"/>
            <ac:spMk id="3" creationId="{5227465A-D77A-8AA0-2157-192ACFD838FB}"/>
          </ac:spMkLst>
        </pc:spChg>
        <pc:spChg chg="del">
          <ac:chgData name="C C" userId="58c016da926720ee" providerId="LiveId" clId="{2C9F1CBB-34EE-4ACE-8EAA-A6004002EBCA}" dt="2023-05-20T11:58:21.824" v="3174" actId="700"/>
          <ac:spMkLst>
            <pc:docMk/>
            <pc:sldMk cId="2973547114" sldId="481"/>
            <ac:spMk id="4" creationId="{02A1D697-E530-923B-5D3E-4BCB500B0AD2}"/>
          </ac:spMkLst>
        </pc:spChg>
        <pc:spChg chg="add mod ord">
          <ac:chgData name="C C" userId="58c016da926720ee" providerId="LiveId" clId="{2C9F1CBB-34EE-4ACE-8EAA-A6004002EBCA}" dt="2023-05-20T11:58:49.151" v="3311" actId="20577"/>
          <ac:spMkLst>
            <pc:docMk/>
            <pc:sldMk cId="2973547114" sldId="481"/>
            <ac:spMk id="5" creationId="{2E813F5A-2BF0-85CC-F1EA-C0A4515D1EE4}"/>
          </ac:spMkLst>
        </pc:spChg>
      </pc:sldChg>
      <pc:sldChg chg="del">
        <pc:chgData name="C C" userId="58c016da926720ee" providerId="LiveId" clId="{2C9F1CBB-34EE-4ACE-8EAA-A6004002EBCA}" dt="2023-05-20T07:53:45.384" v="39" actId="47"/>
        <pc:sldMkLst>
          <pc:docMk/>
          <pc:sldMk cId="1007708228" sldId="482"/>
        </pc:sldMkLst>
      </pc:sldChg>
      <pc:sldMasterChg chg="delSldLayout">
        <pc:chgData name="C C" userId="58c016da926720ee" providerId="LiveId" clId="{2C9F1CBB-34EE-4ACE-8EAA-A6004002EBCA}" dt="2023-05-20T07:53:45.384" v="39" actId="47"/>
        <pc:sldMasterMkLst>
          <pc:docMk/>
          <pc:sldMasterMk cId="1544436725" sldId="2147483702"/>
        </pc:sldMasterMkLst>
        <pc:sldLayoutChg chg="del">
          <pc:chgData name="C C" userId="58c016da926720ee" providerId="LiveId" clId="{2C9F1CBB-34EE-4ACE-8EAA-A6004002EBCA}" dt="2023-05-20T07:53:45.384" v="39" actId="47"/>
          <pc:sldLayoutMkLst>
            <pc:docMk/>
            <pc:sldMasterMk cId="1544436725" sldId="2147483702"/>
            <pc:sldLayoutMk cId="1609421657" sldId="2147483720"/>
          </pc:sldLayoutMkLst>
        </pc:sldLayoutChg>
        <pc:sldLayoutChg chg="del">
          <pc:chgData name="C C" userId="58c016da926720ee" providerId="LiveId" clId="{2C9F1CBB-34EE-4ACE-8EAA-A6004002EBCA}" dt="2023-05-20T07:53:45.384" v="39" actId="47"/>
          <pc:sldLayoutMkLst>
            <pc:docMk/>
            <pc:sldMasterMk cId="1544436725" sldId="2147483702"/>
            <pc:sldLayoutMk cId="2294506373" sldId="2147483721"/>
          </pc:sldLayoutMkLst>
        </pc:sldLayoutChg>
      </pc:sldMasterChg>
    </pc:docChg>
  </pc:docChgLst>
  <pc:docChgLst>
    <pc:chgData name="C C" userId="58c016da926720ee" providerId="LiveId" clId="{449F1447-0186-4448-9653-8B66C741979E}"/>
    <pc:docChg chg="undo redo custSel addSld delSld modSld sldOrd">
      <pc:chgData name="C C" userId="58c016da926720ee" providerId="LiveId" clId="{449F1447-0186-4448-9653-8B66C741979E}" dt="2023-04-16T12:26:14.014" v="2813" actId="20577"/>
      <pc:docMkLst>
        <pc:docMk/>
      </pc:docMkLst>
      <pc:sldChg chg="modSp mod">
        <pc:chgData name="C C" userId="58c016da926720ee" providerId="LiveId" clId="{449F1447-0186-4448-9653-8B66C741979E}" dt="2023-04-16T12:21:05.353" v="2792" actId="20577"/>
        <pc:sldMkLst>
          <pc:docMk/>
          <pc:sldMk cId="3533300035" sldId="257"/>
        </pc:sldMkLst>
        <pc:spChg chg="mod">
          <ac:chgData name="C C" userId="58c016da926720ee" providerId="LiveId" clId="{449F1447-0186-4448-9653-8B66C741979E}" dt="2023-04-16T12:21:05.353" v="2792" actId="20577"/>
          <ac:spMkLst>
            <pc:docMk/>
            <pc:sldMk cId="3533300035" sldId="257"/>
            <ac:spMk id="5" creationId="{5B5A2214-0261-4489-8A63-55817E9128D8}"/>
          </ac:spMkLst>
        </pc:spChg>
      </pc:sldChg>
      <pc:sldChg chg="modSp mod">
        <pc:chgData name="C C" userId="58c016da926720ee" providerId="LiveId" clId="{449F1447-0186-4448-9653-8B66C741979E}" dt="2023-04-16T11:06:59.224" v="350" actId="404"/>
        <pc:sldMkLst>
          <pc:docMk/>
          <pc:sldMk cId="3082542229" sldId="258"/>
        </pc:sldMkLst>
        <pc:spChg chg="mod">
          <ac:chgData name="C C" userId="58c016da926720ee" providerId="LiveId" clId="{449F1447-0186-4448-9653-8B66C741979E}" dt="2023-04-16T11:06:59.224" v="350" actId="404"/>
          <ac:spMkLst>
            <pc:docMk/>
            <pc:sldMk cId="3082542229" sldId="258"/>
            <ac:spMk id="3" creationId="{891F5AB0-64E9-418E-8438-4B8D36DA6B34}"/>
          </ac:spMkLst>
        </pc:spChg>
      </pc:sldChg>
      <pc:sldChg chg="modSp mod">
        <pc:chgData name="C C" userId="58c016da926720ee" providerId="LiveId" clId="{449F1447-0186-4448-9653-8B66C741979E}" dt="2023-04-16T11:30:19.706" v="1835" actId="20577"/>
        <pc:sldMkLst>
          <pc:docMk/>
          <pc:sldMk cId="4222777969" sldId="259"/>
        </pc:sldMkLst>
        <pc:spChg chg="mod">
          <ac:chgData name="C C" userId="58c016da926720ee" providerId="LiveId" clId="{449F1447-0186-4448-9653-8B66C741979E}" dt="2023-04-16T11:30:19.706" v="1835" actId="20577"/>
          <ac:spMkLst>
            <pc:docMk/>
            <pc:sldMk cId="4222777969" sldId="259"/>
            <ac:spMk id="9" creationId="{2469321F-1E79-4B55-B71D-CF2C75FCE3A8}"/>
          </ac:spMkLst>
        </pc:spChg>
      </pc:sldChg>
      <pc:sldChg chg="modSp mod">
        <pc:chgData name="C C" userId="58c016da926720ee" providerId="LiveId" clId="{449F1447-0186-4448-9653-8B66C741979E}" dt="2023-04-16T11:06:38.677" v="329" actId="20577"/>
        <pc:sldMkLst>
          <pc:docMk/>
          <pc:sldMk cId="2218351494" sldId="260"/>
        </pc:sldMkLst>
        <pc:spChg chg="mod">
          <ac:chgData name="C C" userId="58c016da926720ee" providerId="LiveId" clId="{449F1447-0186-4448-9653-8B66C741979E}" dt="2023-04-16T11:06:38.677" v="329" actId="20577"/>
          <ac:spMkLst>
            <pc:docMk/>
            <pc:sldMk cId="2218351494" sldId="260"/>
            <ac:spMk id="4" creationId="{5585803D-BFD7-4834-A426-825443949D8F}"/>
          </ac:spMkLst>
        </pc:spChg>
      </pc:sldChg>
      <pc:sldChg chg="del">
        <pc:chgData name="C C" userId="58c016da926720ee" providerId="LiveId" clId="{449F1447-0186-4448-9653-8B66C741979E}" dt="2023-04-16T11:59:33.808" v="2452" actId="47"/>
        <pc:sldMkLst>
          <pc:docMk/>
          <pc:sldMk cId="3515141526" sldId="262"/>
        </pc:sldMkLst>
      </pc:sldChg>
      <pc:sldChg chg="del">
        <pc:chgData name="C C" userId="58c016da926720ee" providerId="LiveId" clId="{449F1447-0186-4448-9653-8B66C741979E}" dt="2023-04-16T11:59:33.808" v="2452" actId="47"/>
        <pc:sldMkLst>
          <pc:docMk/>
          <pc:sldMk cId="4111408764" sldId="279"/>
        </pc:sldMkLst>
      </pc:sldChg>
      <pc:sldChg chg="del">
        <pc:chgData name="C C" userId="58c016da926720ee" providerId="LiveId" clId="{449F1447-0186-4448-9653-8B66C741979E}" dt="2023-04-16T11:59:33.808" v="2452" actId="47"/>
        <pc:sldMkLst>
          <pc:docMk/>
          <pc:sldMk cId="2106003604" sldId="281"/>
        </pc:sldMkLst>
      </pc:sldChg>
      <pc:sldChg chg="modSp mod">
        <pc:chgData name="C C" userId="58c016da926720ee" providerId="LiveId" clId="{449F1447-0186-4448-9653-8B66C741979E}" dt="2023-04-16T11:03:11.084" v="5" actId="20577"/>
        <pc:sldMkLst>
          <pc:docMk/>
          <pc:sldMk cId="0" sldId="389"/>
        </pc:sldMkLst>
        <pc:spChg chg="mod">
          <ac:chgData name="C C" userId="58c016da926720ee" providerId="LiveId" clId="{449F1447-0186-4448-9653-8B66C741979E}" dt="2023-04-16T11:03:11.084" v="5" actId="20577"/>
          <ac:spMkLst>
            <pc:docMk/>
            <pc:sldMk cId="0" sldId="389"/>
            <ac:spMk id="4098" creationId="{00000000-0000-0000-0000-000000000000}"/>
          </ac:spMkLst>
        </pc:spChg>
      </pc:sldChg>
      <pc:sldChg chg="modSp mod">
        <pc:chgData name="C C" userId="58c016da926720ee" providerId="LiveId" clId="{449F1447-0186-4448-9653-8B66C741979E}" dt="2023-04-16T11:29:27.868" v="1803" actId="6549"/>
        <pc:sldMkLst>
          <pc:docMk/>
          <pc:sldMk cId="1978773447" sldId="416"/>
        </pc:sldMkLst>
        <pc:spChg chg="mod">
          <ac:chgData name="C C" userId="58c016da926720ee" providerId="LiveId" clId="{449F1447-0186-4448-9653-8B66C741979E}" dt="2023-04-16T11:29:27.868" v="1803" actId="6549"/>
          <ac:spMkLst>
            <pc:docMk/>
            <pc:sldMk cId="1978773447" sldId="416"/>
            <ac:spMk id="3" creationId="{5C07815A-E060-4191-9240-AD4D87886E72}"/>
          </ac:spMkLst>
        </pc:spChg>
      </pc:sldChg>
      <pc:sldChg chg="modSp mod">
        <pc:chgData name="C C" userId="58c016da926720ee" providerId="LiveId" clId="{449F1447-0186-4448-9653-8B66C741979E}" dt="2023-04-16T11:29:43.597" v="1805" actId="1076"/>
        <pc:sldMkLst>
          <pc:docMk/>
          <pc:sldMk cId="2213778089" sldId="422"/>
        </pc:sldMkLst>
        <pc:spChg chg="mod">
          <ac:chgData name="C C" userId="58c016da926720ee" providerId="LiveId" clId="{449F1447-0186-4448-9653-8B66C741979E}" dt="2023-04-16T11:29:38.155" v="1804" actId="14100"/>
          <ac:spMkLst>
            <pc:docMk/>
            <pc:sldMk cId="2213778089" sldId="422"/>
            <ac:spMk id="3" creationId="{00000000-0000-0000-0000-000000000000}"/>
          </ac:spMkLst>
        </pc:spChg>
        <pc:picChg chg="mod">
          <ac:chgData name="C C" userId="58c016da926720ee" providerId="LiveId" clId="{449F1447-0186-4448-9653-8B66C741979E}" dt="2023-04-16T11:29:43.597" v="1805" actId="1076"/>
          <ac:picMkLst>
            <pc:docMk/>
            <pc:sldMk cId="2213778089" sldId="422"/>
            <ac:picMk id="5" creationId="{00000000-0000-0000-0000-000000000000}"/>
          </ac:picMkLst>
        </pc:picChg>
      </pc:sldChg>
      <pc:sldChg chg="modSp mod">
        <pc:chgData name="C C" userId="58c016da926720ee" providerId="LiveId" clId="{449F1447-0186-4448-9653-8B66C741979E}" dt="2023-04-16T12:04:48.885" v="2528" actId="20577"/>
        <pc:sldMkLst>
          <pc:docMk/>
          <pc:sldMk cId="3602810509" sldId="423"/>
        </pc:sldMkLst>
        <pc:spChg chg="mod">
          <ac:chgData name="C C" userId="58c016da926720ee" providerId="LiveId" clId="{449F1447-0186-4448-9653-8B66C741979E}" dt="2023-04-16T12:04:48.885" v="2528" actId="20577"/>
          <ac:spMkLst>
            <pc:docMk/>
            <pc:sldMk cId="3602810509" sldId="423"/>
            <ac:spMk id="9" creationId="{2469321F-1E79-4B55-B71D-CF2C75FCE3A8}"/>
          </ac:spMkLst>
        </pc:spChg>
      </pc:sldChg>
      <pc:sldChg chg="addSp delSp modSp mod modClrScheme chgLayout">
        <pc:chgData name="C C" userId="58c016da926720ee" providerId="LiveId" clId="{449F1447-0186-4448-9653-8B66C741979E}" dt="2023-04-16T11:12:03.035" v="801" actId="20577"/>
        <pc:sldMkLst>
          <pc:docMk/>
          <pc:sldMk cId="3063877158" sldId="426"/>
        </pc:sldMkLst>
        <pc:spChg chg="mod ord">
          <ac:chgData name="C C" userId="58c016da926720ee" providerId="LiveId" clId="{449F1447-0186-4448-9653-8B66C741979E}" dt="2023-04-16T11:08:10.995" v="379" actId="20577"/>
          <ac:spMkLst>
            <pc:docMk/>
            <pc:sldMk cId="3063877158" sldId="426"/>
            <ac:spMk id="2" creationId="{28D8CF59-78B5-44DC-9CC8-474CD726117E}"/>
          </ac:spMkLst>
        </pc:spChg>
        <pc:spChg chg="mod ord">
          <ac:chgData name="C C" userId="58c016da926720ee" providerId="LiveId" clId="{449F1447-0186-4448-9653-8B66C741979E}" dt="2023-04-16T11:07:55.979" v="359" actId="700"/>
          <ac:spMkLst>
            <pc:docMk/>
            <pc:sldMk cId="3063877158" sldId="426"/>
            <ac:spMk id="3" creationId="{891F5AB0-64E9-418E-8438-4B8D36DA6B34}"/>
          </ac:spMkLst>
        </pc:spChg>
        <pc:spChg chg="mod ord">
          <ac:chgData name="C C" userId="58c016da926720ee" providerId="LiveId" clId="{449F1447-0186-4448-9653-8B66C741979E}" dt="2023-04-16T11:12:03.035" v="801" actId="20577"/>
          <ac:spMkLst>
            <pc:docMk/>
            <pc:sldMk cId="3063877158" sldId="426"/>
            <ac:spMk id="9" creationId="{7F2819F0-72EF-B956-6CD6-4712DC692FD2}"/>
          </ac:spMkLst>
        </pc:spChg>
        <pc:picChg chg="add mod">
          <ac:chgData name="C C" userId="58c016da926720ee" providerId="LiveId" clId="{449F1447-0186-4448-9653-8B66C741979E}" dt="2023-04-16T11:11:56.414" v="780" actId="1076"/>
          <ac:picMkLst>
            <pc:docMk/>
            <pc:sldMk cId="3063877158" sldId="426"/>
            <ac:picMk id="5" creationId="{12EDFCF5-A142-C3FE-64F5-B80D228567D8}"/>
          </ac:picMkLst>
        </pc:picChg>
        <pc:picChg chg="del">
          <ac:chgData name="C C" userId="58c016da926720ee" providerId="LiveId" clId="{449F1447-0186-4448-9653-8B66C741979E}" dt="2023-04-16T11:07:18.411" v="351" actId="478"/>
          <ac:picMkLst>
            <pc:docMk/>
            <pc:sldMk cId="3063877158" sldId="426"/>
            <ac:picMk id="12" creationId="{A6D73B38-D4E4-478F-0258-9610D526C843}"/>
          </ac:picMkLst>
        </pc:picChg>
      </pc:sldChg>
      <pc:sldChg chg="addSp delSp modSp new mod">
        <pc:chgData name="C C" userId="58c016da926720ee" providerId="LiveId" clId="{449F1447-0186-4448-9653-8B66C741979E}" dt="2023-04-16T11:28:33.597" v="1801" actId="1076"/>
        <pc:sldMkLst>
          <pc:docMk/>
          <pc:sldMk cId="511155460" sldId="427"/>
        </pc:sldMkLst>
        <pc:spChg chg="mod">
          <ac:chgData name="C C" userId="58c016da926720ee" providerId="LiveId" clId="{449F1447-0186-4448-9653-8B66C741979E}" dt="2023-04-16T11:12:43.983" v="886" actId="790"/>
          <ac:spMkLst>
            <pc:docMk/>
            <pc:sldMk cId="511155460" sldId="427"/>
            <ac:spMk id="2" creationId="{088667D8-33F2-5B6A-2440-41CDC33114A2}"/>
          </ac:spMkLst>
        </pc:spChg>
        <pc:spChg chg="del">
          <ac:chgData name="C C" userId="58c016da926720ee" providerId="LiveId" clId="{449F1447-0186-4448-9653-8B66C741979E}" dt="2023-04-16T11:17:08.603" v="1347" actId="478"/>
          <ac:spMkLst>
            <pc:docMk/>
            <pc:sldMk cId="511155460" sldId="427"/>
            <ac:spMk id="3" creationId="{9D8C2ECF-E2C0-1D94-E274-C970A7FADA20}"/>
          </ac:spMkLst>
        </pc:spChg>
        <pc:spChg chg="mod">
          <ac:chgData name="C C" userId="58c016da926720ee" providerId="LiveId" clId="{449F1447-0186-4448-9653-8B66C741979E}" dt="2023-04-16T11:28:20.234" v="1798" actId="404"/>
          <ac:spMkLst>
            <pc:docMk/>
            <pc:sldMk cId="511155460" sldId="427"/>
            <ac:spMk id="4" creationId="{B26DB6D7-E355-ABB3-8886-A00A262E64C1}"/>
          </ac:spMkLst>
        </pc:spChg>
        <pc:picChg chg="add mod">
          <ac:chgData name="C C" userId="58c016da926720ee" providerId="LiveId" clId="{449F1447-0186-4448-9653-8B66C741979E}" dt="2023-04-16T11:28:33.597" v="1801" actId="1076"/>
          <ac:picMkLst>
            <pc:docMk/>
            <pc:sldMk cId="511155460" sldId="427"/>
            <ac:picMk id="3074" creationId="{4F60B175-FEBE-D7B4-D502-07C9B01EC0C6}"/>
          </ac:picMkLst>
        </pc:picChg>
      </pc:sldChg>
      <pc:sldChg chg="addSp delSp modSp new mod modClrScheme chgLayout modNotesTx">
        <pc:chgData name="C C" userId="58c016da926720ee" providerId="LiveId" clId="{449F1447-0186-4448-9653-8B66C741979E}" dt="2023-04-16T11:54:20.150" v="1912" actId="207"/>
        <pc:sldMkLst>
          <pc:docMk/>
          <pc:sldMk cId="1927442796" sldId="428"/>
        </pc:sldMkLst>
        <pc:spChg chg="del mod ord">
          <ac:chgData name="C C" userId="58c016da926720ee" providerId="LiveId" clId="{449F1447-0186-4448-9653-8B66C741979E}" dt="2023-04-16T11:13:14.426" v="888" actId="700"/>
          <ac:spMkLst>
            <pc:docMk/>
            <pc:sldMk cId="1927442796" sldId="428"/>
            <ac:spMk id="2" creationId="{8EF17C13-523E-CE80-9476-4DFA4AA36124}"/>
          </ac:spMkLst>
        </pc:spChg>
        <pc:spChg chg="del mod ord">
          <ac:chgData name="C C" userId="58c016da926720ee" providerId="LiveId" clId="{449F1447-0186-4448-9653-8B66C741979E}" dt="2023-04-16T11:13:14.426" v="888" actId="700"/>
          <ac:spMkLst>
            <pc:docMk/>
            <pc:sldMk cId="1927442796" sldId="428"/>
            <ac:spMk id="3" creationId="{1943F801-12D1-35EC-EEC7-ECE69F28A92B}"/>
          </ac:spMkLst>
        </pc:spChg>
        <pc:spChg chg="add mod ord">
          <ac:chgData name="C C" userId="58c016da926720ee" providerId="LiveId" clId="{449F1447-0186-4448-9653-8B66C741979E}" dt="2023-04-16T11:50:58.474" v="1892" actId="20577"/>
          <ac:spMkLst>
            <pc:docMk/>
            <pc:sldMk cId="1927442796" sldId="428"/>
            <ac:spMk id="4" creationId="{C3791FE8-D0F5-8241-98E7-02FBF0668CDF}"/>
          </ac:spMkLst>
        </pc:spChg>
        <pc:spChg chg="add del mod ord">
          <ac:chgData name="C C" userId="58c016da926720ee" providerId="LiveId" clId="{449F1447-0186-4448-9653-8B66C741979E}" dt="2023-04-16T11:51:00.765" v="1893" actId="22"/>
          <ac:spMkLst>
            <pc:docMk/>
            <pc:sldMk cId="1927442796" sldId="428"/>
            <ac:spMk id="5" creationId="{A7D25EA4-96EC-37BB-A0FA-103A5DACAA66}"/>
          </ac:spMkLst>
        </pc:spChg>
        <pc:spChg chg="add del mod">
          <ac:chgData name="C C" userId="58c016da926720ee" providerId="LiveId" clId="{449F1447-0186-4448-9653-8B66C741979E}" dt="2023-04-16T11:52:50.552" v="1898"/>
          <ac:spMkLst>
            <pc:docMk/>
            <pc:sldMk cId="1927442796" sldId="428"/>
            <ac:spMk id="9" creationId="{FDDB7DBA-F5B9-E96B-F071-3BD32623D5EE}"/>
          </ac:spMkLst>
        </pc:spChg>
        <pc:graphicFrameChg chg="add mod modGraphic">
          <ac:chgData name="C C" userId="58c016da926720ee" providerId="LiveId" clId="{449F1447-0186-4448-9653-8B66C741979E}" dt="2023-04-16T11:54:20.150" v="1912" actId="207"/>
          <ac:graphicFrameMkLst>
            <pc:docMk/>
            <pc:sldMk cId="1927442796" sldId="428"/>
            <ac:graphicFrameMk id="10" creationId="{2661669B-29A0-44FC-2E66-1F0464C98C38}"/>
          </ac:graphicFrameMkLst>
        </pc:graphicFrameChg>
        <pc:picChg chg="add del mod ord">
          <ac:chgData name="C C" userId="58c016da926720ee" providerId="LiveId" clId="{449F1447-0186-4448-9653-8B66C741979E}" dt="2023-04-16T11:52:49.539" v="1897" actId="478"/>
          <ac:picMkLst>
            <pc:docMk/>
            <pc:sldMk cId="1927442796" sldId="428"/>
            <ac:picMk id="7" creationId="{16882E4A-14F4-7146-CADF-A286322942E2}"/>
          </ac:picMkLst>
        </pc:picChg>
      </pc:sldChg>
      <pc:sldChg chg="addSp delSp modSp add mod ord modClrScheme chgLayout">
        <pc:chgData name="C C" userId="58c016da926720ee" providerId="LiveId" clId="{449F1447-0186-4448-9653-8B66C741979E}" dt="2023-04-16T11:34:33.121" v="1873" actId="26606"/>
        <pc:sldMkLst>
          <pc:docMk/>
          <pc:sldMk cId="3232343749" sldId="429"/>
        </pc:sldMkLst>
        <pc:spChg chg="add del mod ord">
          <ac:chgData name="C C" userId="58c016da926720ee" providerId="LiveId" clId="{449F1447-0186-4448-9653-8B66C741979E}" dt="2023-04-16T11:33:15.604" v="1859" actId="22"/>
          <ac:spMkLst>
            <pc:docMk/>
            <pc:sldMk cId="3232343749" sldId="429"/>
            <ac:spMk id="2" creationId="{070C49B3-487F-E8EA-ADD6-CCAB621777DC}"/>
          </ac:spMkLst>
        </pc:spChg>
        <pc:spChg chg="add del mod ord">
          <ac:chgData name="C C" userId="58c016da926720ee" providerId="LiveId" clId="{449F1447-0186-4448-9653-8B66C741979E}" dt="2023-04-16T11:32:33.194" v="1856" actId="22"/>
          <ac:spMkLst>
            <pc:docMk/>
            <pc:sldMk cId="3232343749" sldId="429"/>
            <ac:spMk id="3" creationId="{14C5FC6B-654F-EDC9-69B8-B11B00534C88}"/>
          </ac:spMkLst>
        </pc:spChg>
        <pc:spChg chg="mod ord">
          <ac:chgData name="C C" userId="58c016da926720ee" providerId="LiveId" clId="{449F1447-0186-4448-9653-8B66C741979E}" dt="2023-04-16T11:34:33.121" v="1873" actId="26606"/>
          <ac:spMkLst>
            <pc:docMk/>
            <pc:sldMk cId="3232343749" sldId="429"/>
            <ac:spMk id="4" creationId="{C3791FE8-D0F5-8241-98E7-02FBF0668CDF}"/>
          </ac:spMkLst>
        </pc:spChg>
        <pc:spChg chg="del mod ord">
          <ac:chgData name="C C" userId="58c016da926720ee" providerId="LiveId" clId="{449F1447-0186-4448-9653-8B66C741979E}" dt="2023-04-16T11:31:08.566" v="1849" actId="700"/>
          <ac:spMkLst>
            <pc:docMk/>
            <pc:sldMk cId="3232343749" sldId="429"/>
            <ac:spMk id="5" creationId="{A7D25EA4-96EC-37BB-A0FA-103A5DACAA66}"/>
          </ac:spMkLst>
        </pc:spChg>
        <pc:picChg chg="add mod">
          <ac:chgData name="C C" userId="58c016da926720ee" providerId="LiveId" clId="{449F1447-0186-4448-9653-8B66C741979E}" dt="2023-04-16T11:34:33.121" v="1873" actId="26606"/>
          <ac:picMkLst>
            <pc:docMk/>
            <pc:sldMk cId="3232343749" sldId="429"/>
            <ac:picMk id="7" creationId="{983272E3-F56D-D782-BDEE-AF104398F82B}"/>
          </ac:picMkLst>
        </pc:picChg>
        <pc:picChg chg="add mod ord">
          <ac:chgData name="C C" userId="58c016da926720ee" providerId="LiveId" clId="{449F1447-0186-4448-9653-8B66C741979E}" dt="2023-04-16T11:34:33.121" v="1873" actId="26606"/>
          <ac:picMkLst>
            <pc:docMk/>
            <pc:sldMk cId="3232343749" sldId="429"/>
            <ac:picMk id="9" creationId="{7BFB861B-77D9-243D-684B-8C29C85AF03D}"/>
          </ac:picMkLst>
        </pc:picChg>
        <pc:picChg chg="add mod ord">
          <ac:chgData name="C C" userId="58c016da926720ee" providerId="LiveId" clId="{449F1447-0186-4448-9653-8B66C741979E}" dt="2023-04-16T11:34:33.121" v="1873" actId="26606"/>
          <ac:picMkLst>
            <pc:docMk/>
            <pc:sldMk cId="3232343749" sldId="429"/>
            <ac:picMk id="11" creationId="{47E2F514-5BF5-EA5C-7E3F-CA275A4ED60C}"/>
          </ac:picMkLst>
        </pc:picChg>
        <pc:picChg chg="add mod ord">
          <ac:chgData name="C C" userId="58c016da926720ee" providerId="LiveId" clId="{449F1447-0186-4448-9653-8B66C741979E}" dt="2023-04-16T11:34:33.121" v="1873" actId="26606"/>
          <ac:picMkLst>
            <pc:docMk/>
            <pc:sldMk cId="3232343749" sldId="429"/>
            <ac:picMk id="13" creationId="{3CA74795-C13A-4109-A095-00438DCD8DED}"/>
          </ac:picMkLst>
        </pc:picChg>
        <pc:picChg chg="add mod">
          <ac:chgData name="C C" userId="58c016da926720ee" providerId="LiveId" clId="{449F1447-0186-4448-9653-8B66C741979E}" dt="2023-04-16T11:34:33.121" v="1873" actId="26606"/>
          <ac:picMkLst>
            <pc:docMk/>
            <pc:sldMk cId="3232343749" sldId="429"/>
            <ac:picMk id="4098" creationId="{ABD5C905-2492-4F33-9FD7-FB792A9AEA86}"/>
          </ac:picMkLst>
        </pc:picChg>
      </pc:sldChg>
      <pc:sldChg chg="addSp delSp modSp new mod">
        <pc:chgData name="C C" userId="58c016da926720ee" providerId="LiveId" clId="{449F1447-0186-4448-9653-8B66C741979E}" dt="2023-04-16T11:24:53.159" v="1768" actId="6549"/>
        <pc:sldMkLst>
          <pc:docMk/>
          <pc:sldMk cId="1921988514" sldId="430"/>
        </pc:sldMkLst>
        <pc:spChg chg="mod">
          <ac:chgData name="C C" userId="58c016da926720ee" providerId="LiveId" clId="{449F1447-0186-4448-9653-8B66C741979E}" dt="2023-04-16T11:18:36.303" v="1389" actId="20577"/>
          <ac:spMkLst>
            <pc:docMk/>
            <pc:sldMk cId="1921988514" sldId="430"/>
            <ac:spMk id="2" creationId="{F802971B-EDFC-3287-1AE1-2CE2A46602D7}"/>
          </ac:spMkLst>
        </pc:spChg>
        <pc:spChg chg="add del">
          <ac:chgData name="C C" userId="58c016da926720ee" providerId="LiveId" clId="{449F1447-0186-4448-9653-8B66C741979E}" dt="2023-04-16T11:18:19.620" v="1376"/>
          <ac:spMkLst>
            <pc:docMk/>
            <pc:sldMk cId="1921988514" sldId="430"/>
            <ac:spMk id="3" creationId="{66C02110-49DB-8FD5-F70F-0605B824C73C}"/>
          </ac:spMkLst>
        </pc:spChg>
        <pc:spChg chg="mod">
          <ac:chgData name="C C" userId="58c016da926720ee" providerId="LiveId" clId="{449F1447-0186-4448-9653-8B66C741979E}" dt="2023-04-16T11:24:53.159" v="1768" actId="6549"/>
          <ac:spMkLst>
            <pc:docMk/>
            <pc:sldMk cId="1921988514" sldId="430"/>
            <ac:spMk id="4" creationId="{7FB823E5-7408-F1ED-00E2-1202E9F613FC}"/>
          </ac:spMkLst>
        </pc:spChg>
        <pc:spChg chg="add del mod">
          <ac:chgData name="C C" userId="58c016da926720ee" providerId="LiveId" clId="{449F1447-0186-4448-9653-8B66C741979E}" dt="2023-04-16T11:18:19.613" v="1375"/>
          <ac:spMkLst>
            <pc:docMk/>
            <pc:sldMk cId="1921988514" sldId="430"/>
            <ac:spMk id="5" creationId="{AF3754F2-9501-2B13-5C46-FF628B63691C}"/>
          </ac:spMkLst>
        </pc:spChg>
        <pc:picChg chg="add mod modCrop">
          <ac:chgData name="C C" userId="58c016da926720ee" providerId="LiveId" clId="{449F1447-0186-4448-9653-8B66C741979E}" dt="2023-04-16T11:18:33.795" v="1380" actId="1076"/>
          <ac:picMkLst>
            <pc:docMk/>
            <pc:sldMk cId="1921988514" sldId="430"/>
            <ac:picMk id="6" creationId="{27CFC7F5-8487-F6F2-B6C0-320140943904}"/>
          </ac:picMkLst>
        </pc:picChg>
      </pc:sldChg>
      <pc:sldChg chg="addSp delSp modSp new mod modClrScheme chgLayout">
        <pc:chgData name="C C" userId="58c016da926720ee" providerId="LiveId" clId="{449F1447-0186-4448-9653-8B66C741979E}" dt="2023-04-16T11:58:16.754" v="2451" actId="1076"/>
        <pc:sldMkLst>
          <pc:docMk/>
          <pc:sldMk cId="3685116901" sldId="431"/>
        </pc:sldMkLst>
        <pc:spChg chg="mod ord">
          <ac:chgData name="C C" userId="58c016da926720ee" providerId="LiveId" clId="{449F1447-0186-4448-9653-8B66C741979E}" dt="2023-04-16T11:54:48.814" v="1913" actId="700"/>
          <ac:spMkLst>
            <pc:docMk/>
            <pc:sldMk cId="3685116901" sldId="431"/>
            <ac:spMk id="2" creationId="{065A35D8-57AA-CDA9-A148-1D0360C152FC}"/>
          </ac:spMkLst>
        </pc:spChg>
        <pc:spChg chg="del mod ord">
          <ac:chgData name="C C" userId="58c016da926720ee" providerId="LiveId" clId="{449F1447-0186-4448-9653-8B66C741979E}" dt="2023-04-16T11:21:06.130" v="1420" actId="700"/>
          <ac:spMkLst>
            <pc:docMk/>
            <pc:sldMk cId="3685116901" sldId="431"/>
            <ac:spMk id="3" creationId="{1E19432A-3FBF-F85B-54E6-FD02008F65DA}"/>
          </ac:spMkLst>
        </pc:spChg>
        <pc:spChg chg="add del mod ord">
          <ac:chgData name="C C" userId="58c016da926720ee" providerId="LiveId" clId="{449F1447-0186-4448-9653-8B66C741979E}" dt="2023-04-16T11:54:48.814" v="1913" actId="700"/>
          <ac:spMkLst>
            <pc:docMk/>
            <pc:sldMk cId="3685116901" sldId="431"/>
            <ac:spMk id="4" creationId="{8415312E-211A-9DCA-1671-E29D34AD703F}"/>
          </ac:spMkLst>
        </pc:spChg>
        <pc:spChg chg="add del mod ord">
          <ac:chgData name="C C" userId="58c016da926720ee" providerId="LiveId" clId="{449F1447-0186-4448-9653-8B66C741979E}" dt="2023-04-16T11:21:17.751" v="1425"/>
          <ac:spMkLst>
            <pc:docMk/>
            <pc:sldMk cId="3685116901" sldId="431"/>
            <ac:spMk id="5" creationId="{3E1867BC-3EAC-1440-FACC-1D15C9454D4C}"/>
          </ac:spMkLst>
        </pc:spChg>
        <pc:spChg chg="add mod">
          <ac:chgData name="C C" userId="58c016da926720ee" providerId="LiveId" clId="{449F1447-0186-4448-9653-8B66C741979E}" dt="2023-04-16T11:58:11.546" v="2450" actId="14100"/>
          <ac:spMkLst>
            <pc:docMk/>
            <pc:sldMk cId="3685116901" sldId="431"/>
            <ac:spMk id="6" creationId="{95F4E0DF-ACA6-3CF4-21CD-EDE0FA5FD40B}"/>
          </ac:spMkLst>
        </pc:spChg>
        <pc:spChg chg="add del mod">
          <ac:chgData name="C C" userId="58c016da926720ee" providerId="LiveId" clId="{449F1447-0186-4448-9653-8B66C741979E}" dt="2023-04-16T11:21:12.684" v="1423" actId="26606"/>
          <ac:spMkLst>
            <pc:docMk/>
            <pc:sldMk cId="3685116901" sldId="431"/>
            <ac:spMk id="2055" creationId="{53CDD704-A39D-CBD2-41FE-52A12A5100A5}"/>
          </ac:spMkLst>
        </pc:spChg>
        <pc:picChg chg="add del mod">
          <ac:chgData name="C C" userId="58c016da926720ee" providerId="LiveId" clId="{449F1447-0186-4448-9653-8B66C741979E}" dt="2023-04-16T11:21:16.829" v="1424"/>
          <ac:picMkLst>
            <pc:docMk/>
            <pc:sldMk cId="3685116901" sldId="431"/>
            <ac:picMk id="2050" creationId="{2CE713AE-1908-C646-FB3F-715DB66E5045}"/>
          </ac:picMkLst>
        </pc:picChg>
        <pc:picChg chg="add mod ord">
          <ac:chgData name="C C" userId="58c016da926720ee" providerId="LiveId" clId="{449F1447-0186-4448-9653-8B66C741979E}" dt="2023-04-16T11:58:16.754" v="2451" actId="1076"/>
          <ac:picMkLst>
            <pc:docMk/>
            <pc:sldMk cId="3685116901" sldId="431"/>
            <ac:picMk id="2052" creationId="{D250CA85-30AA-F75B-9A83-6B5E9B787F55}"/>
          </ac:picMkLst>
        </pc:picChg>
      </pc:sldChg>
      <pc:sldChg chg="addSp delSp modSp new mod chgLayout">
        <pc:chgData name="C C" userId="58c016da926720ee" providerId="LiveId" clId="{449F1447-0186-4448-9653-8B66C741979E}" dt="2023-04-16T12:26:14.014" v="2813" actId="20577"/>
        <pc:sldMkLst>
          <pc:docMk/>
          <pc:sldMk cId="2185134763" sldId="432"/>
        </pc:sldMkLst>
        <pc:spChg chg="del">
          <ac:chgData name="C C" userId="58c016da926720ee" providerId="LiveId" clId="{449F1447-0186-4448-9653-8B66C741979E}" dt="2023-04-16T11:30:31.972" v="1837" actId="700"/>
          <ac:spMkLst>
            <pc:docMk/>
            <pc:sldMk cId="2185134763" sldId="432"/>
            <ac:spMk id="2" creationId="{EECF895C-60B0-0D05-B354-5DF421BAA42A}"/>
          </ac:spMkLst>
        </pc:spChg>
        <pc:spChg chg="del">
          <ac:chgData name="C C" userId="58c016da926720ee" providerId="LiveId" clId="{449F1447-0186-4448-9653-8B66C741979E}" dt="2023-04-16T11:30:31.972" v="1837" actId="700"/>
          <ac:spMkLst>
            <pc:docMk/>
            <pc:sldMk cId="2185134763" sldId="432"/>
            <ac:spMk id="3" creationId="{542A9E74-DDF8-8798-2040-53AA9EA401A0}"/>
          </ac:spMkLst>
        </pc:spChg>
        <pc:spChg chg="del">
          <ac:chgData name="C C" userId="58c016da926720ee" providerId="LiveId" clId="{449F1447-0186-4448-9653-8B66C741979E}" dt="2023-04-16T11:30:31.972" v="1837" actId="700"/>
          <ac:spMkLst>
            <pc:docMk/>
            <pc:sldMk cId="2185134763" sldId="432"/>
            <ac:spMk id="4" creationId="{2D79E528-8F1F-94C1-B9C5-ADE75737D1CB}"/>
          </ac:spMkLst>
        </pc:spChg>
        <pc:spChg chg="add mod ord">
          <ac:chgData name="C C" userId="58c016da926720ee" providerId="LiveId" clId="{449F1447-0186-4448-9653-8B66C741979E}" dt="2023-04-16T12:24:17.255" v="2795" actId="26606"/>
          <ac:spMkLst>
            <pc:docMk/>
            <pc:sldMk cId="2185134763" sldId="432"/>
            <ac:spMk id="5" creationId="{9D0E2A62-DCD0-2694-3C7F-B906CBAAA292}"/>
          </ac:spMkLst>
        </pc:spChg>
        <pc:spChg chg="add del mod ord">
          <ac:chgData name="C C" userId="58c016da926720ee" providerId="LiveId" clId="{449F1447-0186-4448-9653-8B66C741979E}" dt="2023-04-16T12:24:13.536" v="2793"/>
          <ac:spMkLst>
            <pc:docMk/>
            <pc:sldMk cId="2185134763" sldId="432"/>
            <ac:spMk id="6" creationId="{432D79F1-00F6-C8EA-23C9-14DF28B51BAA}"/>
          </ac:spMkLst>
        </pc:spChg>
        <pc:spChg chg="add mod ord">
          <ac:chgData name="C C" userId="58c016da926720ee" providerId="LiveId" clId="{449F1447-0186-4448-9653-8B66C741979E}" dt="2023-04-16T12:26:14.014" v="2813" actId="20577"/>
          <ac:spMkLst>
            <pc:docMk/>
            <pc:sldMk cId="2185134763" sldId="432"/>
            <ac:spMk id="7" creationId="{377D8112-3069-867E-9727-1DF15942FE51}"/>
          </ac:spMkLst>
        </pc:spChg>
        <pc:spChg chg="add del mod">
          <ac:chgData name="C C" userId="58c016da926720ee" providerId="LiveId" clId="{449F1447-0186-4448-9653-8B66C741979E}" dt="2023-04-16T12:26:05.177" v="2797"/>
          <ac:spMkLst>
            <pc:docMk/>
            <pc:sldMk cId="2185134763" sldId="432"/>
            <ac:spMk id="9" creationId="{26A08120-2E19-4509-2909-0344FC3ECA28}"/>
          </ac:spMkLst>
        </pc:spChg>
        <pc:picChg chg="add del mod">
          <ac:chgData name="C C" userId="58c016da926720ee" providerId="LiveId" clId="{449F1447-0186-4448-9653-8B66C741979E}" dt="2023-04-16T12:24:20.167" v="2796" actId="478"/>
          <ac:picMkLst>
            <pc:docMk/>
            <pc:sldMk cId="2185134763" sldId="432"/>
            <ac:picMk id="6146" creationId="{0CC56BC5-6C11-F6FD-E0D5-05E5191BAA58}"/>
          </ac:picMkLst>
        </pc:picChg>
        <pc:picChg chg="add mod">
          <ac:chgData name="C C" userId="58c016da926720ee" providerId="LiveId" clId="{449F1447-0186-4448-9653-8B66C741979E}" dt="2023-04-16T12:26:05.177" v="2797"/>
          <ac:picMkLst>
            <pc:docMk/>
            <pc:sldMk cId="2185134763" sldId="432"/>
            <ac:picMk id="6148" creationId="{8D9F3A94-2BD9-1ACC-E66D-7C042AFB6E68}"/>
          </ac:picMkLst>
        </pc:picChg>
      </pc:sldChg>
      <pc:sldChg chg="modSp add mod">
        <pc:chgData name="C C" userId="58c016da926720ee" providerId="LiveId" clId="{449F1447-0186-4448-9653-8B66C741979E}" dt="2023-04-16T12:08:00.181" v="2571" actId="20577"/>
        <pc:sldMkLst>
          <pc:docMk/>
          <pc:sldMk cId="1498667235" sldId="433"/>
        </pc:sldMkLst>
        <pc:spChg chg="mod">
          <ac:chgData name="C C" userId="58c016da926720ee" providerId="LiveId" clId="{449F1447-0186-4448-9653-8B66C741979E}" dt="2023-04-16T12:08:00.181" v="2571" actId="20577"/>
          <ac:spMkLst>
            <pc:docMk/>
            <pc:sldMk cId="1498667235" sldId="433"/>
            <ac:spMk id="5" creationId="{5B5A2214-0261-4489-8A63-55817E9128D8}"/>
          </ac:spMkLst>
        </pc:spChg>
      </pc:sldChg>
      <pc:sldChg chg="add">
        <pc:chgData name="C C" userId="58c016da926720ee" providerId="LiveId" clId="{449F1447-0186-4448-9653-8B66C741979E}" dt="2023-04-16T12:04:37.058" v="2513"/>
        <pc:sldMkLst>
          <pc:docMk/>
          <pc:sldMk cId="495757687" sldId="434"/>
        </pc:sldMkLst>
      </pc:sldChg>
      <pc:sldChg chg="add">
        <pc:chgData name="C C" userId="58c016da926720ee" providerId="LiveId" clId="{449F1447-0186-4448-9653-8B66C741979E}" dt="2023-04-16T12:04:37.058" v="2513"/>
        <pc:sldMkLst>
          <pc:docMk/>
          <pc:sldMk cId="1365709552" sldId="446"/>
        </pc:sldMkLst>
      </pc:sldChg>
      <pc:sldChg chg="add">
        <pc:chgData name="C C" userId="58c016da926720ee" providerId="LiveId" clId="{449F1447-0186-4448-9653-8B66C741979E}" dt="2023-04-16T12:04:37.058" v="2513"/>
        <pc:sldMkLst>
          <pc:docMk/>
          <pc:sldMk cId="2838108961" sldId="447"/>
        </pc:sldMkLst>
      </pc:sldChg>
      <pc:sldChg chg="add">
        <pc:chgData name="C C" userId="58c016da926720ee" providerId="LiveId" clId="{449F1447-0186-4448-9653-8B66C741979E}" dt="2023-04-16T12:04:37.058" v="2513"/>
        <pc:sldMkLst>
          <pc:docMk/>
          <pc:sldMk cId="1253149665" sldId="448"/>
        </pc:sldMkLst>
      </pc:sldChg>
      <pc:sldChg chg="add del">
        <pc:chgData name="C C" userId="58c016da926720ee" providerId="LiveId" clId="{449F1447-0186-4448-9653-8B66C741979E}" dt="2023-04-16T12:06:03.883" v="2529" actId="2696"/>
        <pc:sldMkLst>
          <pc:docMk/>
          <pc:sldMk cId="3465460934" sldId="449"/>
        </pc:sldMkLst>
      </pc:sldChg>
      <pc:sldChg chg="add del">
        <pc:chgData name="C C" userId="58c016da926720ee" providerId="LiveId" clId="{449F1447-0186-4448-9653-8B66C741979E}" dt="2023-04-16T12:06:03.883" v="2529" actId="2696"/>
        <pc:sldMkLst>
          <pc:docMk/>
          <pc:sldMk cId="908423605" sldId="450"/>
        </pc:sldMkLst>
      </pc:sldChg>
      <pc:sldChg chg="add del">
        <pc:chgData name="C C" userId="58c016da926720ee" providerId="LiveId" clId="{449F1447-0186-4448-9653-8B66C741979E}" dt="2023-04-16T12:06:03.883" v="2529" actId="2696"/>
        <pc:sldMkLst>
          <pc:docMk/>
          <pc:sldMk cId="270408393" sldId="452"/>
        </pc:sldMkLst>
      </pc:sldChg>
      <pc:sldChg chg="add del">
        <pc:chgData name="C C" userId="58c016da926720ee" providerId="LiveId" clId="{449F1447-0186-4448-9653-8B66C741979E}" dt="2023-04-16T12:06:03.883" v="2529" actId="2696"/>
        <pc:sldMkLst>
          <pc:docMk/>
          <pc:sldMk cId="189674459" sldId="453"/>
        </pc:sldMkLst>
      </pc:sldChg>
      <pc:sldChg chg="add del">
        <pc:chgData name="C C" userId="58c016da926720ee" providerId="LiveId" clId="{449F1447-0186-4448-9653-8B66C741979E}" dt="2023-04-16T12:06:03.883" v="2529" actId="2696"/>
        <pc:sldMkLst>
          <pc:docMk/>
          <pc:sldMk cId="3160594356" sldId="454"/>
        </pc:sldMkLst>
      </pc:sldChg>
      <pc:sldChg chg="add del">
        <pc:chgData name="C C" userId="58c016da926720ee" providerId="LiveId" clId="{449F1447-0186-4448-9653-8B66C741979E}" dt="2023-04-16T12:06:03.883" v="2529" actId="2696"/>
        <pc:sldMkLst>
          <pc:docMk/>
          <pc:sldMk cId="3004020038" sldId="455"/>
        </pc:sldMkLst>
      </pc:sldChg>
      <pc:sldChg chg="add del">
        <pc:chgData name="C C" userId="58c016da926720ee" providerId="LiveId" clId="{449F1447-0186-4448-9653-8B66C741979E}" dt="2023-04-16T12:06:03.883" v="2529" actId="2696"/>
        <pc:sldMkLst>
          <pc:docMk/>
          <pc:sldMk cId="3729452954" sldId="456"/>
        </pc:sldMkLst>
      </pc:sldChg>
      <pc:sldChg chg="add del">
        <pc:chgData name="C C" userId="58c016da926720ee" providerId="LiveId" clId="{449F1447-0186-4448-9653-8B66C741979E}" dt="2023-04-16T12:06:03.883" v="2529" actId="2696"/>
        <pc:sldMkLst>
          <pc:docMk/>
          <pc:sldMk cId="947635647" sldId="457"/>
        </pc:sldMkLst>
      </pc:sldChg>
      <pc:sldChg chg="add">
        <pc:chgData name="C C" userId="58c016da926720ee" providerId="LiveId" clId="{449F1447-0186-4448-9653-8B66C741979E}" dt="2023-04-16T12:04:37.058" v="2513"/>
        <pc:sldMkLst>
          <pc:docMk/>
          <pc:sldMk cId="1192410071" sldId="458"/>
        </pc:sldMkLst>
      </pc:sldChg>
      <pc:sldChg chg="add">
        <pc:chgData name="C C" userId="58c016da926720ee" providerId="LiveId" clId="{449F1447-0186-4448-9653-8B66C741979E}" dt="2023-04-16T12:04:37.058" v="2513"/>
        <pc:sldMkLst>
          <pc:docMk/>
          <pc:sldMk cId="2881567653" sldId="459"/>
        </pc:sldMkLst>
      </pc:sldChg>
      <pc:sldChg chg="add">
        <pc:chgData name="C C" userId="58c016da926720ee" providerId="LiveId" clId="{449F1447-0186-4448-9653-8B66C741979E}" dt="2023-04-16T12:04:37.058" v="2513"/>
        <pc:sldMkLst>
          <pc:docMk/>
          <pc:sldMk cId="1219905300" sldId="460"/>
        </pc:sldMkLst>
      </pc:sldChg>
      <pc:sldChg chg="add">
        <pc:chgData name="C C" userId="58c016da926720ee" providerId="LiveId" clId="{449F1447-0186-4448-9653-8B66C741979E}" dt="2023-04-16T12:04:37.058" v="2513"/>
        <pc:sldMkLst>
          <pc:docMk/>
          <pc:sldMk cId="2194350180" sldId="461"/>
        </pc:sldMkLst>
      </pc:sldChg>
      <pc:sldChg chg="add">
        <pc:chgData name="C C" userId="58c016da926720ee" providerId="LiveId" clId="{449F1447-0186-4448-9653-8B66C741979E}" dt="2023-04-16T12:04:37.058" v="2513"/>
        <pc:sldMkLst>
          <pc:docMk/>
          <pc:sldMk cId="2097830633" sldId="462"/>
        </pc:sldMkLst>
      </pc:sldChg>
      <pc:sldChg chg="add">
        <pc:chgData name="C C" userId="58c016da926720ee" providerId="LiveId" clId="{449F1447-0186-4448-9653-8B66C741979E}" dt="2023-04-16T12:04:37.058" v="2513"/>
        <pc:sldMkLst>
          <pc:docMk/>
          <pc:sldMk cId="3231524145" sldId="463"/>
        </pc:sldMkLst>
      </pc:sldChg>
      <pc:sldChg chg="addSp delSp modSp new del mod modClrScheme chgLayout">
        <pc:chgData name="C C" userId="58c016da926720ee" providerId="LiveId" clId="{449F1447-0186-4448-9653-8B66C741979E}" dt="2023-04-16T12:16:45.774" v="2769" actId="47"/>
        <pc:sldMkLst>
          <pc:docMk/>
          <pc:sldMk cId="2082383789" sldId="464"/>
        </pc:sldMkLst>
        <pc:spChg chg="mod ord">
          <ac:chgData name="C C" userId="58c016da926720ee" providerId="LiveId" clId="{449F1447-0186-4448-9653-8B66C741979E}" dt="2023-04-16T12:16:38.489" v="2766" actId="700"/>
          <ac:spMkLst>
            <pc:docMk/>
            <pc:sldMk cId="2082383789" sldId="464"/>
            <ac:spMk id="2" creationId="{6CAD1251-D886-C560-5187-28CD7487656C}"/>
          </ac:spMkLst>
        </pc:spChg>
        <pc:spChg chg="del mod ord">
          <ac:chgData name="C C" userId="58c016da926720ee" providerId="LiveId" clId="{449F1447-0186-4448-9653-8B66C741979E}" dt="2023-04-16T12:16:38.489" v="2766" actId="700"/>
          <ac:spMkLst>
            <pc:docMk/>
            <pc:sldMk cId="2082383789" sldId="464"/>
            <ac:spMk id="3" creationId="{BE994A20-C5CD-1F06-2FA7-6D387A02B345}"/>
          </ac:spMkLst>
        </pc:spChg>
        <pc:spChg chg="del">
          <ac:chgData name="C C" userId="58c016da926720ee" providerId="LiveId" clId="{449F1447-0186-4448-9653-8B66C741979E}" dt="2023-04-16T12:16:38.489" v="2766" actId="700"/>
          <ac:spMkLst>
            <pc:docMk/>
            <pc:sldMk cId="2082383789" sldId="464"/>
            <ac:spMk id="4" creationId="{BF52A8C0-8C66-98AB-D0DC-968566CEB1F8}"/>
          </ac:spMkLst>
        </pc:spChg>
        <pc:spChg chg="add del mod ord">
          <ac:chgData name="C C" userId="58c016da926720ee" providerId="LiveId" clId="{449F1447-0186-4448-9653-8B66C741979E}" dt="2023-04-16T12:16:39.660" v="2767" actId="22"/>
          <ac:spMkLst>
            <pc:docMk/>
            <pc:sldMk cId="2082383789" sldId="464"/>
            <ac:spMk id="5" creationId="{A04AE089-BFAF-5919-55B2-2BF4F2AA05DD}"/>
          </ac:spMkLst>
        </pc:spChg>
        <pc:picChg chg="add mod ord">
          <ac:chgData name="C C" userId="58c016da926720ee" providerId="LiveId" clId="{449F1447-0186-4448-9653-8B66C741979E}" dt="2023-04-16T12:16:43.543" v="2768" actId="1076"/>
          <ac:picMkLst>
            <pc:docMk/>
            <pc:sldMk cId="2082383789" sldId="464"/>
            <ac:picMk id="7" creationId="{8EE43FFA-8A5D-D4B0-6EB0-522639BAE56E}"/>
          </ac:picMkLst>
        </pc:picChg>
      </pc:sldChg>
    </pc:docChg>
  </pc:docChgLst>
  <pc:docChgLst>
    <pc:chgData name="C C" userId="58c016da926720ee" providerId="LiveId" clId="{412A764F-28C4-4C2E-A1C5-420868BF8768}"/>
    <pc:docChg chg="undo custSel addSld delSld modSld sldOrd">
      <pc:chgData name="C C" userId="58c016da926720ee" providerId="LiveId" clId="{412A764F-28C4-4C2E-A1C5-420868BF8768}" dt="2023-06-12T08:14:43.939" v="2120" actId="18131"/>
      <pc:docMkLst>
        <pc:docMk/>
      </pc:docMkLst>
      <pc:sldChg chg="modSp mod">
        <pc:chgData name="C C" userId="58c016da926720ee" providerId="LiveId" clId="{412A764F-28C4-4C2E-A1C5-420868BF8768}" dt="2023-06-12T07:33:50.974" v="121" actId="20577"/>
        <pc:sldMkLst>
          <pc:docMk/>
          <pc:sldMk cId="3533300035" sldId="257"/>
        </pc:sldMkLst>
        <pc:spChg chg="mod">
          <ac:chgData name="C C" userId="58c016da926720ee" providerId="LiveId" clId="{412A764F-28C4-4C2E-A1C5-420868BF8768}" dt="2023-06-12T07:33:50.974" v="121" actId="20577"/>
          <ac:spMkLst>
            <pc:docMk/>
            <pc:sldMk cId="3533300035" sldId="257"/>
            <ac:spMk id="5" creationId="{5B5A2214-0261-4489-8A63-55817E9128D8}"/>
          </ac:spMkLst>
        </pc:spChg>
      </pc:sldChg>
      <pc:sldChg chg="del">
        <pc:chgData name="C C" userId="58c016da926720ee" providerId="LiveId" clId="{412A764F-28C4-4C2E-A1C5-420868BF8768}" dt="2023-06-12T07:33:01.711" v="94" actId="47"/>
        <pc:sldMkLst>
          <pc:docMk/>
          <pc:sldMk cId="1927398817" sldId="293"/>
        </pc:sldMkLst>
      </pc:sldChg>
      <pc:sldChg chg="modSp mod">
        <pc:chgData name="C C" userId="58c016da926720ee" providerId="LiveId" clId="{412A764F-28C4-4C2E-A1C5-420868BF8768}" dt="2023-06-12T07:11:27.926" v="16" actId="20577"/>
        <pc:sldMkLst>
          <pc:docMk/>
          <pc:sldMk cId="0" sldId="389"/>
        </pc:sldMkLst>
        <pc:spChg chg="mod">
          <ac:chgData name="C C" userId="58c016da926720ee" providerId="LiveId" clId="{412A764F-28C4-4C2E-A1C5-420868BF8768}" dt="2023-06-12T07:11:27.926" v="16" actId="20577"/>
          <ac:spMkLst>
            <pc:docMk/>
            <pc:sldMk cId="0" sldId="389"/>
            <ac:spMk id="4099" creationId="{00000000-0000-0000-0000-000000000000}"/>
          </ac:spMkLst>
        </pc:spChg>
      </pc:sldChg>
      <pc:sldChg chg="del">
        <pc:chgData name="C C" userId="58c016da926720ee" providerId="LiveId" clId="{412A764F-28C4-4C2E-A1C5-420868BF8768}" dt="2023-06-12T07:41:24.407" v="852" actId="47"/>
        <pc:sldMkLst>
          <pc:docMk/>
          <pc:sldMk cId="1251571257" sldId="413"/>
        </pc:sldMkLst>
      </pc:sldChg>
      <pc:sldChg chg="del">
        <pc:chgData name="C C" userId="58c016da926720ee" providerId="LiveId" clId="{412A764F-28C4-4C2E-A1C5-420868BF8768}" dt="2023-06-12T07:41:24.407" v="852" actId="47"/>
        <pc:sldMkLst>
          <pc:docMk/>
          <pc:sldMk cId="3368892430" sldId="420"/>
        </pc:sldMkLst>
      </pc:sldChg>
      <pc:sldChg chg="del">
        <pc:chgData name="C C" userId="58c016da926720ee" providerId="LiveId" clId="{412A764F-28C4-4C2E-A1C5-420868BF8768}" dt="2023-06-12T07:12:13.507" v="17" actId="47"/>
        <pc:sldMkLst>
          <pc:docMk/>
          <pc:sldMk cId="3731950994" sldId="421"/>
        </pc:sldMkLst>
      </pc:sldChg>
      <pc:sldChg chg="modSp mod ord">
        <pc:chgData name="C C" userId="58c016da926720ee" providerId="LiveId" clId="{412A764F-28C4-4C2E-A1C5-420868BF8768}" dt="2023-06-12T07:33:54.165" v="123" actId="20577"/>
        <pc:sldMkLst>
          <pc:docMk/>
          <pc:sldMk cId="396695668" sldId="422"/>
        </pc:sldMkLst>
        <pc:spChg chg="mod">
          <ac:chgData name="C C" userId="58c016da926720ee" providerId="LiveId" clId="{412A764F-28C4-4C2E-A1C5-420868BF8768}" dt="2023-06-12T07:33:54.165" v="123" actId="20577"/>
          <ac:spMkLst>
            <pc:docMk/>
            <pc:sldMk cId="396695668" sldId="422"/>
            <ac:spMk id="8" creationId="{A67B6EC6-3A28-49C4-AE78-D2532997B2E4}"/>
          </ac:spMkLst>
        </pc:spChg>
      </pc:sldChg>
      <pc:sldChg chg="del">
        <pc:chgData name="C C" userId="58c016da926720ee" providerId="LiveId" clId="{412A764F-28C4-4C2E-A1C5-420868BF8768}" dt="2023-06-12T07:41:24.407" v="852" actId="47"/>
        <pc:sldMkLst>
          <pc:docMk/>
          <pc:sldMk cId="2514166850" sldId="424"/>
        </pc:sldMkLst>
      </pc:sldChg>
      <pc:sldChg chg="modSp mod">
        <pc:chgData name="C C" userId="58c016da926720ee" providerId="LiveId" clId="{412A764F-28C4-4C2E-A1C5-420868BF8768}" dt="2023-06-12T07:33:56.389" v="125" actId="20577"/>
        <pc:sldMkLst>
          <pc:docMk/>
          <pc:sldMk cId="3630040494" sldId="425"/>
        </pc:sldMkLst>
        <pc:spChg chg="mod">
          <ac:chgData name="C C" userId="58c016da926720ee" providerId="LiveId" clId="{412A764F-28C4-4C2E-A1C5-420868BF8768}" dt="2023-06-12T07:33:56.389" v="125" actId="20577"/>
          <ac:spMkLst>
            <pc:docMk/>
            <pc:sldMk cId="3630040494" sldId="425"/>
            <ac:spMk id="8" creationId="{A67B6EC6-3A28-49C4-AE78-D2532997B2E4}"/>
          </ac:spMkLst>
        </pc:spChg>
      </pc:sldChg>
      <pc:sldChg chg="del">
        <pc:chgData name="C C" userId="58c016da926720ee" providerId="LiveId" clId="{412A764F-28C4-4C2E-A1C5-420868BF8768}" dt="2023-06-12T07:41:24.407" v="852" actId="47"/>
        <pc:sldMkLst>
          <pc:docMk/>
          <pc:sldMk cId="2298235628" sldId="426"/>
        </pc:sldMkLst>
      </pc:sldChg>
      <pc:sldChg chg="del">
        <pc:chgData name="C C" userId="58c016da926720ee" providerId="LiveId" clId="{412A764F-28C4-4C2E-A1C5-420868BF8768}" dt="2023-06-12T07:41:24.407" v="852" actId="47"/>
        <pc:sldMkLst>
          <pc:docMk/>
          <pc:sldMk cId="797049732" sldId="430"/>
        </pc:sldMkLst>
      </pc:sldChg>
      <pc:sldChg chg="del">
        <pc:chgData name="C C" userId="58c016da926720ee" providerId="LiveId" clId="{412A764F-28C4-4C2E-A1C5-420868BF8768}" dt="2023-06-12T07:41:24.407" v="852" actId="47"/>
        <pc:sldMkLst>
          <pc:docMk/>
          <pc:sldMk cId="2831671173" sldId="432"/>
        </pc:sldMkLst>
      </pc:sldChg>
      <pc:sldChg chg="del">
        <pc:chgData name="C C" userId="58c016da926720ee" providerId="LiveId" clId="{412A764F-28C4-4C2E-A1C5-420868BF8768}" dt="2023-06-12T07:41:24.407" v="852" actId="47"/>
        <pc:sldMkLst>
          <pc:docMk/>
          <pc:sldMk cId="3491008430" sldId="435"/>
        </pc:sldMkLst>
      </pc:sldChg>
      <pc:sldChg chg="del">
        <pc:chgData name="C C" userId="58c016da926720ee" providerId="LiveId" clId="{412A764F-28C4-4C2E-A1C5-420868BF8768}" dt="2023-06-12T07:41:24.407" v="852" actId="47"/>
        <pc:sldMkLst>
          <pc:docMk/>
          <pc:sldMk cId="2467176430" sldId="436"/>
        </pc:sldMkLst>
      </pc:sldChg>
      <pc:sldChg chg="del">
        <pc:chgData name="C C" userId="58c016da926720ee" providerId="LiveId" clId="{412A764F-28C4-4C2E-A1C5-420868BF8768}" dt="2023-06-12T07:41:24.407" v="852" actId="47"/>
        <pc:sldMkLst>
          <pc:docMk/>
          <pc:sldMk cId="3533162104" sldId="437"/>
        </pc:sldMkLst>
      </pc:sldChg>
      <pc:sldChg chg="del">
        <pc:chgData name="C C" userId="58c016da926720ee" providerId="LiveId" clId="{412A764F-28C4-4C2E-A1C5-420868BF8768}" dt="2023-06-12T07:41:24.407" v="852" actId="47"/>
        <pc:sldMkLst>
          <pc:docMk/>
          <pc:sldMk cId="3145185638" sldId="439"/>
        </pc:sldMkLst>
      </pc:sldChg>
      <pc:sldChg chg="del">
        <pc:chgData name="C C" userId="58c016da926720ee" providerId="LiveId" clId="{412A764F-28C4-4C2E-A1C5-420868BF8768}" dt="2023-06-12T07:12:13.507" v="17" actId="47"/>
        <pc:sldMkLst>
          <pc:docMk/>
          <pc:sldMk cId="3282804382" sldId="465"/>
        </pc:sldMkLst>
      </pc:sldChg>
      <pc:sldChg chg="del">
        <pc:chgData name="C C" userId="58c016da926720ee" providerId="LiveId" clId="{412A764F-28C4-4C2E-A1C5-420868BF8768}" dt="2023-06-12T07:33:01.711" v="94" actId="47"/>
        <pc:sldMkLst>
          <pc:docMk/>
          <pc:sldMk cId="4110573080" sldId="469"/>
        </pc:sldMkLst>
      </pc:sldChg>
      <pc:sldChg chg="del">
        <pc:chgData name="C C" userId="58c016da926720ee" providerId="LiveId" clId="{412A764F-28C4-4C2E-A1C5-420868BF8768}" dt="2023-06-12T07:33:01.711" v="94" actId="47"/>
        <pc:sldMkLst>
          <pc:docMk/>
          <pc:sldMk cId="3755197044" sldId="471"/>
        </pc:sldMkLst>
      </pc:sldChg>
      <pc:sldChg chg="del">
        <pc:chgData name="C C" userId="58c016da926720ee" providerId="LiveId" clId="{412A764F-28C4-4C2E-A1C5-420868BF8768}" dt="2023-06-12T07:33:01.711" v="94" actId="47"/>
        <pc:sldMkLst>
          <pc:docMk/>
          <pc:sldMk cId="1216932999" sldId="472"/>
        </pc:sldMkLst>
      </pc:sldChg>
      <pc:sldChg chg="modSp add del modAnim">
        <pc:chgData name="C C" userId="58c016da926720ee" providerId="LiveId" clId="{412A764F-28C4-4C2E-A1C5-420868BF8768}" dt="2023-06-12T07:41:13.805" v="848" actId="313"/>
        <pc:sldMkLst>
          <pc:docMk/>
          <pc:sldMk cId="3082964134" sldId="473"/>
        </pc:sldMkLst>
        <pc:spChg chg="mod">
          <ac:chgData name="C C" userId="58c016da926720ee" providerId="LiveId" clId="{412A764F-28C4-4C2E-A1C5-420868BF8768}" dt="2023-06-12T07:41:13.805" v="848" actId="313"/>
          <ac:spMkLst>
            <pc:docMk/>
            <pc:sldMk cId="3082964134" sldId="473"/>
            <ac:spMk id="3" creationId="{9BA1B7B7-155E-BB74-73CD-A12F575692E6}"/>
          </ac:spMkLst>
        </pc:spChg>
      </pc:sldChg>
      <pc:sldChg chg="del">
        <pc:chgData name="C C" userId="58c016da926720ee" providerId="LiveId" clId="{412A764F-28C4-4C2E-A1C5-420868BF8768}" dt="2023-06-12T07:33:01.711" v="94" actId="47"/>
        <pc:sldMkLst>
          <pc:docMk/>
          <pc:sldMk cId="625433498" sldId="474"/>
        </pc:sldMkLst>
      </pc:sldChg>
      <pc:sldChg chg="del">
        <pc:chgData name="C C" userId="58c016da926720ee" providerId="LiveId" clId="{412A764F-28C4-4C2E-A1C5-420868BF8768}" dt="2023-06-12T07:33:01.711" v="94" actId="47"/>
        <pc:sldMkLst>
          <pc:docMk/>
          <pc:sldMk cId="3594605170" sldId="478"/>
        </pc:sldMkLst>
      </pc:sldChg>
      <pc:sldChg chg="del">
        <pc:chgData name="C C" userId="58c016da926720ee" providerId="LiveId" clId="{412A764F-28C4-4C2E-A1C5-420868BF8768}" dt="2023-06-12T07:33:01.711" v="94" actId="47"/>
        <pc:sldMkLst>
          <pc:docMk/>
          <pc:sldMk cId="3052443984" sldId="479"/>
        </pc:sldMkLst>
      </pc:sldChg>
      <pc:sldChg chg="del">
        <pc:chgData name="C C" userId="58c016da926720ee" providerId="LiveId" clId="{412A764F-28C4-4C2E-A1C5-420868BF8768}" dt="2023-06-12T07:33:01.711" v="94" actId="47"/>
        <pc:sldMkLst>
          <pc:docMk/>
          <pc:sldMk cId="2812357993" sldId="480"/>
        </pc:sldMkLst>
      </pc:sldChg>
      <pc:sldChg chg="del">
        <pc:chgData name="C C" userId="58c016da926720ee" providerId="LiveId" clId="{412A764F-28C4-4C2E-A1C5-420868BF8768}" dt="2023-06-12T07:41:24.407" v="852" actId="47"/>
        <pc:sldMkLst>
          <pc:docMk/>
          <pc:sldMk cId="1188064462" sldId="481"/>
        </pc:sldMkLst>
      </pc:sldChg>
      <pc:sldChg chg="del">
        <pc:chgData name="C C" userId="58c016da926720ee" providerId="LiveId" clId="{412A764F-28C4-4C2E-A1C5-420868BF8768}" dt="2023-06-12T07:36:41.425" v="220" actId="47"/>
        <pc:sldMkLst>
          <pc:docMk/>
          <pc:sldMk cId="2485744472" sldId="482"/>
        </pc:sldMkLst>
      </pc:sldChg>
      <pc:sldChg chg="del">
        <pc:chgData name="C C" userId="58c016da926720ee" providerId="LiveId" clId="{412A764F-28C4-4C2E-A1C5-420868BF8768}" dt="2023-06-12T07:33:01.711" v="94" actId="47"/>
        <pc:sldMkLst>
          <pc:docMk/>
          <pc:sldMk cId="772525310" sldId="483"/>
        </pc:sldMkLst>
      </pc:sldChg>
      <pc:sldChg chg="del">
        <pc:chgData name="C C" userId="58c016da926720ee" providerId="LiveId" clId="{412A764F-28C4-4C2E-A1C5-420868BF8768}" dt="2023-06-12T07:33:01.711" v="94" actId="47"/>
        <pc:sldMkLst>
          <pc:docMk/>
          <pc:sldMk cId="2533813969" sldId="484"/>
        </pc:sldMkLst>
      </pc:sldChg>
      <pc:sldChg chg="del">
        <pc:chgData name="C C" userId="58c016da926720ee" providerId="LiveId" clId="{412A764F-28C4-4C2E-A1C5-420868BF8768}" dt="2023-06-12T07:33:01.711" v="94" actId="47"/>
        <pc:sldMkLst>
          <pc:docMk/>
          <pc:sldMk cId="1604608101" sldId="485"/>
        </pc:sldMkLst>
      </pc:sldChg>
      <pc:sldChg chg="del">
        <pc:chgData name="C C" userId="58c016da926720ee" providerId="LiveId" clId="{412A764F-28C4-4C2E-A1C5-420868BF8768}" dt="2023-06-12T07:33:01.711" v="94" actId="47"/>
        <pc:sldMkLst>
          <pc:docMk/>
          <pc:sldMk cId="1644485636" sldId="486"/>
        </pc:sldMkLst>
      </pc:sldChg>
      <pc:sldChg chg="del">
        <pc:chgData name="C C" userId="58c016da926720ee" providerId="LiveId" clId="{412A764F-28C4-4C2E-A1C5-420868BF8768}" dt="2023-06-12T07:33:01.711" v="94" actId="47"/>
        <pc:sldMkLst>
          <pc:docMk/>
          <pc:sldMk cId="845111357" sldId="487"/>
        </pc:sldMkLst>
      </pc:sldChg>
      <pc:sldChg chg="del">
        <pc:chgData name="C C" userId="58c016da926720ee" providerId="LiveId" clId="{412A764F-28C4-4C2E-A1C5-420868BF8768}" dt="2023-06-12T07:41:24.407" v="852" actId="47"/>
        <pc:sldMkLst>
          <pc:docMk/>
          <pc:sldMk cId="1445019944" sldId="491"/>
        </pc:sldMkLst>
      </pc:sldChg>
      <pc:sldChg chg="modSp mod ord">
        <pc:chgData name="C C" userId="58c016da926720ee" providerId="LiveId" clId="{412A764F-28C4-4C2E-A1C5-420868BF8768}" dt="2023-06-12T07:43:25.214" v="1184" actId="20577"/>
        <pc:sldMkLst>
          <pc:docMk/>
          <pc:sldMk cId="2649410933" sldId="492"/>
        </pc:sldMkLst>
        <pc:spChg chg="mod">
          <ac:chgData name="C C" userId="58c016da926720ee" providerId="LiveId" clId="{412A764F-28C4-4C2E-A1C5-420868BF8768}" dt="2023-06-12T07:43:25.214" v="1184" actId="20577"/>
          <ac:spMkLst>
            <pc:docMk/>
            <pc:sldMk cId="2649410933" sldId="492"/>
            <ac:spMk id="3" creationId="{1A426CF5-F676-DDF2-1709-88F4A2DFAD24}"/>
          </ac:spMkLst>
        </pc:spChg>
      </pc:sldChg>
      <pc:sldChg chg="addSp delSp modSp new mod modClrScheme chgLayout">
        <pc:chgData name="C C" userId="58c016da926720ee" providerId="LiveId" clId="{412A764F-28C4-4C2E-A1C5-420868BF8768}" dt="2023-06-12T07:38:17.894" v="422" actId="313"/>
        <pc:sldMkLst>
          <pc:docMk/>
          <pc:sldMk cId="176797687" sldId="493"/>
        </pc:sldMkLst>
        <pc:spChg chg="del mod ord">
          <ac:chgData name="C C" userId="58c016da926720ee" providerId="LiveId" clId="{412A764F-28C4-4C2E-A1C5-420868BF8768}" dt="2023-06-12T07:34:14.326" v="127" actId="700"/>
          <ac:spMkLst>
            <pc:docMk/>
            <pc:sldMk cId="176797687" sldId="493"/>
            <ac:spMk id="2" creationId="{A6151ED4-48BE-BA0B-B394-0E6A0E27B7BC}"/>
          </ac:spMkLst>
        </pc:spChg>
        <pc:spChg chg="del mod ord">
          <ac:chgData name="C C" userId="58c016da926720ee" providerId="LiveId" clId="{412A764F-28C4-4C2E-A1C5-420868BF8768}" dt="2023-06-12T07:34:14.326" v="127" actId="700"/>
          <ac:spMkLst>
            <pc:docMk/>
            <pc:sldMk cId="176797687" sldId="493"/>
            <ac:spMk id="3" creationId="{B8346039-D335-10A0-4D03-39D08A68E720}"/>
          </ac:spMkLst>
        </pc:spChg>
        <pc:spChg chg="add mod ord">
          <ac:chgData name="C C" userId="58c016da926720ee" providerId="LiveId" clId="{412A764F-28C4-4C2E-A1C5-420868BF8768}" dt="2023-06-12T07:34:46.756" v="219" actId="790"/>
          <ac:spMkLst>
            <pc:docMk/>
            <pc:sldMk cId="176797687" sldId="493"/>
            <ac:spMk id="4" creationId="{D83F1F18-176D-E419-23C3-CA81C6C06CA6}"/>
          </ac:spMkLst>
        </pc:spChg>
        <pc:spChg chg="add mod ord">
          <ac:chgData name="C C" userId="58c016da926720ee" providerId="LiveId" clId="{412A764F-28C4-4C2E-A1C5-420868BF8768}" dt="2023-06-12T07:38:17.894" v="422" actId="313"/>
          <ac:spMkLst>
            <pc:docMk/>
            <pc:sldMk cId="176797687" sldId="493"/>
            <ac:spMk id="5" creationId="{D7D5B895-9237-4B95-3EAB-EF2242B70576}"/>
          </ac:spMkLst>
        </pc:spChg>
      </pc:sldChg>
      <pc:sldChg chg="add ord">
        <pc:chgData name="C C" userId="58c016da926720ee" providerId="LiveId" clId="{412A764F-28C4-4C2E-A1C5-420868BF8768}" dt="2023-06-12T07:41:18.359" v="851"/>
        <pc:sldMkLst>
          <pc:docMk/>
          <pc:sldMk cId="2728747536" sldId="494"/>
        </pc:sldMkLst>
      </pc:sldChg>
      <pc:sldChg chg="new del">
        <pc:chgData name="C C" userId="58c016da926720ee" providerId="LiveId" clId="{412A764F-28C4-4C2E-A1C5-420868BF8768}" dt="2023-06-12T07:41:15.707" v="849" actId="47"/>
        <pc:sldMkLst>
          <pc:docMk/>
          <pc:sldMk cId="1986108653" sldId="495"/>
        </pc:sldMkLst>
      </pc:sldChg>
      <pc:sldChg chg="addSp delSp modSp new mod chgLayout">
        <pc:chgData name="C C" userId="58c016da926720ee" providerId="LiveId" clId="{412A764F-28C4-4C2E-A1C5-420868BF8768}" dt="2023-06-12T07:52:15.368" v="1429"/>
        <pc:sldMkLst>
          <pc:docMk/>
          <pc:sldMk cId="2706494564" sldId="495"/>
        </pc:sldMkLst>
        <pc:spChg chg="del">
          <ac:chgData name="C C" userId="58c016da926720ee" providerId="LiveId" clId="{412A764F-28C4-4C2E-A1C5-420868BF8768}" dt="2023-06-12T07:46:51.641" v="1186" actId="700"/>
          <ac:spMkLst>
            <pc:docMk/>
            <pc:sldMk cId="2706494564" sldId="495"/>
            <ac:spMk id="2" creationId="{C3335B1B-CDC2-9A13-4FA0-26EEDF0C6EF2}"/>
          </ac:spMkLst>
        </pc:spChg>
        <pc:spChg chg="del">
          <ac:chgData name="C C" userId="58c016da926720ee" providerId="LiveId" clId="{412A764F-28C4-4C2E-A1C5-420868BF8768}" dt="2023-06-12T07:46:51.641" v="1186" actId="700"/>
          <ac:spMkLst>
            <pc:docMk/>
            <pc:sldMk cId="2706494564" sldId="495"/>
            <ac:spMk id="3" creationId="{A5273F39-1ED1-1493-AFC4-4FDD3D405CAD}"/>
          </ac:spMkLst>
        </pc:spChg>
        <pc:spChg chg="add mod ord">
          <ac:chgData name="C C" userId="58c016da926720ee" providerId="LiveId" clId="{412A764F-28C4-4C2E-A1C5-420868BF8768}" dt="2023-06-12T07:47:37.557" v="1246" actId="20577"/>
          <ac:spMkLst>
            <pc:docMk/>
            <pc:sldMk cId="2706494564" sldId="495"/>
            <ac:spMk id="4" creationId="{C7932F3A-C864-1970-57E3-CEB0E0BE5100}"/>
          </ac:spMkLst>
        </pc:spChg>
        <pc:spChg chg="add mod ord">
          <ac:chgData name="C C" userId="58c016da926720ee" providerId="LiveId" clId="{412A764F-28C4-4C2E-A1C5-420868BF8768}" dt="2023-06-12T07:52:15.368" v="1429"/>
          <ac:spMkLst>
            <pc:docMk/>
            <pc:sldMk cId="2706494564" sldId="495"/>
            <ac:spMk id="5" creationId="{5BFFB637-6059-B4E3-5853-BB93832AE469}"/>
          </ac:spMkLst>
        </pc:spChg>
      </pc:sldChg>
      <pc:sldChg chg="addSp delSp modSp add mod">
        <pc:chgData name="C C" userId="58c016da926720ee" providerId="LiveId" clId="{412A764F-28C4-4C2E-A1C5-420868BF8768}" dt="2023-06-12T07:48:15.580" v="1257" actId="1076"/>
        <pc:sldMkLst>
          <pc:docMk/>
          <pc:sldMk cId="1248834234" sldId="496"/>
        </pc:sldMkLst>
        <pc:spChg chg="del mod">
          <ac:chgData name="C C" userId="58c016da926720ee" providerId="LiveId" clId="{412A764F-28C4-4C2E-A1C5-420868BF8768}" dt="2023-06-12T07:48:08.227" v="1253"/>
          <ac:spMkLst>
            <pc:docMk/>
            <pc:sldMk cId="1248834234" sldId="496"/>
            <ac:spMk id="5" creationId="{5BFFB637-6059-B4E3-5853-BB93832AE469}"/>
          </ac:spMkLst>
        </pc:spChg>
        <pc:picChg chg="add mod">
          <ac:chgData name="C C" userId="58c016da926720ee" providerId="LiveId" clId="{412A764F-28C4-4C2E-A1C5-420868BF8768}" dt="2023-06-12T07:48:15.580" v="1257" actId="1076"/>
          <ac:picMkLst>
            <pc:docMk/>
            <pc:sldMk cId="1248834234" sldId="496"/>
            <ac:picMk id="1026" creationId="{8A830320-81B5-6DAC-6B9E-EDD8F7D8EA0C}"/>
          </ac:picMkLst>
        </pc:picChg>
      </pc:sldChg>
      <pc:sldChg chg="modSp new mod">
        <pc:chgData name="C C" userId="58c016da926720ee" providerId="LiveId" clId="{412A764F-28C4-4C2E-A1C5-420868BF8768}" dt="2023-06-12T07:56:21.486" v="1455"/>
        <pc:sldMkLst>
          <pc:docMk/>
          <pc:sldMk cId="2438236042" sldId="497"/>
        </pc:sldMkLst>
        <pc:spChg chg="mod">
          <ac:chgData name="C C" userId="58c016da926720ee" providerId="LiveId" clId="{412A764F-28C4-4C2E-A1C5-420868BF8768}" dt="2023-06-12T07:56:21.486" v="1455"/>
          <ac:spMkLst>
            <pc:docMk/>
            <pc:sldMk cId="2438236042" sldId="497"/>
            <ac:spMk id="2" creationId="{7133BBA4-6FD6-D66A-70C4-2C8535A0658B}"/>
          </ac:spMkLst>
        </pc:spChg>
        <pc:spChg chg="mod">
          <ac:chgData name="C C" userId="58c016da926720ee" providerId="LiveId" clId="{412A764F-28C4-4C2E-A1C5-420868BF8768}" dt="2023-06-12T07:52:29.630" v="1431" actId="404"/>
          <ac:spMkLst>
            <pc:docMk/>
            <pc:sldMk cId="2438236042" sldId="497"/>
            <ac:spMk id="3" creationId="{2972D5C9-8EFB-2537-3D39-67FD528A7616}"/>
          </ac:spMkLst>
        </pc:spChg>
      </pc:sldChg>
      <pc:sldChg chg="modSp new mod">
        <pc:chgData name="C C" userId="58c016da926720ee" providerId="LiveId" clId="{412A764F-28C4-4C2E-A1C5-420868BF8768}" dt="2023-06-12T08:05:14.467" v="1771"/>
        <pc:sldMkLst>
          <pc:docMk/>
          <pc:sldMk cId="4059599654" sldId="498"/>
        </pc:sldMkLst>
        <pc:spChg chg="mod">
          <ac:chgData name="C C" userId="58c016da926720ee" providerId="LiveId" clId="{412A764F-28C4-4C2E-A1C5-420868BF8768}" dt="2023-06-12T08:05:14.467" v="1771"/>
          <ac:spMkLst>
            <pc:docMk/>
            <pc:sldMk cId="4059599654" sldId="498"/>
            <ac:spMk id="2" creationId="{47EDB725-FAFC-250D-8F41-C63A5C928122}"/>
          </ac:spMkLst>
        </pc:spChg>
        <pc:spChg chg="mod">
          <ac:chgData name="C C" userId="58c016da926720ee" providerId="LiveId" clId="{412A764F-28C4-4C2E-A1C5-420868BF8768}" dt="2023-06-12T07:56:16.869" v="1454" actId="113"/>
          <ac:spMkLst>
            <pc:docMk/>
            <pc:sldMk cId="4059599654" sldId="498"/>
            <ac:spMk id="3" creationId="{84C45EF2-B603-7B40-CF16-6A5A70219B0A}"/>
          </ac:spMkLst>
        </pc:spChg>
      </pc:sldChg>
      <pc:sldChg chg="addSp delSp modSp new mod modClrScheme chgLayout">
        <pc:chgData name="C C" userId="58c016da926720ee" providerId="LiveId" clId="{412A764F-28C4-4C2E-A1C5-420868BF8768}" dt="2023-06-12T08:04:52.511" v="1770" actId="20577"/>
        <pc:sldMkLst>
          <pc:docMk/>
          <pc:sldMk cId="2580712908" sldId="499"/>
        </pc:sldMkLst>
        <pc:spChg chg="del mod ord">
          <ac:chgData name="C C" userId="58c016da926720ee" providerId="LiveId" clId="{412A764F-28C4-4C2E-A1C5-420868BF8768}" dt="2023-06-12T08:00:18.715" v="1457" actId="700"/>
          <ac:spMkLst>
            <pc:docMk/>
            <pc:sldMk cId="2580712908" sldId="499"/>
            <ac:spMk id="2" creationId="{DE9F8144-3803-379A-B752-5CB164EAF26B}"/>
          </ac:spMkLst>
        </pc:spChg>
        <pc:spChg chg="del mod ord">
          <ac:chgData name="C C" userId="58c016da926720ee" providerId="LiveId" clId="{412A764F-28C4-4C2E-A1C5-420868BF8768}" dt="2023-06-12T08:00:18.715" v="1457" actId="700"/>
          <ac:spMkLst>
            <pc:docMk/>
            <pc:sldMk cId="2580712908" sldId="499"/>
            <ac:spMk id="3" creationId="{44B5EBB2-4620-0C63-24C2-E94D002E2E40}"/>
          </ac:spMkLst>
        </pc:spChg>
        <pc:spChg chg="add mod ord">
          <ac:chgData name="C C" userId="58c016da926720ee" providerId="LiveId" clId="{412A764F-28C4-4C2E-A1C5-420868BF8768}" dt="2023-06-12T08:02:03.021" v="1721" actId="20577"/>
          <ac:spMkLst>
            <pc:docMk/>
            <pc:sldMk cId="2580712908" sldId="499"/>
            <ac:spMk id="4" creationId="{3188677B-9C84-493D-808D-73A4927DABA6}"/>
          </ac:spMkLst>
        </pc:spChg>
        <pc:spChg chg="add del mod ord">
          <ac:chgData name="C C" userId="58c016da926720ee" providerId="LiveId" clId="{412A764F-28C4-4C2E-A1C5-420868BF8768}" dt="2023-06-12T08:00:19.785" v="1458" actId="22"/>
          <ac:spMkLst>
            <pc:docMk/>
            <pc:sldMk cId="2580712908" sldId="499"/>
            <ac:spMk id="5" creationId="{91F0E697-AC57-9F0E-3C32-170704A57489}"/>
          </ac:spMkLst>
        </pc:spChg>
        <pc:spChg chg="add mod ord">
          <ac:chgData name="C C" userId="58c016da926720ee" providerId="LiveId" clId="{412A764F-28C4-4C2E-A1C5-420868BF8768}" dt="2023-06-12T08:04:52.511" v="1770" actId="20577"/>
          <ac:spMkLst>
            <pc:docMk/>
            <pc:sldMk cId="2580712908" sldId="499"/>
            <ac:spMk id="6" creationId="{2DB76136-0B9E-7896-7DCE-202C9EE40A68}"/>
          </ac:spMkLst>
        </pc:spChg>
        <pc:picChg chg="add mod ord">
          <ac:chgData name="C C" userId="58c016da926720ee" providerId="LiveId" clId="{412A764F-28C4-4C2E-A1C5-420868BF8768}" dt="2023-06-12T08:00:19.785" v="1458" actId="22"/>
          <ac:picMkLst>
            <pc:docMk/>
            <pc:sldMk cId="2580712908" sldId="499"/>
            <ac:picMk id="8" creationId="{284CCBEF-6A15-E932-7C7A-3434BF2C561E}"/>
          </ac:picMkLst>
        </pc:picChg>
      </pc:sldChg>
      <pc:sldChg chg="addSp delSp modSp add mod ord modClrScheme chgLayout">
        <pc:chgData name="C C" userId="58c016da926720ee" providerId="LiveId" clId="{412A764F-28C4-4C2E-A1C5-420868BF8768}" dt="2023-06-12T08:02:56.070" v="1743" actId="6549"/>
        <pc:sldMkLst>
          <pc:docMk/>
          <pc:sldMk cId="4067644624" sldId="500"/>
        </pc:sldMkLst>
        <pc:spChg chg="add del mod ord">
          <ac:chgData name="C C" userId="58c016da926720ee" providerId="LiveId" clId="{412A764F-28C4-4C2E-A1C5-420868BF8768}" dt="2023-06-12T08:02:22.648" v="1727" actId="700"/>
          <ac:spMkLst>
            <pc:docMk/>
            <pc:sldMk cId="4067644624" sldId="500"/>
            <ac:spMk id="3" creationId="{29FC5B05-0115-6850-B9E8-3E789D03B116}"/>
          </ac:spMkLst>
        </pc:spChg>
        <pc:spChg chg="mod ord">
          <ac:chgData name="C C" userId="58c016da926720ee" providerId="LiveId" clId="{412A764F-28C4-4C2E-A1C5-420868BF8768}" dt="2023-06-12T08:02:22.648" v="1727" actId="700"/>
          <ac:spMkLst>
            <pc:docMk/>
            <pc:sldMk cId="4067644624" sldId="500"/>
            <ac:spMk id="4" creationId="{3188677B-9C84-493D-808D-73A4927DABA6}"/>
          </ac:spMkLst>
        </pc:spChg>
        <pc:spChg chg="mod ord">
          <ac:chgData name="C C" userId="58c016da926720ee" providerId="LiveId" clId="{412A764F-28C4-4C2E-A1C5-420868BF8768}" dt="2023-06-12T08:02:56.070" v="1743" actId="6549"/>
          <ac:spMkLst>
            <pc:docMk/>
            <pc:sldMk cId="4067644624" sldId="500"/>
            <ac:spMk id="6" creationId="{2DB76136-0B9E-7896-7DCE-202C9EE40A68}"/>
          </ac:spMkLst>
        </pc:spChg>
        <pc:picChg chg="del">
          <ac:chgData name="C C" userId="58c016da926720ee" providerId="LiveId" clId="{412A764F-28C4-4C2E-A1C5-420868BF8768}" dt="2023-06-12T08:02:19.168" v="1726" actId="478"/>
          <ac:picMkLst>
            <pc:docMk/>
            <pc:sldMk cId="4067644624" sldId="500"/>
            <ac:picMk id="8" creationId="{284CCBEF-6A15-E932-7C7A-3434BF2C561E}"/>
          </ac:picMkLst>
        </pc:picChg>
      </pc:sldChg>
      <pc:sldChg chg="addSp delSp modSp new mod modClrScheme chgLayout">
        <pc:chgData name="C C" userId="58c016da926720ee" providerId="LiveId" clId="{412A764F-28C4-4C2E-A1C5-420868BF8768}" dt="2023-06-12T08:03:38.938" v="1748" actId="1076"/>
        <pc:sldMkLst>
          <pc:docMk/>
          <pc:sldMk cId="850593007" sldId="501"/>
        </pc:sldMkLst>
        <pc:spChg chg="del mod ord">
          <ac:chgData name="C C" userId="58c016da926720ee" providerId="LiveId" clId="{412A764F-28C4-4C2E-A1C5-420868BF8768}" dt="2023-06-12T08:03:29.119" v="1745" actId="700"/>
          <ac:spMkLst>
            <pc:docMk/>
            <pc:sldMk cId="850593007" sldId="501"/>
            <ac:spMk id="2" creationId="{DC410937-F8A3-2F25-1595-1C16B303E4E9}"/>
          </ac:spMkLst>
        </pc:spChg>
        <pc:spChg chg="del mod ord">
          <ac:chgData name="C C" userId="58c016da926720ee" providerId="LiveId" clId="{412A764F-28C4-4C2E-A1C5-420868BF8768}" dt="2023-06-12T08:03:29.119" v="1745" actId="700"/>
          <ac:spMkLst>
            <pc:docMk/>
            <pc:sldMk cId="850593007" sldId="501"/>
            <ac:spMk id="3" creationId="{AA01123A-FC08-7EAD-9DC2-DA094F131A9A}"/>
          </ac:spMkLst>
        </pc:spChg>
        <pc:spChg chg="del">
          <ac:chgData name="C C" userId="58c016da926720ee" providerId="LiveId" clId="{412A764F-28C4-4C2E-A1C5-420868BF8768}" dt="2023-06-12T08:03:29.119" v="1745" actId="700"/>
          <ac:spMkLst>
            <pc:docMk/>
            <pc:sldMk cId="850593007" sldId="501"/>
            <ac:spMk id="4" creationId="{E4355285-5DCD-CE4A-452D-FDFA9E289FE7}"/>
          </ac:spMkLst>
        </pc:spChg>
        <pc:spChg chg="add mod ord">
          <ac:chgData name="C C" userId="58c016da926720ee" providerId="LiveId" clId="{412A764F-28C4-4C2E-A1C5-420868BF8768}" dt="2023-06-12T08:03:34.884" v="1747"/>
          <ac:spMkLst>
            <pc:docMk/>
            <pc:sldMk cId="850593007" sldId="501"/>
            <ac:spMk id="5" creationId="{4C64DFA5-BBD8-2583-E53B-A606EA8F36E6}"/>
          </ac:spMkLst>
        </pc:spChg>
        <pc:spChg chg="add del mod ord">
          <ac:chgData name="C C" userId="58c016da926720ee" providerId="LiveId" clId="{412A764F-28C4-4C2E-A1C5-420868BF8768}" dt="2023-06-12T08:03:30.284" v="1746" actId="22"/>
          <ac:spMkLst>
            <pc:docMk/>
            <pc:sldMk cId="850593007" sldId="501"/>
            <ac:spMk id="6" creationId="{4BB207CA-4EFF-9258-BDBE-6615BAEE9721}"/>
          </ac:spMkLst>
        </pc:spChg>
        <pc:picChg chg="add mod ord">
          <ac:chgData name="C C" userId="58c016da926720ee" providerId="LiveId" clId="{412A764F-28C4-4C2E-A1C5-420868BF8768}" dt="2023-06-12T08:03:38.938" v="1748" actId="1076"/>
          <ac:picMkLst>
            <pc:docMk/>
            <pc:sldMk cId="850593007" sldId="501"/>
            <ac:picMk id="8" creationId="{FCCD957F-56DF-236D-41BC-AD5478798D83}"/>
          </ac:picMkLst>
        </pc:picChg>
      </pc:sldChg>
      <pc:sldChg chg="new del">
        <pc:chgData name="C C" userId="58c016da926720ee" providerId="LiveId" clId="{412A764F-28C4-4C2E-A1C5-420868BF8768}" dt="2023-06-12T08:03:45.574" v="1751" actId="47"/>
        <pc:sldMkLst>
          <pc:docMk/>
          <pc:sldMk cId="4239575544" sldId="502"/>
        </pc:sldMkLst>
      </pc:sldChg>
      <pc:sldChg chg="addSp delSp modSp add mod">
        <pc:chgData name="C C" userId="58c016da926720ee" providerId="LiveId" clId="{412A764F-28C4-4C2E-A1C5-420868BF8768}" dt="2023-06-12T08:04:08.796" v="1754" actId="1076"/>
        <pc:sldMkLst>
          <pc:docMk/>
          <pc:sldMk cId="3144219398" sldId="503"/>
        </pc:sldMkLst>
        <pc:spChg chg="add del mod">
          <ac:chgData name="C C" userId="58c016da926720ee" providerId="LiveId" clId="{412A764F-28C4-4C2E-A1C5-420868BF8768}" dt="2023-06-12T08:04:05.632" v="1753" actId="22"/>
          <ac:spMkLst>
            <pc:docMk/>
            <pc:sldMk cId="3144219398" sldId="503"/>
            <ac:spMk id="3" creationId="{EB8D025F-A5D3-8A56-DED8-72A9D21C34FD}"/>
          </ac:spMkLst>
        </pc:spChg>
        <pc:picChg chg="add mod ord">
          <ac:chgData name="C C" userId="58c016da926720ee" providerId="LiveId" clId="{412A764F-28C4-4C2E-A1C5-420868BF8768}" dt="2023-06-12T08:04:08.796" v="1754" actId="1076"/>
          <ac:picMkLst>
            <pc:docMk/>
            <pc:sldMk cId="3144219398" sldId="503"/>
            <ac:picMk id="6" creationId="{983D4DB6-DA38-EFED-7074-94806A07BFC9}"/>
          </ac:picMkLst>
        </pc:picChg>
        <pc:picChg chg="del">
          <ac:chgData name="C C" userId="58c016da926720ee" providerId="LiveId" clId="{412A764F-28C4-4C2E-A1C5-420868BF8768}" dt="2023-06-12T08:03:49.080" v="1752" actId="478"/>
          <ac:picMkLst>
            <pc:docMk/>
            <pc:sldMk cId="3144219398" sldId="503"/>
            <ac:picMk id="8" creationId="{FCCD957F-56DF-236D-41BC-AD5478798D83}"/>
          </ac:picMkLst>
        </pc:picChg>
      </pc:sldChg>
      <pc:sldChg chg="addSp delSp modSp add mod">
        <pc:chgData name="C C" userId="58c016da926720ee" providerId="LiveId" clId="{412A764F-28C4-4C2E-A1C5-420868BF8768}" dt="2023-06-12T08:04:31.586" v="1757" actId="22"/>
        <pc:sldMkLst>
          <pc:docMk/>
          <pc:sldMk cId="518422164" sldId="504"/>
        </pc:sldMkLst>
        <pc:spChg chg="add del mod">
          <ac:chgData name="C C" userId="58c016da926720ee" providerId="LiveId" clId="{412A764F-28C4-4C2E-A1C5-420868BF8768}" dt="2023-06-12T08:04:31.586" v="1757" actId="22"/>
          <ac:spMkLst>
            <pc:docMk/>
            <pc:sldMk cId="518422164" sldId="504"/>
            <ac:spMk id="3" creationId="{A53421DA-BE43-ED58-ECF8-10D8390C6816}"/>
          </ac:spMkLst>
        </pc:spChg>
        <pc:picChg chg="del">
          <ac:chgData name="C C" userId="58c016da926720ee" providerId="LiveId" clId="{412A764F-28C4-4C2E-A1C5-420868BF8768}" dt="2023-06-12T08:04:22.736" v="1756" actId="478"/>
          <ac:picMkLst>
            <pc:docMk/>
            <pc:sldMk cId="518422164" sldId="504"/>
            <ac:picMk id="6" creationId="{983D4DB6-DA38-EFED-7074-94806A07BFC9}"/>
          </ac:picMkLst>
        </pc:picChg>
        <pc:picChg chg="add mod ord">
          <ac:chgData name="C C" userId="58c016da926720ee" providerId="LiveId" clId="{412A764F-28C4-4C2E-A1C5-420868BF8768}" dt="2023-06-12T08:04:31.586" v="1757" actId="22"/>
          <ac:picMkLst>
            <pc:docMk/>
            <pc:sldMk cId="518422164" sldId="504"/>
            <ac:picMk id="7" creationId="{C97A7192-7E59-89D6-5CD6-B357B21BE530}"/>
          </ac:picMkLst>
        </pc:picChg>
      </pc:sldChg>
      <pc:sldChg chg="addSp delSp modSp new mod modClrScheme chgLayout">
        <pc:chgData name="C C" userId="58c016da926720ee" providerId="LiveId" clId="{412A764F-28C4-4C2E-A1C5-420868BF8768}" dt="2023-06-12T08:07:04.113" v="2035" actId="122"/>
        <pc:sldMkLst>
          <pc:docMk/>
          <pc:sldMk cId="198545226" sldId="505"/>
        </pc:sldMkLst>
        <pc:spChg chg="del mod ord">
          <ac:chgData name="C C" userId="58c016da926720ee" providerId="LiveId" clId="{412A764F-28C4-4C2E-A1C5-420868BF8768}" dt="2023-06-12T08:05:33.571" v="1773" actId="700"/>
          <ac:spMkLst>
            <pc:docMk/>
            <pc:sldMk cId="198545226" sldId="505"/>
            <ac:spMk id="2" creationId="{19CD6C75-4937-122C-5E32-EBF5C0E89348}"/>
          </ac:spMkLst>
        </pc:spChg>
        <pc:spChg chg="del mod ord">
          <ac:chgData name="C C" userId="58c016da926720ee" providerId="LiveId" clId="{412A764F-28C4-4C2E-A1C5-420868BF8768}" dt="2023-06-12T08:05:33.571" v="1773" actId="700"/>
          <ac:spMkLst>
            <pc:docMk/>
            <pc:sldMk cId="198545226" sldId="505"/>
            <ac:spMk id="3" creationId="{AC7A1A39-182A-12D5-AC36-9D3B0AAB8E03}"/>
          </ac:spMkLst>
        </pc:spChg>
        <pc:spChg chg="add mod ord">
          <ac:chgData name="C C" userId="58c016da926720ee" providerId="LiveId" clId="{412A764F-28C4-4C2E-A1C5-420868BF8768}" dt="2023-06-12T08:06:14.828" v="1942" actId="20577"/>
          <ac:spMkLst>
            <pc:docMk/>
            <pc:sldMk cId="198545226" sldId="505"/>
            <ac:spMk id="4" creationId="{67D8E5CB-84EA-1DB1-EED3-8A8CDE7F98C0}"/>
          </ac:spMkLst>
        </pc:spChg>
        <pc:spChg chg="add mod ord">
          <ac:chgData name="C C" userId="58c016da926720ee" providerId="LiveId" clId="{412A764F-28C4-4C2E-A1C5-420868BF8768}" dt="2023-06-12T08:07:04.113" v="2035" actId="122"/>
          <ac:spMkLst>
            <pc:docMk/>
            <pc:sldMk cId="198545226" sldId="505"/>
            <ac:spMk id="5" creationId="{690A7647-A1E4-07AB-AE68-340615905655}"/>
          </ac:spMkLst>
        </pc:spChg>
      </pc:sldChg>
      <pc:sldChg chg="new del">
        <pc:chgData name="C C" userId="58c016da926720ee" providerId="LiveId" clId="{412A764F-28C4-4C2E-A1C5-420868BF8768}" dt="2023-06-12T08:04:44.511" v="1759" actId="47"/>
        <pc:sldMkLst>
          <pc:docMk/>
          <pc:sldMk cId="208220048" sldId="505"/>
        </pc:sldMkLst>
      </pc:sldChg>
      <pc:sldChg chg="modSp add mod ord">
        <pc:chgData name="C C" userId="58c016da926720ee" providerId="LiveId" clId="{412A764F-28C4-4C2E-A1C5-420868BF8768}" dt="2023-06-12T08:06:38.542" v="1992" actId="20577"/>
        <pc:sldMkLst>
          <pc:docMk/>
          <pc:sldMk cId="909522852" sldId="506"/>
        </pc:sldMkLst>
        <pc:spChg chg="mod">
          <ac:chgData name="C C" userId="58c016da926720ee" providerId="LiveId" clId="{412A764F-28C4-4C2E-A1C5-420868BF8768}" dt="2023-06-12T08:06:23.476" v="1947" actId="20577"/>
          <ac:spMkLst>
            <pc:docMk/>
            <pc:sldMk cId="909522852" sldId="506"/>
            <ac:spMk id="4" creationId="{67D8E5CB-84EA-1DB1-EED3-8A8CDE7F98C0}"/>
          </ac:spMkLst>
        </pc:spChg>
        <pc:spChg chg="mod">
          <ac:chgData name="C C" userId="58c016da926720ee" providerId="LiveId" clId="{412A764F-28C4-4C2E-A1C5-420868BF8768}" dt="2023-06-12T08:06:38.542" v="1992" actId="20577"/>
          <ac:spMkLst>
            <pc:docMk/>
            <pc:sldMk cId="909522852" sldId="506"/>
            <ac:spMk id="5" creationId="{690A7647-A1E4-07AB-AE68-340615905655}"/>
          </ac:spMkLst>
        </pc:spChg>
      </pc:sldChg>
      <pc:sldChg chg="addSp delSp modSp new mod">
        <pc:chgData name="C C" userId="58c016da926720ee" providerId="LiveId" clId="{412A764F-28C4-4C2E-A1C5-420868BF8768}" dt="2023-06-12T08:10:01.045" v="2094" actId="403"/>
        <pc:sldMkLst>
          <pc:docMk/>
          <pc:sldMk cId="770695811" sldId="507"/>
        </pc:sldMkLst>
        <pc:spChg chg="mod">
          <ac:chgData name="C C" userId="58c016da926720ee" providerId="LiveId" clId="{412A764F-28C4-4C2E-A1C5-420868BF8768}" dt="2023-06-12T08:07:46.634" v="2067" actId="790"/>
          <ac:spMkLst>
            <pc:docMk/>
            <pc:sldMk cId="770695811" sldId="507"/>
            <ac:spMk id="2" creationId="{39580254-1AA9-C21B-DF0B-2FB03DF0D79D}"/>
          </ac:spMkLst>
        </pc:spChg>
        <pc:spChg chg="mod">
          <ac:chgData name="C C" userId="58c016da926720ee" providerId="LiveId" clId="{412A764F-28C4-4C2E-A1C5-420868BF8768}" dt="2023-06-12T08:10:01.045" v="2094" actId="403"/>
          <ac:spMkLst>
            <pc:docMk/>
            <pc:sldMk cId="770695811" sldId="507"/>
            <ac:spMk id="3" creationId="{9B2B07B1-F8B4-78AB-8192-7AA55A874CB7}"/>
          </ac:spMkLst>
        </pc:spChg>
        <pc:spChg chg="add del">
          <ac:chgData name="C C" userId="58c016da926720ee" providerId="LiveId" clId="{412A764F-28C4-4C2E-A1C5-420868BF8768}" dt="2023-06-12T08:09:21.921" v="2078"/>
          <ac:spMkLst>
            <pc:docMk/>
            <pc:sldMk cId="770695811" sldId="507"/>
            <ac:spMk id="4" creationId="{7B6C07D3-4FD8-3692-288F-591A455914A2}"/>
          </ac:spMkLst>
        </pc:spChg>
        <pc:spChg chg="add del">
          <ac:chgData name="C C" userId="58c016da926720ee" providerId="LiveId" clId="{412A764F-28C4-4C2E-A1C5-420868BF8768}" dt="2023-06-12T08:09:24.287" v="2080"/>
          <ac:spMkLst>
            <pc:docMk/>
            <pc:sldMk cId="770695811" sldId="507"/>
            <ac:spMk id="5" creationId="{90779E23-A026-7643-E5C4-88510E634587}"/>
          </ac:spMkLst>
        </pc:spChg>
        <pc:spChg chg="add del">
          <ac:chgData name="C C" userId="58c016da926720ee" providerId="LiveId" clId="{412A764F-28C4-4C2E-A1C5-420868BF8768}" dt="2023-06-12T08:09:29.584" v="2082"/>
          <ac:spMkLst>
            <pc:docMk/>
            <pc:sldMk cId="770695811" sldId="507"/>
            <ac:spMk id="6" creationId="{0DEF8D18-165A-01E3-E529-9279CDEE8A58}"/>
          </ac:spMkLst>
        </pc:spChg>
      </pc:sldChg>
      <pc:sldChg chg="addSp delSp modSp new">
        <pc:chgData name="C C" userId="58c016da926720ee" providerId="LiveId" clId="{412A764F-28C4-4C2E-A1C5-420868BF8768}" dt="2023-06-12T08:14:43.939" v="2120" actId="18131"/>
        <pc:sldMkLst>
          <pc:docMk/>
          <pc:sldMk cId="564824370" sldId="508"/>
        </pc:sldMkLst>
        <pc:spChg chg="del">
          <ac:chgData name="C C" userId="58c016da926720ee" providerId="LiveId" clId="{412A764F-28C4-4C2E-A1C5-420868BF8768}" dt="2023-06-12T08:12:46.461" v="2098"/>
          <ac:spMkLst>
            <pc:docMk/>
            <pc:sldMk cId="564824370" sldId="508"/>
            <ac:spMk id="3" creationId="{DDF94E75-7D1D-2FED-7EA5-39544972A753}"/>
          </ac:spMkLst>
        </pc:spChg>
        <pc:picChg chg="add del mod">
          <ac:chgData name="C C" userId="58c016da926720ee" providerId="LiveId" clId="{412A764F-28C4-4C2E-A1C5-420868BF8768}" dt="2023-06-12T08:13:02.923" v="2104" actId="21"/>
          <ac:picMkLst>
            <pc:docMk/>
            <pc:sldMk cId="564824370" sldId="508"/>
            <ac:picMk id="4" creationId="{A94922D3-4E36-9327-3C22-CD7518A81134}"/>
          </ac:picMkLst>
        </pc:picChg>
        <pc:picChg chg="add mod">
          <ac:chgData name="C C" userId="58c016da926720ee" providerId="LiveId" clId="{412A764F-28C4-4C2E-A1C5-420868BF8768}" dt="2023-06-12T08:14:43.939" v="2120" actId="18131"/>
          <ac:picMkLst>
            <pc:docMk/>
            <pc:sldMk cId="564824370" sldId="508"/>
            <ac:picMk id="5" creationId="{848FAAD7-9ACA-8EF2-528A-D59C6E460AC6}"/>
          </ac:picMkLst>
        </pc:picChg>
        <pc:picChg chg="add mod">
          <ac:chgData name="C C" userId="58c016da926720ee" providerId="LiveId" clId="{412A764F-28C4-4C2E-A1C5-420868BF8768}" dt="2023-06-12T08:13:39.464" v="2113" actId="1076"/>
          <ac:picMkLst>
            <pc:docMk/>
            <pc:sldMk cId="564824370" sldId="508"/>
            <ac:picMk id="4098" creationId="{54DF7795-4CF7-EFFE-1F96-834B3F6784E8}"/>
          </ac:picMkLst>
        </pc:picChg>
      </pc:sldChg>
      <pc:sldChg chg="addSp delSp modSp new">
        <pc:chgData name="C C" userId="58c016da926720ee" providerId="LiveId" clId="{412A764F-28C4-4C2E-A1C5-420868BF8768}" dt="2023-06-12T08:10:32.047" v="2097"/>
        <pc:sldMkLst>
          <pc:docMk/>
          <pc:sldMk cId="1098235671" sldId="509"/>
        </pc:sldMkLst>
        <pc:spChg chg="del">
          <ac:chgData name="C C" userId="58c016da926720ee" providerId="LiveId" clId="{412A764F-28C4-4C2E-A1C5-420868BF8768}" dt="2023-06-12T08:10:32.047" v="2097"/>
          <ac:spMkLst>
            <pc:docMk/>
            <pc:sldMk cId="1098235671" sldId="509"/>
            <ac:spMk id="3" creationId="{35E72528-75F3-9B57-9F82-3366BBF018BD}"/>
          </ac:spMkLst>
        </pc:spChg>
        <pc:picChg chg="add mod">
          <ac:chgData name="C C" userId="58c016da926720ee" providerId="LiveId" clId="{412A764F-28C4-4C2E-A1C5-420868BF8768}" dt="2023-06-12T08:10:32.047" v="2097"/>
          <ac:picMkLst>
            <pc:docMk/>
            <pc:sldMk cId="1098235671" sldId="509"/>
            <ac:picMk id="3074" creationId="{FC41560B-CE8A-03D4-F1CD-A8D7C4A49590}"/>
          </ac:picMkLst>
        </pc:picChg>
      </pc:sldChg>
      <pc:sldMasterChg chg="delSldLayout">
        <pc:chgData name="C C" userId="58c016da926720ee" providerId="LiveId" clId="{412A764F-28C4-4C2E-A1C5-420868BF8768}" dt="2023-06-12T07:33:01.711" v="94" actId="47"/>
        <pc:sldMasterMkLst>
          <pc:docMk/>
          <pc:sldMasterMk cId="1544436725" sldId="2147483702"/>
        </pc:sldMasterMkLst>
        <pc:sldLayoutChg chg="del">
          <pc:chgData name="C C" userId="58c016da926720ee" providerId="LiveId" clId="{412A764F-28C4-4C2E-A1C5-420868BF8768}" dt="2023-06-12T07:33:01.711" v="94" actId="47"/>
          <pc:sldLayoutMkLst>
            <pc:docMk/>
            <pc:sldMasterMk cId="1544436725" sldId="2147483702"/>
            <pc:sldLayoutMk cId="242277844" sldId="2147483716"/>
          </pc:sldLayoutMkLst>
        </pc:sldLayoutChg>
      </pc:sldMasterChg>
    </pc:docChg>
  </pc:docChgLst>
  <pc:docChgLst>
    <pc:chgData name="C C" userId="58c016da926720ee" providerId="LiveId" clId="{77FCF179-16B8-4AE0-904A-1DA9EFD2D077}"/>
    <pc:docChg chg="undo custSel addSld delSld modSld sldOrd">
      <pc:chgData name="C C" userId="58c016da926720ee" providerId="LiveId" clId="{77FCF179-16B8-4AE0-904A-1DA9EFD2D077}" dt="2023-05-22T10:04:21.407" v="2034" actId="313"/>
      <pc:docMkLst>
        <pc:docMk/>
      </pc:docMkLst>
      <pc:sldChg chg="modSp mod">
        <pc:chgData name="C C" userId="58c016da926720ee" providerId="LiveId" clId="{77FCF179-16B8-4AE0-904A-1DA9EFD2D077}" dt="2023-05-22T07:02:34.854" v="1257" actId="20577"/>
        <pc:sldMkLst>
          <pc:docMk/>
          <pc:sldMk cId="3533300035" sldId="257"/>
        </pc:sldMkLst>
        <pc:spChg chg="mod">
          <ac:chgData name="C C" userId="58c016da926720ee" providerId="LiveId" clId="{77FCF179-16B8-4AE0-904A-1DA9EFD2D077}" dt="2023-05-22T07:02:34.854" v="1257" actId="20577"/>
          <ac:spMkLst>
            <pc:docMk/>
            <pc:sldMk cId="3533300035" sldId="257"/>
            <ac:spMk id="5" creationId="{5B5A2214-0261-4489-8A63-55817E9128D8}"/>
          </ac:spMkLst>
        </pc:spChg>
      </pc:sldChg>
      <pc:sldChg chg="modSp add mod ord">
        <pc:chgData name="C C" userId="58c016da926720ee" providerId="LiveId" clId="{77FCF179-16B8-4AE0-904A-1DA9EFD2D077}" dt="2023-05-22T10:04:21.407" v="2034" actId="313"/>
        <pc:sldMkLst>
          <pc:docMk/>
          <pc:sldMk cId="1251571257" sldId="413"/>
        </pc:sldMkLst>
        <pc:spChg chg="mod">
          <ac:chgData name="C C" userId="58c016da926720ee" providerId="LiveId" clId="{77FCF179-16B8-4AE0-904A-1DA9EFD2D077}" dt="2023-05-22T10:04:21.407" v="2034" actId="313"/>
          <ac:spMkLst>
            <pc:docMk/>
            <pc:sldMk cId="1251571257" sldId="413"/>
            <ac:spMk id="2" creationId="{E9B85263-9FF4-4096-A0A5-4BE4B6B8D1A6}"/>
          </ac:spMkLst>
        </pc:spChg>
      </pc:sldChg>
      <pc:sldChg chg="add ord">
        <pc:chgData name="C C" userId="58c016da926720ee" providerId="LiveId" clId="{77FCF179-16B8-4AE0-904A-1DA9EFD2D077}" dt="2023-05-22T06:59:22.825" v="995"/>
        <pc:sldMkLst>
          <pc:docMk/>
          <pc:sldMk cId="3368892430" sldId="420"/>
        </pc:sldMkLst>
      </pc:sldChg>
      <pc:sldChg chg="del">
        <pc:chgData name="C C" userId="58c016da926720ee" providerId="LiveId" clId="{77FCF179-16B8-4AE0-904A-1DA9EFD2D077}" dt="2023-05-22T06:57:58.802" v="925" actId="2696"/>
        <pc:sldMkLst>
          <pc:docMk/>
          <pc:sldMk cId="3902117398" sldId="420"/>
        </pc:sldMkLst>
      </pc:sldChg>
      <pc:sldChg chg="modSp add mod">
        <pc:chgData name="C C" userId="58c016da926720ee" providerId="LiveId" clId="{77FCF179-16B8-4AE0-904A-1DA9EFD2D077}" dt="2023-05-22T07:02:45.444" v="1261" actId="20577"/>
        <pc:sldMkLst>
          <pc:docMk/>
          <pc:sldMk cId="396695668" sldId="422"/>
        </pc:sldMkLst>
        <pc:spChg chg="mod">
          <ac:chgData name="C C" userId="58c016da926720ee" providerId="LiveId" clId="{77FCF179-16B8-4AE0-904A-1DA9EFD2D077}" dt="2023-05-22T07:02:45.444" v="1261" actId="20577"/>
          <ac:spMkLst>
            <pc:docMk/>
            <pc:sldMk cId="396695668" sldId="422"/>
            <ac:spMk id="8" creationId="{A67B6EC6-3A28-49C4-AE78-D2532997B2E4}"/>
          </ac:spMkLst>
        </pc:spChg>
      </pc:sldChg>
      <pc:sldChg chg="del">
        <pc:chgData name="C C" userId="58c016da926720ee" providerId="LiveId" clId="{77FCF179-16B8-4AE0-904A-1DA9EFD2D077}" dt="2023-05-22T07:02:40.266" v="1258" actId="2696"/>
        <pc:sldMkLst>
          <pc:docMk/>
          <pc:sldMk cId="2970854008" sldId="422"/>
        </pc:sldMkLst>
      </pc:sldChg>
      <pc:sldChg chg="modSp mod">
        <pc:chgData name="C C" userId="58c016da926720ee" providerId="LiveId" clId="{77FCF179-16B8-4AE0-904A-1DA9EFD2D077}" dt="2023-05-22T06:56:33.668" v="924" actId="20577"/>
        <pc:sldMkLst>
          <pc:docMk/>
          <pc:sldMk cId="164715811" sldId="423"/>
        </pc:sldMkLst>
        <pc:spChg chg="mod">
          <ac:chgData name="C C" userId="58c016da926720ee" providerId="LiveId" clId="{77FCF179-16B8-4AE0-904A-1DA9EFD2D077}" dt="2023-05-22T06:56:33.668" v="924" actId="20577"/>
          <ac:spMkLst>
            <pc:docMk/>
            <pc:sldMk cId="164715811" sldId="423"/>
            <ac:spMk id="9" creationId="{2469321F-1E79-4B55-B71D-CF2C75FCE3A8}"/>
          </ac:spMkLst>
        </pc:spChg>
      </pc:sldChg>
      <pc:sldChg chg="del">
        <pc:chgData name="C C" userId="58c016da926720ee" providerId="LiveId" clId="{77FCF179-16B8-4AE0-904A-1DA9EFD2D077}" dt="2023-05-22T06:57:58.802" v="925" actId="2696"/>
        <pc:sldMkLst>
          <pc:docMk/>
          <pc:sldMk cId="2419117117" sldId="424"/>
        </pc:sldMkLst>
      </pc:sldChg>
      <pc:sldChg chg="add ord">
        <pc:chgData name="C C" userId="58c016da926720ee" providerId="LiveId" clId="{77FCF179-16B8-4AE0-904A-1DA9EFD2D077}" dt="2023-05-22T06:59:22.825" v="995"/>
        <pc:sldMkLst>
          <pc:docMk/>
          <pc:sldMk cId="2514166850" sldId="424"/>
        </pc:sldMkLst>
      </pc:sldChg>
      <pc:sldChg chg="modSp mod">
        <pc:chgData name="C C" userId="58c016da926720ee" providerId="LiveId" clId="{77FCF179-16B8-4AE0-904A-1DA9EFD2D077}" dt="2023-05-22T07:02:49.483" v="1263" actId="20577"/>
        <pc:sldMkLst>
          <pc:docMk/>
          <pc:sldMk cId="3630040494" sldId="425"/>
        </pc:sldMkLst>
        <pc:spChg chg="mod">
          <ac:chgData name="C C" userId="58c016da926720ee" providerId="LiveId" clId="{77FCF179-16B8-4AE0-904A-1DA9EFD2D077}" dt="2023-05-22T07:02:49.483" v="1263" actId="20577"/>
          <ac:spMkLst>
            <pc:docMk/>
            <pc:sldMk cId="3630040494" sldId="425"/>
            <ac:spMk id="8" creationId="{A67B6EC6-3A28-49C4-AE78-D2532997B2E4}"/>
          </ac:spMkLst>
        </pc:spChg>
      </pc:sldChg>
      <pc:sldChg chg="modSp add mod">
        <pc:chgData name="C C" userId="58c016da926720ee" providerId="LiveId" clId="{77FCF179-16B8-4AE0-904A-1DA9EFD2D077}" dt="2023-05-22T07:01:40.724" v="1177" actId="790"/>
        <pc:sldMkLst>
          <pc:docMk/>
          <pc:sldMk cId="2298235628" sldId="426"/>
        </pc:sldMkLst>
        <pc:spChg chg="mod">
          <ac:chgData name="C C" userId="58c016da926720ee" providerId="LiveId" clId="{77FCF179-16B8-4AE0-904A-1DA9EFD2D077}" dt="2023-05-22T07:01:40.724" v="1177" actId="790"/>
          <ac:spMkLst>
            <pc:docMk/>
            <pc:sldMk cId="2298235628" sldId="426"/>
            <ac:spMk id="2" creationId="{A796FAC5-908B-5430-1C2A-739A999A749F}"/>
          </ac:spMkLst>
        </pc:spChg>
      </pc:sldChg>
      <pc:sldChg chg="modSp add mod">
        <pc:chgData name="C C" userId="58c016da926720ee" providerId="LiveId" clId="{77FCF179-16B8-4AE0-904A-1DA9EFD2D077}" dt="2023-05-22T06:58:57.656" v="990" actId="20577"/>
        <pc:sldMkLst>
          <pc:docMk/>
          <pc:sldMk cId="797049732" sldId="430"/>
        </pc:sldMkLst>
        <pc:spChg chg="mod">
          <ac:chgData name="C C" userId="58c016da926720ee" providerId="LiveId" clId="{77FCF179-16B8-4AE0-904A-1DA9EFD2D077}" dt="2023-05-22T06:58:57.656" v="990" actId="20577"/>
          <ac:spMkLst>
            <pc:docMk/>
            <pc:sldMk cId="797049732" sldId="430"/>
            <ac:spMk id="4" creationId="{99FAC42A-53F6-5DD1-1CC6-C0FFC2017E12}"/>
          </ac:spMkLst>
        </pc:spChg>
      </pc:sldChg>
      <pc:sldChg chg="add">
        <pc:chgData name="C C" userId="58c016da926720ee" providerId="LiveId" clId="{77FCF179-16B8-4AE0-904A-1DA9EFD2D077}" dt="2023-05-22T06:58:07.038" v="927"/>
        <pc:sldMkLst>
          <pc:docMk/>
          <pc:sldMk cId="2831671173" sldId="432"/>
        </pc:sldMkLst>
      </pc:sldChg>
      <pc:sldChg chg="add">
        <pc:chgData name="C C" userId="58c016da926720ee" providerId="LiveId" clId="{77FCF179-16B8-4AE0-904A-1DA9EFD2D077}" dt="2023-05-22T06:58:07.038" v="927"/>
        <pc:sldMkLst>
          <pc:docMk/>
          <pc:sldMk cId="3491008430" sldId="435"/>
        </pc:sldMkLst>
      </pc:sldChg>
      <pc:sldChg chg="add">
        <pc:chgData name="C C" userId="58c016da926720ee" providerId="LiveId" clId="{77FCF179-16B8-4AE0-904A-1DA9EFD2D077}" dt="2023-05-22T06:58:07.038" v="927"/>
        <pc:sldMkLst>
          <pc:docMk/>
          <pc:sldMk cId="2467176430" sldId="436"/>
        </pc:sldMkLst>
      </pc:sldChg>
      <pc:sldChg chg="add">
        <pc:chgData name="C C" userId="58c016da926720ee" providerId="LiveId" clId="{77FCF179-16B8-4AE0-904A-1DA9EFD2D077}" dt="2023-05-22T06:58:07.038" v="927"/>
        <pc:sldMkLst>
          <pc:docMk/>
          <pc:sldMk cId="3533162104" sldId="437"/>
        </pc:sldMkLst>
      </pc:sldChg>
      <pc:sldChg chg="add">
        <pc:chgData name="C C" userId="58c016da926720ee" providerId="LiveId" clId="{77FCF179-16B8-4AE0-904A-1DA9EFD2D077}" dt="2023-05-22T06:58:07.038" v="927"/>
        <pc:sldMkLst>
          <pc:docMk/>
          <pc:sldMk cId="3145185638" sldId="439"/>
        </pc:sldMkLst>
      </pc:sldChg>
      <pc:sldChg chg="modSp mod">
        <pc:chgData name="C C" userId="58c016da926720ee" providerId="LiveId" clId="{77FCF179-16B8-4AE0-904A-1DA9EFD2D077}" dt="2023-05-22T06:46:12.907" v="504" actId="113"/>
        <pc:sldMkLst>
          <pc:docMk/>
          <pc:sldMk cId="3282804382" sldId="465"/>
        </pc:sldMkLst>
        <pc:spChg chg="mod">
          <ac:chgData name="C C" userId="58c016da926720ee" providerId="LiveId" clId="{77FCF179-16B8-4AE0-904A-1DA9EFD2D077}" dt="2023-05-22T06:46:12.907" v="504" actId="113"/>
          <ac:spMkLst>
            <pc:docMk/>
            <pc:sldMk cId="3282804382" sldId="465"/>
            <ac:spMk id="2" creationId="{0CE28250-D1FE-CEF5-A411-816891A35990}"/>
          </ac:spMkLst>
        </pc:spChg>
        <pc:spChg chg="mod">
          <ac:chgData name="C C" userId="58c016da926720ee" providerId="LiveId" clId="{77FCF179-16B8-4AE0-904A-1DA9EFD2D077}" dt="2023-05-22T06:45:13.516" v="332" actId="20577"/>
          <ac:spMkLst>
            <pc:docMk/>
            <pc:sldMk cId="3282804382" sldId="465"/>
            <ac:spMk id="4" creationId="{25AE063D-AE44-DB80-8D66-397BFE831900}"/>
          </ac:spMkLst>
        </pc:spChg>
      </pc:sldChg>
      <pc:sldChg chg="modSp del mod">
        <pc:chgData name="C C" userId="58c016da926720ee" providerId="LiveId" clId="{77FCF179-16B8-4AE0-904A-1DA9EFD2D077}" dt="2023-05-22T06:45:09.629" v="327" actId="47"/>
        <pc:sldMkLst>
          <pc:docMk/>
          <pc:sldMk cId="3980766713" sldId="466"/>
        </pc:sldMkLst>
        <pc:spChg chg="mod">
          <ac:chgData name="C C" userId="58c016da926720ee" providerId="LiveId" clId="{77FCF179-16B8-4AE0-904A-1DA9EFD2D077}" dt="2023-05-22T06:42:34.617" v="9" actId="20577"/>
          <ac:spMkLst>
            <pc:docMk/>
            <pc:sldMk cId="3980766713" sldId="466"/>
            <ac:spMk id="2" creationId="{0CE28250-D1FE-CEF5-A411-816891A35990}"/>
          </ac:spMkLst>
        </pc:spChg>
      </pc:sldChg>
      <pc:sldChg chg="del">
        <pc:chgData name="C C" userId="58c016da926720ee" providerId="LiveId" clId="{77FCF179-16B8-4AE0-904A-1DA9EFD2D077}" dt="2023-05-22T06:46:21.767" v="505" actId="47"/>
        <pc:sldMkLst>
          <pc:docMk/>
          <pc:sldMk cId="1575606490" sldId="467"/>
        </pc:sldMkLst>
      </pc:sldChg>
      <pc:sldChg chg="modSp mod">
        <pc:chgData name="C C" userId="58c016da926720ee" providerId="LiveId" clId="{77FCF179-16B8-4AE0-904A-1DA9EFD2D077}" dt="2023-05-22T06:47:10.982" v="527" actId="313"/>
        <pc:sldMkLst>
          <pc:docMk/>
          <pc:sldMk cId="3755197044" sldId="471"/>
        </pc:sldMkLst>
        <pc:spChg chg="mod">
          <ac:chgData name="C C" userId="58c016da926720ee" providerId="LiveId" clId="{77FCF179-16B8-4AE0-904A-1DA9EFD2D077}" dt="2023-05-22T06:47:10.982" v="527" actId="313"/>
          <ac:spMkLst>
            <pc:docMk/>
            <pc:sldMk cId="3755197044" sldId="471"/>
            <ac:spMk id="5" creationId="{5B5A2214-0261-4489-8A63-55817E9128D8}"/>
          </ac:spMkLst>
        </pc:spChg>
      </pc:sldChg>
      <pc:sldChg chg="modSp add mod ord">
        <pc:chgData name="C C" userId="58c016da926720ee" providerId="LiveId" clId="{77FCF179-16B8-4AE0-904A-1DA9EFD2D077}" dt="2023-05-22T07:00:55.309" v="1127" actId="20577"/>
        <pc:sldMkLst>
          <pc:docMk/>
          <pc:sldMk cId="1188064462" sldId="481"/>
        </pc:sldMkLst>
        <pc:spChg chg="mod">
          <ac:chgData name="C C" userId="58c016da926720ee" providerId="LiveId" clId="{77FCF179-16B8-4AE0-904A-1DA9EFD2D077}" dt="2023-05-22T07:00:55.309" v="1127" actId="20577"/>
          <ac:spMkLst>
            <pc:docMk/>
            <pc:sldMk cId="1188064462" sldId="481"/>
            <ac:spMk id="5" creationId="{2E813F5A-2BF0-85CC-F1EA-C0A4515D1EE4}"/>
          </ac:spMkLst>
        </pc:spChg>
      </pc:sldChg>
      <pc:sldChg chg="del">
        <pc:chgData name="C C" userId="58c016da926720ee" providerId="LiveId" clId="{77FCF179-16B8-4AE0-904A-1DA9EFD2D077}" dt="2023-05-22T06:57:58.802" v="925" actId="2696"/>
        <pc:sldMkLst>
          <pc:docMk/>
          <pc:sldMk cId="2973547114" sldId="481"/>
        </pc:sldMkLst>
      </pc:sldChg>
      <pc:sldChg chg="addSp delSp modSp new del mod modClrScheme chgLayout">
        <pc:chgData name="C C" userId="58c016da926720ee" providerId="LiveId" clId="{77FCF179-16B8-4AE0-904A-1DA9EFD2D077}" dt="2023-05-22T07:02:40.266" v="1258" actId="2696"/>
        <pc:sldMkLst>
          <pc:docMk/>
          <pc:sldMk cId="1701187171" sldId="482"/>
        </pc:sldMkLst>
        <pc:spChg chg="del mod ord">
          <ac:chgData name="C C" userId="58c016da926720ee" providerId="LiveId" clId="{77FCF179-16B8-4AE0-904A-1DA9EFD2D077}" dt="2023-05-22T06:46:27.394" v="507" actId="700"/>
          <ac:spMkLst>
            <pc:docMk/>
            <pc:sldMk cId="1701187171" sldId="482"/>
            <ac:spMk id="2" creationId="{9A3F7BFF-D629-4A96-1520-2AD17617EA5A}"/>
          </ac:spMkLst>
        </pc:spChg>
        <pc:spChg chg="del mod ord">
          <ac:chgData name="C C" userId="58c016da926720ee" providerId="LiveId" clId="{77FCF179-16B8-4AE0-904A-1DA9EFD2D077}" dt="2023-05-22T06:46:27.394" v="507" actId="700"/>
          <ac:spMkLst>
            <pc:docMk/>
            <pc:sldMk cId="1701187171" sldId="482"/>
            <ac:spMk id="3" creationId="{6638CDC7-6B10-E1DF-38EA-FB4667D9C86B}"/>
          </ac:spMkLst>
        </pc:spChg>
        <pc:spChg chg="add mod ord">
          <ac:chgData name="C C" userId="58c016da926720ee" providerId="LiveId" clId="{77FCF179-16B8-4AE0-904A-1DA9EFD2D077}" dt="2023-05-22T06:46:31.997" v="526" actId="20577"/>
          <ac:spMkLst>
            <pc:docMk/>
            <pc:sldMk cId="1701187171" sldId="482"/>
            <ac:spMk id="4" creationId="{DD50DAAA-56F3-704F-BDC2-DD9F2CFE88FE}"/>
          </ac:spMkLst>
        </pc:spChg>
        <pc:spChg chg="add mod ord">
          <ac:chgData name="C C" userId="58c016da926720ee" providerId="LiveId" clId="{77FCF179-16B8-4AE0-904A-1DA9EFD2D077}" dt="2023-05-22T06:46:27.394" v="507" actId="700"/>
          <ac:spMkLst>
            <pc:docMk/>
            <pc:sldMk cId="1701187171" sldId="482"/>
            <ac:spMk id="5" creationId="{9B746CF3-5567-B9E6-99EE-DAD61FF75DBE}"/>
          </ac:spMkLst>
        </pc:spChg>
      </pc:sldChg>
      <pc:sldChg chg="modSp add mod">
        <pc:chgData name="C C" userId="58c016da926720ee" providerId="LiveId" clId="{77FCF179-16B8-4AE0-904A-1DA9EFD2D077}" dt="2023-05-22T08:09:25.616" v="1344" actId="20577"/>
        <pc:sldMkLst>
          <pc:docMk/>
          <pc:sldMk cId="2485744472" sldId="482"/>
        </pc:sldMkLst>
        <pc:spChg chg="mod">
          <ac:chgData name="C C" userId="58c016da926720ee" providerId="LiveId" clId="{77FCF179-16B8-4AE0-904A-1DA9EFD2D077}" dt="2023-05-22T08:09:18.935" v="1311" actId="20577"/>
          <ac:spMkLst>
            <pc:docMk/>
            <pc:sldMk cId="2485744472" sldId="482"/>
            <ac:spMk id="4" creationId="{DD50DAAA-56F3-704F-BDC2-DD9F2CFE88FE}"/>
          </ac:spMkLst>
        </pc:spChg>
        <pc:spChg chg="mod">
          <ac:chgData name="C C" userId="58c016da926720ee" providerId="LiveId" clId="{77FCF179-16B8-4AE0-904A-1DA9EFD2D077}" dt="2023-05-22T08:09:25.616" v="1344" actId="20577"/>
          <ac:spMkLst>
            <pc:docMk/>
            <pc:sldMk cId="2485744472" sldId="482"/>
            <ac:spMk id="5" creationId="{9B746CF3-5567-B9E6-99EE-DAD61FF75DBE}"/>
          </ac:spMkLst>
        </pc:spChg>
      </pc:sldChg>
      <pc:sldChg chg="modSp add mod ord">
        <pc:chgData name="C C" userId="58c016da926720ee" providerId="LiveId" clId="{77FCF179-16B8-4AE0-904A-1DA9EFD2D077}" dt="2023-05-22T06:48:00.588" v="568"/>
        <pc:sldMkLst>
          <pc:docMk/>
          <pc:sldMk cId="772525310" sldId="483"/>
        </pc:sldMkLst>
        <pc:spChg chg="mod">
          <ac:chgData name="C C" userId="58c016da926720ee" providerId="LiveId" clId="{77FCF179-16B8-4AE0-904A-1DA9EFD2D077}" dt="2023-05-22T06:47:29.766" v="564" actId="6549"/>
          <ac:spMkLst>
            <pc:docMk/>
            <pc:sldMk cId="772525310" sldId="483"/>
            <ac:spMk id="2" creationId="{547A091F-BF85-763A-5A90-D0EF6D95BC17}"/>
          </ac:spMkLst>
        </pc:spChg>
        <pc:spChg chg="mod">
          <ac:chgData name="C C" userId="58c016da926720ee" providerId="LiveId" clId="{77FCF179-16B8-4AE0-904A-1DA9EFD2D077}" dt="2023-05-22T06:47:46.985" v="567"/>
          <ac:spMkLst>
            <pc:docMk/>
            <pc:sldMk cId="772525310" sldId="483"/>
            <ac:spMk id="3" creationId="{32D0AD76-6D1D-376F-8CB0-1F03A91F9776}"/>
          </ac:spMkLst>
        </pc:spChg>
        <pc:spChg chg="mod">
          <ac:chgData name="C C" userId="58c016da926720ee" providerId="LiveId" clId="{77FCF179-16B8-4AE0-904A-1DA9EFD2D077}" dt="2023-05-22T06:48:00.588" v="568"/>
          <ac:spMkLst>
            <pc:docMk/>
            <pc:sldMk cId="772525310" sldId="483"/>
            <ac:spMk id="5" creationId="{3AEA419E-C708-F780-83F6-70727B5C2BE5}"/>
          </ac:spMkLst>
        </pc:spChg>
      </pc:sldChg>
      <pc:sldChg chg="modSp add modAnim">
        <pc:chgData name="C C" userId="58c016da926720ee" providerId="LiveId" clId="{77FCF179-16B8-4AE0-904A-1DA9EFD2D077}" dt="2023-05-22T06:52:29.461" v="825" actId="20577"/>
        <pc:sldMkLst>
          <pc:docMk/>
          <pc:sldMk cId="2533813969" sldId="484"/>
        </pc:sldMkLst>
        <pc:spChg chg="mod">
          <ac:chgData name="C C" userId="58c016da926720ee" providerId="LiveId" clId="{77FCF179-16B8-4AE0-904A-1DA9EFD2D077}" dt="2023-05-22T06:52:29.461" v="825" actId="20577"/>
          <ac:spMkLst>
            <pc:docMk/>
            <pc:sldMk cId="2533813969" sldId="484"/>
            <ac:spMk id="3" creationId="{9BA1B7B7-155E-BB74-73CD-A12F575692E6}"/>
          </ac:spMkLst>
        </pc:spChg>
      </pc:sldChg>
      <pc:sldChg chg="addSp delSp modSp new mod">
        <pc:chgData name="C C" userId="58c016da926720ee" providerId="LiveId" clId="{77FCF179-16B8-4AE0-904A-1DA9EFD2D077}" dt="2023-05-22T06:49:29.661" v="724" actId="20577"/>
        <pc:sldMkLst>
          <pc:docMk/>
          <pc:sldMk cId="1604608101" sldId="485"/>
        </pc:sldMkLst>
        <pc:spChg chg="mod">
          <ac:chgData name="C C" userId="58c016da926720ee" providerId="LiveId" clId="{77FCF179-16B8-4AE0-904A-1DA9EFD2D077}" dt="2023-05-22T06:49:29.661" v="724" actId="20577"/>
          <ac:spMkLst>
            <pc:docMk/>
            <pc:sldMk cId="1604608101" sldId="485"/>
            <ac:spMk id="2" creationId="{B8AEBA95-99E8-47AF-AB3A-6C09868312D6}"/>
          </ac:spMkLst>
        </pc:spChg>
        <pc:spChg chg="del">
          <ac:chgData name="C C" userId="58c016da926720ee" providerId="LiveId" clId="{77FCF179-16B8-4AE0-904A-1DA9EFD2D077}" dt="2023-05-22T06:49:23.631" v="717"/>
          <ac:spMkLst>
            <pc:docMk/>
            <pc:sldMk cId="1604608101" sldId="485"/>
            <ac:spMk id="3" creationId="{38A3495C-22BA-A631-90D8-8956EE6C15CD}"/>
          </ac:spMkLst>
        </pc:spChg>
        <pc:picChg chg="add mod">
          <ac:chgData name="C C" userId="58c016da926720ee" providerId="LiveId" clId="{77FCF179-16B8-4AE0-904A-1DA9EFD2D077}" dt="2023-05-22T06:49:23.631" v="717"/>
          <ac:picMkLst>
            <pc:docMk/>
            <pc:sldMk cId="1604608101" sldId="485"/>
            <ac:picMk id="1026" creationId="{1E30D570-CBF2-CBF9-DD7B-D043195E3F6F}"/>
          </ac:picMkLst>
        </pc:picChg>
      </pc:sldChg>
      <pc:sldChg chg="addSp delSp modSp new mod">
        <pc:chgData name="C C" userId="58c016da926720ee" providerId="LiveId" clId="{77FCF179-16B8-4AE0-904A-1DA9EFD2D077}" dt="2023-05-22T06:53:55.816" v="847" actId="22"/>
        <pc:sldMkLst>
          <pc:docMk/>
          <pc:sldMk cId="1644485636" sldId="486"/>
        </pc:sldMkLst>
        <pc:spChg chg="mod">
          <ac:chgData name="C C" userId="58c016da926720ee" providerId="LiveId" clId="{77FCF179-16B8-4AE0-904A-1DA9EFD2D077}" dt="2023-05-22T06:53:54.724" v="846" actId="20577"/>
          <ac:spMkLst>
            <pc:docMk/>
            <pc:sldMk cId="1644485636" sldId="486"/>
            <ac:spMk id="2" creationId="{805094BB-91A0-8EC7-2BE5-3763FC03B950}"/>
          </ac:spMkLst>
        </pc:spChg>
        <pc:spChg chg="del">
          <ac:chgData name="C C" userId="58c016da926720ee" providerId="LiveId" clId="{77FCF179-16B8-4AE0-904A-1DA9EFD2D077}" dt="2023-05-22T06:53:55.816" v="847" actId="22"/>
          <ac:spMkLst>
            <pc:docMk/>
            <pc:sldMk cId="1644485636" sldId="486"/>
            <ac:spMk id="3" creationId="{4167056F-86E8-DFBB-9CB4-0E62182EE5EE}"/>
          </ac:spMkLst>
        </pc:spChg>
        <pc:picChg chg="add mod ord">
          <ac:chgData name="C C" userId="58c016da926720ee" providerId="LiveId" clId="{77FCF179-16B8-4AE0-904A-1DA9EFD2D077}" dt="2023-05-22T06:53:55.816" v="847" actId="22"/>
          <ac:picMkLst>
            <pc:docMk/>
            <pc:sldMk cId="1644485636" sldId="486"/>
            <ac:picMk id="5" creationId="{11250B2E-8647-8407-C2EA-45ED5825E624}"/>
          </ac:picMkLst>
        </pc:picChg>
      </pc:sldChg>
      <pc:sldChg chg="addSp delSp modSp add mod modAnim">
        <pc:chgData name="C C" userId="58c016da926720ee" providerId="LiveId" clId="{77FCF179-16B8-4AE0-904A-1DA9EFD2D077}" dt="2023-05-22T06:56:25.858" v="912"/>
        <pc:sldMkLst>
          <pc:docMk/>
          <pc:sldMk cId="845111357" sldId="487"/>
        </pc:sldMkLst>
        <pc:spChg chg="mod">
          <ac:chgData name="C C" userId="58c016da926720ee" providerId="LiveId" clId="{77FCF179-16B8-4AE0-904A-1DA9EFD2D077}" dt="2023-05-22T06:54:04.716" v="871" actId="20577"/>
          <ac:spMkLst>
            <pc:docMk/>
            <pc:sldMk cId="845111357" sldId="487"/>
            <ac:spMk id="2" creationId="{805094BB-91A0-8EC7-2BE5-3763FC03B950}"/>
          </ac:spMkLst>
        </pc:spChg>
        <pc:spChg chg="add del mod">
          <ac:chgData name="C C" userId="58c016da926720ee" providerId="LiveId" clId="{77FCF179-16B8-4AE0-904A-1DA9EFD2D077}" dt="2023-05-22T06:55:27.847" v="873" actId="22"/>
          <ac:spMkLst>
            <pc:docMk/>
            <pc:sldMk cId="845111357" sldId="487"/>
            <ac:spMk id="4" creationId="{2728646E-F917-943F-95E5-4723AE82E2E4}"/>
          </ac:spMkLst>
        </pc:spChg>
        <pc:spChg chg="add mod">
          <ac:chgData name="C C" userId="58c016da926720ee" providerId="LiveId" clId="{77FCF179-16B8-4AE0-904A-1DA9EFD2D077}" dt="2023-05-22T06:56:18.009" v="909" actId="1037"/>
          <ac:spMkLst>
            <pc:docMk/>
            <pc:sldMk cId="845111357" sldId="487"/>
            <ac:spMk id="8" creationId="{1CCF6D8E-BB09-C2BC-485F-D3CC32F9A9BE}"/>
          </ac:spMkLst>
        </pc:spChg>
        <pc:spChg chg="add mod">
          <ac:chgData name="C C" userId="58c016da926720ee" providerId="LiveId" clId="{77FCF179-16B8-4AE0-904A-1DA9EFD2D077}" dt="2023-05-22T06:56:20.951" v="910" actId="1076"/>
          <ac:spMkLst>
            <pc:docMk/>
            <pc:sldMk cId="845111357" sldId="487"/>
            <ac:spMk id="9" creationId="{3605026D-B9D0-D82F-61E7-35536EA5E991}"/>
          </ac:spMkLst>
        </pc:spChg>
        <pc:picChg chg="del">
          <ac:chgData name="C C" userId="58c016da926720ee" providerId="LiveId" clId="{77FCF179-16B8-4AE0-904A-1DA9EFD2D077}" dt="2023-05-22T06:54:05.705" v="872" actId="478"/>
          <ac:picMkLst>
            <pc:docMk/>
            <pc:sldMk cId="845111357" sldId="487"/>
            <ac:picMk id="5" creationId="{11250B2E-8647-8407-C2EA-45ED5825E624}"/>
          </ac:picMkLst>
        </pc:picChg>
        <pc:picChg chg="add mod ord">
          <ac:chgData name="C C" userId="58c016da926720ee" providerId="LiveId" clId="{77FCF179-16B8-4AE0-904A-1DA9EFD2D077}" dt="2023-05-22T06:55:53.190" v="880" actId="1076"/>
          <ac:picMkLst>
            <pc:docMk/>
            <pc:sldMk cId="845111357" sldId="487"/>
            <ac:picMk id="7" creationId="{AC951B5B-F34D-286C-E85D-31A420057832}"/>
          </ac:picMkLst>
        </pc:picChg>
      </pc:sldChg>
      <pc:sldChg chg="new del">
        <pc:chgData name="C C" userId="58c016da926720ee" providerId="LiveId" clId="{77FCF179-16B8-4AE0-904A-1DA9EFD2D077}" dt="2023-05-22T06:59:04.296" v="992" actId="680"/>
        <pc:sldMkLst>
          <pc:docMk/>
          <pc:sldMk cId="917842762" sldId="488"/>
        </pc:sldMkLst>
      </pc:sldChg>
      <pc:sldChg chg="modSp add del mod">
        <pc:chgData name="C C" userId="58c016da926720ee" providerId="LiveId" clId="{77FCF179-16B8-4AE0-904A-1DA9EFD2D077}" dt="2023-05-22T07:01:01.360" v="1128" actId="47"/>
        <pc:sldMkLst>
          <pc:docMk/>
          <pc:sldMk cId="3465119191" sldId="488"/>
        </pc:sldMkLst>
        <pc:spChg chg="mod">
          <ac:chgData name="C C" userId="58c016da926720ee" providerId="LiveId" clId="{77FCF179-16B8-4AE0-904A-1DA9EFD2D077}" dt="2023-05-22T06:59:30.882" v="996" actId="21"/>
          <ac:spMkLst>
            <pc:docMk/>
            <pc:sldMk cId="3465119191" sldId="488"/>
            <ac:spMk id="3" creationId="{E497CB8A-F550-E5D5-C9BA-99EBBF66B9BD}"/>
          </ac:spMkLst>
        </pc:spChg>
      </pc:sldChg>
      <pc:sldChg chg="add del">
        <pc:chgData name="C C" userId="58c016da926720ee" providerId="LiveId" clId="{77FCF179-16B8-4AE0-904A-1DA9EFD2D077}" dt="2023-05-22T07:01:07.350" v="1129" actId="47"/>
        <pc:sldMkLst>
          <pc:docMk/>
          <pc:sldMk cId="3902117398" sldId="489"/>
        </pc:sldMkLst>
      </pc:sldChg>
      <pc:sldChg chg="add del">
        <pc:chgData name="C C" userId="58c016da926720ee" providerId="LiveId" clId="{77FCF179-16B8-4AE0-904A-1DA9EFD2D077}" dt="2023-05-22T07:01:07.350" v="1129" actId="47"/>
        <pc:sldMkLst>
          <pc:docMk/>
          <pc:sldMk cId="2419117117" sldId="490"/>
        </pc:sldMkLst>
      </pc:sldChg>
      <pc:sldChg chg="add">
        <pc:chgData name="C C" userId="58c016da926720ee" providerId="LiveId" clId="{77FCF179-16B8-4AE0-904A-1DA9EFD2D077}" dt="2023-05-22T06:59:16.128" v="993"/>
        <pc:sldMkLst>
          <pc:docMk/>
          <pc:sldMk cId="1445019944" sldId="491"/>
        </pc:sldMkLst>
      </pc:sldChg>
      <pc:sldChg chg="modSp new mod">
        <pc:chgData name="C C" userId="58c016da926720ee" providerId="LiveId" clId="{77FCF179-16B8-4AE0-904A-1DA9EFD2D077}" dt="2023-05-22T08:14:59.623" v="2030" actId="404"/>
        <pc:sldMkLst>
          <pc:docMk/>
          <pc:sldMk cId="2649410933" sldId="492"/>
        </pc:sldMkLst>
        <pc:spChg chg="mod">
          <ac:chgData name="C C" userId="58c016da926720ee" providerId="LiveId" clId="{77FCF179-16B8-4AE0-904A-1DA9EFD2D077}" dt="2023-05-22T08:12:04.952" v="1487" actId="20577"/>
          <ac:spMkLst>
            <pc:docMk/>
            <pc:sldMk cId="2649410933" sldId="492"/>
            <ac:spMk id="2" creationId="{757BDEC8-727D-FDFB-4467-6C17415A1C3B}"/>
          </ac:spMkLst>
        </pc:spChg>
        <pc:spChg chg="mod">
          <ac:chgData name="C C" userId="58c016da926720ee" providerId="LiveId" clId="{77FCF179-16B8-4AE0-904A-1DA9EFD2D077}" dt="2023-05-22T08:14:59.623" v="2030" actId="404"/>
          <ac:spMkLst>
            <pc:docMk/>
            <pc:sldMk cId="2649410933" sldId="492"/>
            <ac:spMk id="3" creationId="{1A426CF5-F676-DDF2-1709-88F4A2DFAD24}"/>
          </ac:spMkLst>
        </pc:spChg>
      </pc:sldChg>
      <pc:sldChg chg="add del">
        <pc:chgData name="C C" userId="58c016da926720ee" providerId="LiveId" clId="{77FCF179-16B8-4AE0-904A-1DA9EFD2D077}" dt="2023-05-22T07:02:06.869" v="1195" actId="47"/>
        <pc:sldMkLst>
          <pc:docMk/>
          <pc:sldMk cId="2118013621" sldId="493"/>
        </pc:sldMkLst>
      </pc:sldChg>
      <pc:sldChg chg="add del">
        <pc:chgData name="C C" userId="58c016da926720ee" providerId="LiveId" clId="{77FCF179-16B8-4AE0-904A-1DA9EFD2D077}" dt="2023-05-22T07:02:09.929" v="1197"/>
        <pc:sldMkLst>
          <pc:docMk/>
          <pc:sldMk cId="2754248399" sldId="493"/>
        </pc:sldMkLst>
      </pc:sldChg>
      <pc:sldChg chg="addSp delSp modSp new del mod modClrScheme chgLayout">
        <pc:chgData name="C C" userId="58c016da926720ee" providerId="LiveId" clId="{77FCF179-16B8-4AE0-904A-1DA9EFD2D077}" dt="2023-05-22T10:04:13.554" v="2033" actId="47"/>
        <pc:sldMkLst>
          <pc:docMk/>
          <pc:sldMk cId="3487582429" sldId="493"/>
        </pc:sldMkLst>
        <pc:spChg chg="del mod ord">
          <ac:chgData name="C C" userId="58c016da926720ee" providerId="LiveId" clId="{77FCF179-16B8-4AE0-904A-1DA9EFD2D077}" dt="2023-05-22T08:09:34.084" v="1346" actId="700"/>
          <ac:spMkLst>
            <pc:docMk/>
            <pc:sldMk cId="3487582429" sldId="493"/>
            <ac:spMk id="2" creationId="{AA063874-6DF8-1D51-5B1F-09246A6B976A}"/>
          </ac:spMkLst>
        </pc:spChg>
        <pc:spChg chg="del mod ord">
          <ac:chgData name="C C" userId="58c016da926720ee" providerId="LiveId" clId="{77FCF179-16B8-4AE0-904A-1DA9EFD2D077}" dt="2023-05-22T08:09:34.084" v="1346" actId="700"/>
          <ac:spMkLst>
            <pc:docMk/>
            <pc:sldMk cId="3487582429" sldId="493"/>
            <ac:spMk id="3" creationId="{789B046A-D20C-3996-C598-E082BA76E08C}"/>
          </ac:spMkLst>
        </pc:spChg>
        <pc:spChg chg="add mod ord">
          <ac:chgData name="C C" userId="58c016da926720ee" providerId="LiveId" clId="{77FCF179-16B8-4AE0-904A-1DA9EFD2D077}" dt="2023-05-22T08:09:56.624" v="1395" actId="6549"/>
          <ac:spMkLst>
            <pc:docMk/>
            <pc:sldMk cId="3487582429" sldId="493"/>
            <ac:spMk id="4" creationId="{9ACC5CD1-1912-0F9A-33B1-2D44BFCD94B0}"/>
          </ac:spMkLst>
        </pc:spChg>
        <pc:spChg chg="add mod ord">
          <ac:chgData name="C C" userId="58c016da926720ee" providerId="LiveId" clId="{77FCF179-16B8-4AE0-904A-1DA9EFD2D077}" dt="2023-05-22T08:10:28.647" v="1428" actId="790"/>
          <ac:spMkLst>
            <pc:docMk/>
            <pc:sldMk cId="3487582429" sldId="493"/>
            <ac:spMk id="5" creationId="{B6A701D4-96A4-AE38-CDF4-E9727D244C7B}"/>
          </ac:spMkLst>
        </pc:spChg>
      </pc:sldChg>
      <pc:sldMasterChg chg="delSldLayout">
        <pc:chgData name="C C" userId="58c016da926720ee" providerId="LiveId" clId="{77FCF179-16B8-4AE0-904A-1DA9EFD2D077}" dt="2023-05-22T06:57:58.802" v="925" actId="2696"/>
        <pc:sldMasterMkLst>
          <pc:docMk/>
          <pc:sldMasterMk cId="1544436725" sldId="2147483702"/>
        </pc:sldMasterMkLst>
        <pc:sldLayoutChg chg="del">
          <pc:chgData name="C C" userId="58c016da926720ee" providerId="LiveId" clId="{77FCF179-16B8-4AE0-904A-1DA9EFD2D077}" dt="2023-05-22T06:57:58.802" v="925" actId="2696"/>
          <pc:sldLayoutMkLst>
            <pc:docMk/>
            <pc:sldMasterMk cId="1544436725" sldId="2147483702"/>
            <pc:sldLayoutMk cId="1542756854" sldId="2147483717"/>
          </pc:sldLayoutMkLst>
        </pc:sldLayoutChg>
      </pc:sldMasterChg>
    </pc:docChg>
  </pc:docChgLst>
  <pc:docChgLst>
    <pc:chgData name="C C" userId="58c016da926720ee" providerId="LiveId" clId="{9EA9119B-DF95-4A86-9F51-DA9725A392C8}"/>
    <pc:docChg chg="custSel delSld modSld">
      <pc:chgData name="C C" userId="58c016da926720ee" providerId="LiveId" clId="{9EA9119B-DF95-4A86-9F51-DA9725A392C8}" dt="2022-04-12T08:00:13.804" v="90" actId="47"/>
      <pc:docMkLst>
        <pc:docMk/>
      </pc:docMkLst>
      <pc:sldChg chg="modSp mod">
        <pc:chgData name="C C" userId="58c016da926720ee" providerId="LiveId" clId="{9EA9119B-DF95-4A86-9F51-DA9725A392C8}" dt="2022-04-12T07:59:54.007" v="88" actId="20577"/>
        <pc:sldMkLst>
          <pc:docMk/>
          <pc:sldMk cId="1287846668" sldId="392"/>
        </pc:sldMkLst>
        <pc:spChg chg="mod">
          <ac:chgData name="C C" userId="58c016da926720ee" providerId="LiveId" clId="{9EA9119B-DF95-4A86-9F51-DA9725A392C8}" dt="2022-04-12T07:59:54.007" v="88" actId="20577"/>
          <ac:spMkLst>
            <pc:docMk/>
            <pc:sldMk cId="1287846668" sldId="392"/>
            <ac:spMk id="3" creationId="{00000000-0000-0000-0000-000000000000}"/>
          </ac:spMkLst>
        </pc:spChg>
      </pc:sldChg>
      <pc:sldChg chg="modSp mod">
        <pc:chgData name="C C" userId="58c016da926720ee" providerId="LiveId" clId="{9EA9119B-DF95-4A86-9F51-DA9725A392C8}" dt="2022-04-12T07:59:01.319" v="12" actId="20577"/>
        <pc:sldMkLst>
          <pc:docMk/>
          <pc:sldMk cId="3393580242" sldId="393"/>
        </pc:sldMkLst>
        <pc:spChg chg="mod">
          <ac:chgData name="C C" userId="58c016da926720ee" providerId="LiveId" clId="{9EA9119B-DF95-4A86-9F51-DA9725A392C8}" dt="2022-04-12T07:59:01.319" v="12" actId="20577"/>
          <ac:spMkLst>
            <pc:docMk/>
            <pc:sldMk cId="3393580242" sldId="393"/>
            <ac:spMk id="3" creationId="{00000000-0000-0000-0000-000000000000}"/>
          </ac:spMkLst>
        </pc:spChg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1608510303" sldId="394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1573093456" sldId="395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220067721" sldId="396"/>
        </pc:sldMkLst>
      </pc:sldChg>
      <pc:sldChg chg="del">
        <pc:chgData name="C C" userId="58c016da926720ee" providerId="LiveId" clId="{9EA9119B-DF95-4A86-9F51-DA9725A392C8}" dt="2022-04-12T08:00:03.064" v="89" actId="47"/>
        <pc:sldMkLst>
          <pc:docMk/>
          <pc:sldMk cId="1636883444" sldId="404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4159860197" sldId="405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3736907330" sldId="406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3586707164" sldId="407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85523823" sldId="408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3207144654" sldId="409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980577144" sldId="410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3978668424" sldId="411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3402412588" sldId="413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66212990" sldId="414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1419111552" sldId="417"/>
        </pc:sldMkLst>
      </pc:sldChg>
    </pc:docChg>
  </pc:docChgLst>
  <pc:docChgLst>
    <pc:chgData name="C C" userId="58c016da926720ee" providerId="LiveId" clId="{ED196408-5721-44D1-9BFC-0BEE6E59FC91}"/>
    <pc:docChg chg="undo custSel addSld delSld modSld sldOrd">
      <pc:chgData name="C C" userId="58c016da926720ee" providerId="LiveId" clId="{ED196408-5721-44D1-9BFC-0BEE6E59FC91}" dt="2022-04-25T14:11:31.855" v="640" actId="20577"/>
      <pc:docMkLst>
        <pc:docMk/>
      </pc:docMkLst>
      <pc:sldChg chg="modSp add del mod modNotesTx">
        <pc:chgData name="C C" userId="58c016da926720ee" providerId="LiveId" clId="{ED196408-5721-44D1-9BFC-0BEE6E59FC91}" dt="2022-04-25T13:03:48.288" v="74" actId="2711"/>
        <pc:sldMkLst>
          <pc:docMk/>
          <pc:sldMk cId="1252420289" sldId="318"/>
        </pc:sldMkLst>
        <pc:spChg chg="mod">
          <ac:chgData name="C C" userId="58c016da926720ee" providerId="LiveId" clId="{ED196408-5721-44D1-9BFC-0BEE6E59FC91}" dt="2022-04-25T13:03:33.736" v="73" actId="2711"/>
          <ac:spMkLst>
            <pc:docMk/>
            <pc:sldMk cId="1252420289" sldId="318"/>
            <ac:spMk id="2" creationId="{A26FAD7A-D9DC-487F-B8AB-DCFCC72B43A4}"/>
          </ac:spMkLst>
        </pc:spChg>
        <pc:spChg chg="mod">
          <ac:chgData name="C C" userId="58c016da926720ee" providerId="LiveId" clId="{ED196408-5721-44D1-9BFC-0BEE6E59FC91}" dt="2022-04-25T13:03:48.288" v="74" actId="2711"/>
          <ac:spMkLst>
            <pc:docMk/>
            <pc:sldMk cId="1252420289" sldId="318"/>
            <ac:spMk id="3" creationId="{47C9862C-9A1F-425B-89E0-FFE0D4F54A0D}"/>
          </ac:spMkLst>
        </pc:spChg>
      </pc:sldChg>
      <pc:sldChg chg="modSp add del mod">
        <pc:chgData name="C C" userId="58c016da926720ee" providerId="LiveId" clId="{ED196408-5721-44D1-9BFC-0BEE6E59FC91}" dt="2022-04-25T13:04:42.692" v="78" actId="2711"/>
        <pc:sldMkLst>
          <pc:docMk/>
          <pc:sldMk cId="1290554776" sldId="319"/>
        </pc:sldMkLst>
        <pc:spChg chg="mod">
          <ac:chgData name="C C" userId="58c016da926720ee" providerId="LiveId" clId="{ED196408-5721-44D1-9BFC-0BEE6E59FC91}" dt="2022-04-25T13:04:32.330" v="77" actId="2711"/>
          <ac:spMkLst>
            <pc:docMk/>
            <pc:sldMk cId="1290554776" sldId="319"/>
            <ac:spMk id="2" creationId="{2A1C7FC0-278A-4E2B-8975-0720AB8F94DA}"/>
          </ac:spMkLst>
        </pc:spChg>
        <pc:spChg chg="mod">
          <ac:chgData name="C C" userId="58c016da926720ee" providerId="LiveId" clId="{ED196408-5721-44D1-9BFC-0BEE6E59FC91}" dt="2022-04-25T13:04:42.692" v="78" actId="2711"/>
          <ac:spMkLst>
            <pc:docMk/>
            <pc:sldMk cId="1290554776" sldId="319"/>
            <ac:spMk id="3" creationId="{8B88168B-F28A-433E-8FF2-11F4C80D65C0}"/>
          </ac:spMkLst>
        </pc:spChg>
      </pc:sldChg>
      <pc:sldChg chg="addSp delSp modSp add del mod">
        <pc:chgData name="C C" userId="58c016da926720ee" providerId="LiveId" clId="{ED196408-5721-44D1-9BFC-0BEE6E59FC91}" dt="2022-04-25T13:14:49.319" v="100" actId="22"/>
        <pc:sldMkLst>
          <pc:docMk/>
          <pc:sldMk cId="212848021" sldId="322"/>
        </pc:sldMkLst>
        <pc:spChg chg="mod">
          <ac:chgData name="C C" userId="58c016da926720ee" providerId="LiveId" clId="{ED196408-5721-44D1-9BFC-0BEE6E59FC91}" dt="2022-04-25T13:13:04.623" v="82" actId="2711"/>
          <ac:spMkLst>
            <pc:docMk/>
            <pc:sldMk cId="212848021" sldId="322"/>
            <ac:spMk id="2" creationId="{DA75ED2C-80DF-4099-BEC7-2B15D92AD33D}"/>
          </ac:spMkLst>
        </pc:spChg>
        <pc:spChg chg="mod">
          <ac:chgData name="C C" userId="58c016da926720ee" providerId="LiveId" clId="{ED196408-5721-44D1-9BFC-0BEE6E59FC91}" dt="2022-04-25T13:13:11.575" v="83" actId="2711"/>
          <ac:spMkLst>
            <pc:docMk/>
            <pc:sldMk cId="212848021" sldId="322"/>
            <ac:spMk id="3" creationId="{2FD59794-9912-477A-A52B-07EAF6232FD6}"/>
          </ac:spMkLst>
        </pc:spChg>
        <pc:spChg chg="add del">
          <ac:chgData name="C C" userId="58c016da926720ee" providerId="LiveId" clId="{ED196408-5721-44D1-9BFC-0BEE6E59FC91}" dt="2022-04-25T13:14:49.319" v="100" actId="22"/>
          <ac:spMkLst>
            <pc:docMk/>
            <pc:sldMk cId="212848021" sldId="322"/>
            <ac:spMk id="6" creationId="{68F34A5E-5F08-4199-A55D-B5F7B953CE7D}"/>
          </ac:spMkLst>
        </pc:spChg>
      </pc:sldChg>
      <pc:sldChg chg="modSp add del mod">
        <pc:chgData name="C C" userId="58c016da926720ee" providerId="LiveId" clId="{ED196408-5721-44D1-9BFC-0BEE6E59FC91}" dt="2022-04-25T13:04:18.639" v="76" actId="2711"/>
        <pc:sldMkLst>
          <pc:docMk/>
          <pc:sldMk cId="905704548" sldId="324"/>
        </pc:sldMkLst>
        <pc:spChg chg="mod">
          <ac:chgData name="C C" userId="58c016da926720ee" providerId="LiveId" clId="{ED196408-5721-44D1-9BFC-0BEE6E59FC91}" dt="2022-04-25T13:04:06.355" v="75" actId="2711"/>
          <ac:spMkLst>
            <pc:docMk/>
            <pc:sldMk cId="905704548" sldId="324"/>
            <ac:spMk id="2" creationId="{A26FAD7A-D9DC-487F-B8AB-DCFCC72B43A4}"/>
          </ac:spMkLst>
        </pc:spChg>
        <pc:spChg chg="mod">
          <ac:chgData name="C C" userId="58c016da926720ee" providerId="LiveId" clId="{ED196408-5721-44D1-9BFC-0BEE6E59FC91}" dt="2022-04-25T13:04:18.639" v="76" actId="2711"/>
          <ac:spMkLst>
            <pc:docMk/>
            <pc:sldMk cId="905704548" sldId="324"/>
            <ac:spMk id="3" creationId="{47C9862C-9A1F-425B-89E0-FFE0D4F54A0D}"/>
          </ac:spMkLst>
        </pc:spChg>
      </pc:sldChg>
      <pc:sldChg chg="modSp add del mod">
        <pc:chgData name="C C" userId="58c016da926720ee" providerId="LiveId" clId="{ED196408-5721-44D1-9BFC-0BEE6E59FC91}" dt="2022-04-25T13:05:09.708" v="81" actId="1076"/>
        <pc:sldMkLst>
          <pc:docMk/>
          <pc:sldMk cId="2603871003" sldId="325"/>
        </pc:sldMkLst>
        <pc:spChg chg="mod">
          <ac:chgData name="C C" userId="58c016da926720ee" providerId="LiveId" clId="{ED196408-5721-44D1-9BFC-0BEE6E59FC91}" dt="2022-04-25T13:04:50.183" v="79" actId="2711"/>
          <ac:spMkLst>
            <pc:docMk/>
            <pc:sldMk cId="2603871003" sldId="325"/>
            <ac:spMk id="2" creationId="{2EAB2D21-5161-4343-859C-BFAB1919A94D}"/>
          </ac:spMkLst>
        </pc:spChg>
        <pc:spChg chg="mod">
          <ac:chgData name="C C" userId="58c016da926720ee" providerId="LiveId" clId="{ED196408-5721-44D1-9BFC-0BEE6E59FC91}" dt="2022-04-25T13:05:04.967" v="80" actId="2711"/>
          <ac:spMkLst>
            <pc:docMk/>
            <pc:sldMk cId="2603871003" sldId="325"/>
            <ac:spMk id="3" creationId="{2FEE7114-D16E-4DAE-8CBC-05FEB89E54E8}"/>
          </ac:spMkLst>
        </pc:spChg>
        <pc:picChg chg="mod">
          <ac:chgData name="C C" userId="58c016da926720ee" providerId="LiveId" clId="{ED196408-5721-44D1-9BFC-0BEE6E59FC91}" dt="2022-04-25T13:05:09.708" v="81" actId="1076"/>
          <ac:picMkLst>
            <pc:docMk/>
            <pc:sldMk cId="2603871003" sldId="325"/>
            <ac:picMk id="6" creationId="{3268CB11-4A75-4A6F-A4B1-1AE8ED11ADBF}"/>
          </ac:picMkLst>
        </pc:picChg>
      </pc:sldChg>
      <pc:sldChg chg="modSp add del mod ord">
        <pc:chgData name="C C" userId="58c016da926720ee" providerId="LiveId" clId="{ED196408-5721-44D1-9BFC-0BEE6E59FC91}" dt="2022-04-25T14:10:42.521" v="537" actId="20577"/>
        <pc:sldMkLst>
          <pc:docMk/>
          <pc:sldMk cId="1166599625" sldId="326"/>
        </pc:sldMkLst>
        <pc:spChg chg="mod">
          <ac:chgData name="C C" userId="58c016da926720ee" providerId="LiveId" clId="{ED196408-5721-44D1-9BFC-0BEE6E59FC91}" dt="2022-04-25T14:00:58.912" v="415" actId="20577"/>
          <ac:spMkLst>
            <pc:docMk/>
            <pc:sldMk cId="1166599625" sldId="326"/>
            <ac:spMk id="2" creationId="{EEA539F6-A2F4-4D6B-8C2E-32EC57B5A860}"/>
          </ac:spMkLst>
        </pc:spChg>
        <pc:spChg chg="mod">
          <ac:chgData name="C C" userId="58c016da926720ee" providerId="LiveId" clId="{ED196408-5721-44D1-9BFC-0BEE6E59FC91}" dt="2022-04-25T14:10:42.521" v="537" actId="20577"/>
          <ac:spMkLst>
            <pc:docMk/>
            <pc:sldMk cId="1166599625" sldId="326"/>
            <ac:spMk id="3" creationId="{E035A5C0-2F6C-42C0-9B7B-C7C147A63A99}"/>
          </ac:spMkLst>
        </pc:spChg>
      </pc:sldChg>
      <pc:sldChg chg="modSp mod">
        <pc:chgData name="C C" userId="58c016da926720ee" providerId="LiveId" clId="{ED196408-5721-44D1-9BFC-0BEE6E59FC91}" dt="2022-04-25T12:58:16.660" v="21" actId="20577"/>
        <pc:sldMkLst>
          <pc:docMk/>
          <pc:sldMk cId="0" sldId="389"/>
        </pc:sldMkLst>
        <pc:spChg chg="mod">
          <ac:chgData name="C C" userId="58c016da926720ee" providerId="LiveId" clId="{ED196408-5721-44D1-9BFC-0BEE6E59FC91}" dt="2022-04-25T12:58:16.660" v="21" actId="20577"/>
          <ac:spMkLst>
            <pc:docMk/>
            <pc:sldMk cId="0" sldId="389"/>
            <ac:spMk id="4098" creationId="{00000000-0000-0000-0000-000000000000}"/>
          </ac:spMkLst>
        </pc:spChg>
      </pc:sldChg>
      <pc:sldChg chg="del">
        <pc:chgData name="C C" userId="58c016da926720ee" providerId="LiveId" clId="{ED196408-5721-44D1-9BFC-0BEE6E59FC91}" dt="2022-04-25T12:58:37.187" v="26" actId="47"/>
        <pc:sldMkLst>
          <pc:docMk/>
          <pc:sldMk cId="304734020" sldId="390"/>
        </pc:sldMkLst>
      </pc:sldChg>
      <pc:sldChg chg="del">
        <pc:chgData name="C C" userId="58c016da926720ee" providerId="LiveId" clId="{ED196408-5721-44D1-9BFC-0BEE6E59FC91}" dt="2022-04-25T12:58:37.187" v="26" actId="47"/>
        <pc:sldMkLst>
          <pc:docMk/>
          <pc:sldMk cId="1721971148" sldId="391"/>
        </pc:sldMkLst>
      </pc:sldChg>
      <pc:sldChg chg="del">
        <pc:chgData name="C C" userId="58c016da926720ee" providerId="LiveId" clId="{ED196408-5721-44D1-9BFC-0BEE6E59FC91}" dt="2022-04-25T12:58:37.187" v="26" actId="47"/>
        <pc:sldMkLst>
          <pc:docMk/>
          <pc:sldMk cId="1287846668" sldId="392"/>
        </pc:sldMkLst>
      </pc:sldChg>
      <pc:sldChg chg="modSp mod">
        <pc:chgData name="C C" userId="58c016da926720ee" providerId="LiveId" clId="{ED196408-5721-44D1-9BFC-0BEE6E59FC91}" dt="2022-04-25T12:58:21.676" v="25" actId="20577"/>
        <pc:sldMkLst>
          <pc:docMk/>
          <pc:sldMk cId="3393580242" sldId="393"/>
        </pc:sldMkLst>
        <pc:spChg chg="mod">
          <ac:chgData name="C C" userId="58c016da926720ee" providerId="LiveId" clId="{ED196408-5721-44D1-9BFC-0BEE6E59FC91}" dt="2022-04-25T12:58:21.676" v="25" actId="20577"/>
          <ac:spMkLst>
            <pc:docMk/>
            <pc:sldMk cId="3393580242" sldId="393"/>
            <ac:spMk id="3" creationId="{00000000-0000-0000-0000-000000000000}"/>
          </ac:spMkLst>
        </pc:spChg>
      </pc:sldChg>
      <pc:sldChg chg="del">
        <pc:chgData name="C C" userId="58c016da926720ee" providerId="LiveId" clId="{ED196408-5721-44D1-9BFC-0BEE6E59FC91}" dt="2022-04-25T12:58:37.187" v="26" actId="47"/>
        <pc:sldMkLst>
          <pc:docMk/>
          <pc:sldMk cId="3152040423" sldId="400"/>
        </pc:sldMkLst>
      </pc:sldChg>
      <pc:sldChg chg="del">
        <pc:chgData name="C C" userId="58c016da926720ee" providerId="LiveId" clId="{ED196408-5721-44D1-9BFC-0BEE6E59FC91}" dt="2022-04-25T12:58:37.187" v="26" actId="47"/>
        <pc:sldMkLst>
          <pc:docMk/>
          <pc:sldMk cId="3269726516" sldId="415"/>
        </pc:sldMkLst>
      </pc:sldChg>
      <pc:sldChg chg="modSp mod">
        <pc:chgData name="C C" userId="58c016da926720ee" providerId="LiveId" clId="{ED196408-5721-44D1-9BFC-0BEE6E59FC91}" dt="2022-04-25T14:11:31.855" v="640" actId="20577"/>
        <pc:sldMkLst>
          <pc:docMk/>
          <pc:sldMk cId="1978773447" sldId="416"/>
        </pc:sldMkLst>
        <pc:spChg chg="mod">
          <ac:chgData name="C C" userId="58c016da926720ee" providerId="LiveId" clId="{ED196408-5721-44D1-9BFC-0BEE6E59FC91}" dt="2022-04-25T14:11:31.855" v="640" actId="20577"/>
          <ac:spMkLst>
            <pc:docMk/>
            <pc:sldMk cId="1978773447" sldId="416"/>
            <ac:spMk id="3" creationId="{5C07815A-E060-4191-9240-AD4D87886E72}"/>
          </ac:spMkLst>
        </pc:spChg>
      </pc:sldChg>
      <pc:sldChg chg="modSp new del mod">
        <pc:chgData name="C C" userId="58c016da926720ee" providerId="LiveId" clId="{ED196408-5721-44D1-9BFC-0BEE6E59FC91}" dt="2022-04-25T13:13:49.523" v="95" actId="680"/>
        <pc:sldMkLst>
          <pc:docMk/>
          <pc:sldMk cId="709480684" sldId="417"/>
        </pc:sldMkLst>
        <pc:spChg chg="mod">
          <ac:chgData name="C C" userId="58c016da926720ee" providerId="LiveId" clId="{ED196408-5721-44D1-9BFC-0BEE6E59FC91}" dt="2022-04-25T13:13:49.213" v="94"/>
          <ac:spMkLst>
            <pc:docMk/>
            <pc:sldMk cId="709480684" sldId="417"/>
            <ac:spMk id="3" creationId="{4FBF2B30-91D4-4BF1-B460-25730A51526C}"/>
          </ac:spMkLst>
        </pc:spChg>
      </pc:sldChg>
      <pc:sldChg chg="addSp delSp new del mod">
        <pc:chgData name="C C" userId="58c016da926720ee" providerId="LiveId" clId="{ED196408-5721-44D1-9BFC-0BEE6E59FC91}" dt="2022-04-25T13:14:56.624" v="101" actId="47"/>
        <pc:sldMkLst>
          <pc:docMk/>
          <pc:sldMk cId="2052548945" sldId="417"/>
        </pc:sldMkLst>
        <pc:spChg chg="add del">
          <ac:chgData name="C C" userId="58c016da926720ee" providerId="LiveId" clId="{ED196408-5721-44D1-9BFC-0BEE6E59FC91}" dt="2022-04-25T13:14:47.511" v="98" actId="22"/>
          <ac:spMkLst>
            <pc:docMk/>
            <pc:sldMk cId="2052548945" sldId="417"/>
            <ac:spMk id="6" creationId="{9AE092A8-4D34-4190-B3AC-4A35FE109578}"/>
          </ac:spMkLst>
        </pc:spChg>
      </pc:sldChg>
      <pc:sldChg chg="delSp new del mod">
        <pc:chgData name="C C" userId="58c016da926720ee" providerId="LiveId" clId="{ED196408-5721-44D1-9BFC-0BEE6E59FC91}" dt="2022-04-25T13:02:55.091" v="43" actId="47"/>
        <pc:sldMkLst>
          <pc:docMk/>
          <pc:sldMk cId="2543516792" sldId="417"/>
        </pc:sldMkLst>
        <pc:spChg chg="del">
          <ac:chgData name="C C" userId="58c016da926720ee" providerId="LiveId" clId="{ED196408-5721-44D1-9BFC-0BEE6E59FC91}" dt="2022-04-25T12:59:37.459" v="36" actId="478"/>
          <ac:spMkLst>
            <pc:docMk/>
            <pc:sldMk cId="2543516792" sldId="417"/>
            <ac:spMk id="4" creationId="{261AB087-3F9F-44BD-B5B9-41CF17A952CB}"/>
          </ac:spMkLst>
        </pc:spChg>
      </pc:sldChg>
      <pc:sldChg chg="addSp delSp modSp new mod">
        <pc:chgData name="C C" userId="58c016da926720ee" providerId="LiveId" clId="{ED196408-5721-44D1-9BFC-0BEE6E59FC91}" dt="2022-04-25T13:16:44.046" v="132" actId="207"/>
        <pc:sldMkLst>
          <pc:docMk/>
          <pc:sldMk cId="2676244053" sldId="417"/>
        </pc:sldMkLst>
        <pc:spChg chg="mod">
          <ac:chgData name="C C" userId="58c016da926720ee" providerId="LiveId" clId="{ED196408-5721-44D1-9BFC-0BEE6E59FC91}" dt="2022-04-25T13:16:38.785" v="131" actId="20577"/>
          <ac:spMkLst>
            <pc:docMk/>
            <pc:sldMk cId="2676244053" sldId="417"/>
            <ac:spMk id="2" creationId="{C1F23B80-DE84-44E8-B9DC-54DDA7454841}"/>
          </ac:spMkLst>
        </pc:spChg>
        <pc:spChg chg="add del">
          <ac:chgData name="C C" userId="58c016da926720ee" providerId="LiveId" clId="{ED196408-5721-44D1-9BFC-0BEE6E59FC91}" dt="2022-04-25T13:16:06.083" v="110"/>
          <ac:spMkLst>
            <pc:docMk/>
            <pc:sldMk cId="2676244053" sldId="417"/>
            <ac:spMk id="3" creationId="{D1B8CFEC-D3B2-4F36-ACAF-7FACC2AAC2CA}"/>
          </ac:spMkLst>
        </pc:spChg>
        <pc:spChg chg="add del">
          <ac:chgData name="C C" userId="58c016da926720ee" providerId="LiveId" clId="{ED196408-5721-44D1-9BFC-0BEE6E59FC91}" dt="2022-04-25T13:15:43.718" v="109"/>
          <ac:spMkLst>
            <pc:docMk/>
            <pc:sldMk cId="2676244053" sldId="417"/>
            <ac:spMk id="7" creationId="{46A02DA3-27E3-47ED-A499-19C3D0E0D8B1}"/>
          </ac:spMkLst>
        </pc:spChg>
        <pc:graphicFrameChg chg="add del mod">
          <ac:chgData name="C C" userId="58c016da926720ee" providerId="LiveId" clId="{ED196408-5721-44D1-9BFC-0BEE6E59FC91}" dt="2022-04-25T13:15:43.718" v="109"/>
          <ac:graphicFrameMkLst>
            <pc:docMk/>
            <pc:sldMk cId="2676244053" sldId="417"/>
            <ac:graphicFrameMk id="5" creationId="{7AA49072-888D-41F9-A6E7-4B76E8D57276}"/>
          </ac:graphicFrameMkLst>
        </pc:graphicFrameChg>
        <pc:graphicFrameChg chg="add del mod">
          <ac:chgData name="C C" userId="58c016da926720ee" providerId="LiveId" clId="{ED196408-5721-44D1-9BFC-0BEE6E59FC91}" dt="2022-04-25T13:15:43.718" v="109"/>
          <ac:graphicFrameMkLst>
            <pc:docMk/>
            <pc:sldMk cId="2676244053" sldId="417"/>
            <ac:graphicFrameMk id="6" creationId="{B9608F0A-020E-47AE-94E8-5E049C880DFA}"/>
          </ac:graphicFrameMkLst>
        </pc:graphicFrameChg>
        <pc:graphicFrameChg chg="add mod modGraphic">
          <ac:chgData name="C C" userId="58c016da926720ee" providerId="LiveId" clId="{ED196408-5721-44D1-9BFC-0BEE6E59FC91}" dt="2022-04-25T13:16:44.046" v="132" actId="207"/>
          <ac:graphicFrameMkLst>
            <pc:docMk/>
            <pc:sldMk cId="2676244053" sldId="417"/>
            <ac:graphicFrameMk id="8" creationId="{47D15C56-17D0-40E3-AD11-19B973AAAF2A}"/>
          </ac:graphicFrameMkLst>
        </pc:graphicFrameChg>
      </pc:sldChg>
      <pc:sldChg chg="new del">
        <pc:chgData name="C C" userId="58c016da926720ee" providerId="LiveId" clId="{ED196408-5721-44D1-9BFC-0BEE6E59FC91}" dt="2022-04-25T13:16:57.667" v="135" actId="47"/>
        <pc:sldMkLst>
          <pc:docMk/>
          <pc:sldMk cId="1441908716" sldId="418"/>
        </pc:sldMkLst>
      </pc:sldChg>
      <pc:sldChg chg="new add del">
        <pc:chgData name="C C" userId="58c016da926720ee" providerId="LiveId" clId="{ED196408-5721-44D1-9BFC-0BEE6E59FC91}" dt="2022-04-25T13:02:54.461" v="42" actId="47"/>
        <pc:sldMkLst>
          <pc:docMk/>
          <pc:sldMk cId="3516958168" sldId="418"/>
        </pc:sldMkLst>
      </pc:sldChg>
      <pc:sldChg chg="del">
        <pc:chgData name="C C" userId="58c016da926720ee" providerId="LiveId" clId="{ED196408-5721-44D1-9BFC-0BEE6E59FC91}" dt="2022-04-25T12:58:37.187" v="26" actId="47"/>
        <pc:sldMkLst>
          <pc:docMk/>
          <pc:sldMk cId="4079667306" sldId="418"/>
        </pc:sldMkLst>
      </pc:sldChg>
      <pc:sldChg chg="del">
        <pc:chgData name="C C" userId="58c016da926720ee" providerId="LiveId" clId="{ED196408-5721-44D1-9BFC-0BEE6E59FC91}" dt="2022-04-25T12:58:37.187" v="26" actId="47"/>
        <pc:sldMkLst>
          <pc:docMk/>
          <pc:sldMk cId="47962113" sldId="419"/>
        </pc:sldMkLst>
      </pc:sldChg>
      <pc:sldChg chg="modSp add mod">
        <pc:chgData name="C C" userId="58c016da926720ee" providerId="LiveId" clId="{ED196408-5721-44D1-9BFC-0BEE6E59FC91}" dt="2022-04-25T13:17:25.905" v="142" actId="1076"/>
        <pc:sldMkLst>
          <pc:docMk/>
          <pc:sldMk cId="471651577" sldId="419"/>
        </pc:sldMkLst>
        <pc:spChg chg="mod">
          <ac:chgData name="C C" userId="58c016da926720ee" providerId="LiveId" clId="{ED196408-5721-44D1-9BFC-0BEE6E59FC91}" dt="2022-04-25T13:17:01.090" v="137" actId="20577"/>
          <ac:spMkLst>
            <pc:docMk/>
            <pc:sldMk cId="471651577" sldId="419"/>
            <ac:spMk id="2" creationId="{C1F23B80-DE84-44E8-B9DC-54DDA7454841}"/>
          </ac:spMkLst>
        </pc:spChg>
        <pc:graphicFrameChg chg="mod modGraphic">
          <ac:chgData name="C C" userId="58c016da926720ee" providerId="LiveId" clId="{ED196408-5721-44D1-9BFC-0BEE6E59FC91}" dt="2022-04-25T13:17:25.905" v="142" actId="1076"/>
          <ac:graphicFrameMkLst>
            <pc:docMk/>
            <pc:sldMk cId="471651577" sldId="419"/>
            <ac:graphicFrameMk id="8" creationId="{47D15C56-17D0-40E3-AD11-19B973AAAF2A}"/>
          </ac:graphicFrameMkLst>
        </pc:graphicFrameChg>
      </pc:sldChg>
      <pc:sldChg chg="modSp new mod">
        <pc:chgData name="C C" userId="58c016da926720ee" providerId="LiveId" clId="{ED196408-5721-44D1-9BFC-0BEE6E59FC91}" dt="2022-04-25T14:01:19.896" v="454" actId="20577"/>
        <pc:sldMkLst>
          <pc:docMk/>
          <pc:sldMk cId="1045513571" sldId="420"/>
        </pc:sldMkLst>
        <pc:spChg chg="mod">
          <ac:chgData name="C C" userId="58c016da926720ee" providerId="LiveId" clId="{ED196408-5721-44D1-9BFC-0BEE6E59FC91}" dt="2022-04-25T14:01:19.896" v="454" actId="20577"/>
          <ac:spMkLst>
            <pc:docMk/>
            <pc:sldMk cId="1045513571" sldId="420"/>
            <ac:spMk id="2" creationId="{6B80625F-0935-4DE3-9B4B-B0797E624957}"/>
          </ac:spMkLst>
        </pc:spChg>
        <pc:spChg chg="mod">
          <ac:chgData name="C C" userId="58c016da926720ee" providerId="LiveId" clId="{ED196408-5721-44D1-9BFC-0BEE6E59FC91}" dt="2022-04-25T14:01:14.130" v="452" actId="6549"/>
          <ac:spMkLst>
            <pc:docMk/>
            <pc:sldMk cId="1045513571" sldId="420"/>
            <ac:spMk id="3" creationId="{015D30FB-55F1-481C-82EE-50AE0F29ACB7}"/>
          </ac:spMkLst>
        </pc:spChg>
      </pc:sldChg>
      <pc:sldChg chg="new del">
        <pc:chgData name="C C" userId="58c016da926720ee" providerId="LiveId" clId="{ED196408-5721-44D1-9BFC-0BEE6E59FC91}" dt="2022-04-25T14:00:04.269" v="327" actId="47"/>
        <pc:sldMkLst>
          <pc:docMk/>
          <pc:sldMk cId="1188912773" sldId="420"/>
        </pc:sldMkLst>
      </pc:sldChg>
      <pc:sldChg chg="del">
        <pc:chgData name="C C" userId="58c016da926720ee" providerId="LiveId" clId="{ED196408-5721-44D1-9BFC-0BEE6E59FC91}" dt="2022-04-25T12:58:37.187" v="26" actId="47"/>
        <pc:sldMkLst>
          <pc:docMk/>
          <pc:sldMk cId="1527864762" sldId="420"/>
        </pc:sldMkLst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510662-8DE1-4A45-930C-72996FB7ABBA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53314761-DCB3-44A9-8362-8039EA89B0E6}">
      <dgm:prSet phldrT="[Text]"/>
      <dgm:spPr/>
      <dgm:t>
        <a:bodyPr/>
        <a:lstStyle/>
        <a:p>
          <a:r>
            <a:rPr lang="de-DE" dirty="0"/>
            <a:t>Zuverlässigkeit </a:t>
          </a:r>
        </a:p>
      </dgm:t>
    </dgm:pt>
    <dgm:pt modelId="{5B84D78C-2A7B-4423-9E45-E184EB9B011D}" type="parTrans" cxnId="{27101AEB-0CD4-42AD-9263-14D8B0DC1540}">
      <dgm:prSet/>
      <dgm:spPr/>
      <dgm:t>
        <a:bodyPr/>
        <a:lstStyle/>
        <a:p>
          <a:endParaRPr lang="de-DE"/>
        </a:p>
      </dgm:t>
    </dgm:pt>
    <dgm:pt modelId="{0836E38B-8088-43E3-85BE-64CDEBC97254}" type="sibTrans" cxnId="{27101AEB-0CD4-42AD-9263-14D8B0DC1540}">
      <dgm:prSet/>
      <dgm:spPr/>
      <dgm:t>
        <a:bodyPr/>
        <a:lstStyle/>
        <a:p>
          <a:endParaRPr lang="de-DE"/>
        </a:p>
      </dgm:t>
    </dgm:pt>
    <dgm:pt modelId="{F1053FF5-D50C-4A97-AB14-97E9332D1FFA}">
      <dgm:prSet phldrT="[Text]"/>
      <dgm:spPr/>
      <dgm:t>
        <a:bodyPr/>
        <a:lstStyle/>
        <a:p>
          <a:r>
            <a:rPr lang="de-DE" dirty="0"/>
            <a:t>Die Umfragen sind standardisiert, d. h. die Fragen sind für alle Teilnehmer gleich und die Formulierungen sind identisch.</a:t>
          </a:r>
        </a:p>
      </dgm:t>
    </dgm:pt>
    <dgm:pt modelId="{B91B781E-A28A-46CD-901E-CA08343437BE}" type="parTrans" cxnId="{F269FD10-A7C0-43BB-9D59-577EDD00BF19}">
      <dgm:prSet/>
      <dgm:spPr/>
      <dgm:t>
        <a:bodyPr/>
        <a:lstStyle/>
        <a:p>
          <a:endParaRPr lang="de-DE"/>
        </a:p>
      </dgm:t>
    </dgm:pt>
    <dgm:pt modelId="{6DB03A74-7B65-4C64-B4D1-9A27A326596A}" type="sibTrans" cxnId="{F269FD10-A7C0-43BB-9D59-577EDD00BF19}">
      <dgm:prSet/>
      <dgm:spPr/>
      <dgm:t>
        <a:bodyPr/>
        <a:lstStyle/>
        <a:p>
          <a:endParaRPr lang="de-DE"/>
        </a:p>
      </dgm:t>
    </dgm:pt>
    <dgm:pt modelId="{0E9AE576-8CFC-4677-A8B3-A00196F230FA}">
      <dgm:prSet phldrT="[Text]"/>
      <dgm:spPr/>
      <dgm:t>
        <a:bodyPr/>
        <a:lstStyle/>
        <a:p>
          <a:r>
            <a:rPr lang="de-DE" dirty="0"/>
            <a:t>Vielseitigkeit</a:t>
          </a:r>
        </a:p>
      </dgm:t>
    </dgm:pt>
    <dgm:pt modelId="{948CD653-941F-4927-BC8F-809BE15B13D0}" type="parTrans" cxnId="{5E09CFFF-4906-415F-861B-82B3D33C13DD}">
      <dgm:prSet/>
      <dgm:spPr/>
      <dgm:t>
        <a:bodyPr/>
        <a:lstStyle/>
        <a:p>
          <a:endParaRPr lang="de-DE"/>
        </a:p>
      </dgm:t>
    </dgm:pt>
    <dgm:pt modelId="{365144C6-2C0F-4E97-880E-FEE4B4003FA5}" type="sibTrans" cxnId="{5E09CFFF-4906-415F-861B-82B3D33C13DD}">
      <dgm:prSet/>
      <dgm:spPr/>
      <dgm:t>
        <a:bodyPr/>
        <a:lstStyle/>
        <a:p>
          <a:endParaRPr lang="de-DE"/>
        </a:p>
      </dgm:t>
    </dgm:pt>
    <dgm:pt modelId="{0168D274-6AB1-4C82-AB1F-A0CA2B10EECD}">
      <dgm:prSet phldrT="[Text]"/>
      <dgm:spPr/>
      <dgm:t>
        <a:bodyPr/>
        <a:lstStyle/>
        <a:p>
          <a:r>
            <a:rPr lang="de-DE" dirty="0"/>
            <a:t>Umfragen können von vielen Feldern genutzt werden.</a:t>
          </a:r>
        </a:p>
      </dgm:t>
    </dgm:pt>
    <dgm:pt modelId="{2B200498-9A88-42BA-9F0A-8422B49B6C65}" type="parTrans" cxnId="{143D6752-3D33-4AD6-AE25-034BBDE60E47}">
      <dgm:prSet/>
      <dgm:spPr/>
      <dgm:t>
        <a:bodyPr/>
        <a:lstStyle/>
        <a:p>
          <a:endParaRPr lang="de-DE"/>
        </a:p>
      </dgm:t>
    </dgm:pt>
    <dgm:pt modelId="{68F01058-C261-4AC5-98BF-1C1567EF8CC5}" type="sibTrans" cxnId="{143D6752-3D33-4AD6-AE25-034BBDE60E47}">
      <dgm:prSet/>
      <dgm:spPr/>
      <dgm:t>
        <a:bodyPr/>
        <a:lstStyle/>
        <a:p>
          <a:endParaRPr lang="de-DE"/>
        </a:p>
      </dgm:t>
    </dgm:pt>
    <dgm:pt modelId="{2BDDC296-7496-41BF-947F-A56B2973FE95}">
      <dgm:prSet phldrT="[Text]"/>
      <dgm:spPr/>
      <dgm:t>
        <a:bodyPr/>
        <a:lstStyle/>
        <a:p>
          <a:r>
            <a:rPr lang="de-DE" dirty="0"/>
            <a:t>Umfragen können von vielen Menschen benutzt werden </a:t>
          </a:r>
        </a:p>
      </dgm:t>
    </dgm:pt>
    <dgm:pt modelId="{1ED7CB5D-7840-48B3-B164-43A96537ACD1}" type="parTrans" cxnId="{5D4A4FD3-838D-4036-AE8D-CBA3D31442A1}">
      <dgm:prSet/>
      <dgm:spPr/>
      <dgm:t>
        <a:bodyPr/>
        <a:lstStyle/>
        <a:p>
          <a:endParaRPr lang="de-DE"/>
        </a:p>
      </dgm:t>
    </dgm:pt>
    <dgm:pt modelId="{B7558CD7-30EE-418F-A58B-A234E1241363}" type="sibTrans" cxnId="{5D4A4FD3-838D-4036-AE8D-CBA3D31442A1}">
      <dgm:prSet/>
      <dgm:spPr/>
      <dgm:t>
        <a:bodyPr/>
        <a:lstStyle/>
        <a:p>
          <a:endParaRPr lang="de-DE"/>
        </a:p>
      </dgm:t>
    </dgm:pt>
    <dgm:pt modelId="{18F998E1-61A2-4114-B5D6-AFAEB344D0E1}">
      <dgm:prSet phldrT="[Text]"/>
      <dgm:spPr/>
      <dgm:t>
        <a:bodyPr/>
        <a:lstStyle/>
        <a:p>
          <a:r>
            <a:rPr lang="de-DE" dirty="0"/>
            <a:t>(Relativ) Billig</a:t>
          </a:r>
        </a:p>
      </dgm:t>
    </dgm:pt>
    <dgm:pt modelId="{28E82751-45D9-4453-8A09-22A536DC9DB4}" type="parTrans" cxnId="{460DC5BF-010F-4F4C-968A-FC965C32A3FE}">
      <dgm:prSet/>
      <dgm:spPr/>
      <dgm:t>
        <a:bodyPr/>
        <a:lstStyle/>
        <a:p>
          <a:endParaRPr lang="de-DE"/>
        </a:p>
      </dgm:t>
    </dgm:pt>
    <dgm:pt modelId="{B19A3A0B-BF4E-46E3-9EA5-1FC48E44C70A}" type="sibTrans" cxnId="{460DC5BF-010F-4F4C-968A-FC965C32A3FE}">
      <dgm:prSet/>
      <dgm:spPr/>
      <dgm:t>
        <a:bodyPr/>
        <a:lstStyle/>
        <a:p>
          <a:endParaRPr lang="de-DE"/>
        </a:p>
      </dgm:t>
    </dgm:pt>
    <dgm:pt modelId="{414920A6-B451-4E95-BD31-4DFDD52F8B7E}">
      <dgm:prSet phldrT="[Text]"/>
      <dgm:spPr/>
      <dgm:t>
        <a:bodyPr/>
        <a:lstStyle/>
        <a:p>
          <a:r>
            <a:rPr lang="de-DE" dirty="0"/>
            <a:t> Relativ viele Menschen können für (relativ) wenig Geld befragt werden </a:t>
          </a:r>
        </a:p>
      </dgm:t>
    </dgm:pt>
    <dgm:pt modelId="{9FADB729-B8CF-4854-8407-970695A3802C}" type="parTrans" cxnId="{11082BD0-8B09-4984-88C8-DC640B9DB1B7}">
      <dgm:prSet/>
      <dgm:spPr/>
      <dgm:t>
        <a:bodyPr/>
        <a:lstStyle/>
        <a:p>
          <a:endParaRPr lang="de-DE"/>
        </a:p>
      </dgm:t>
    </dgm:pt>
    <dgm:pt modelId="{B015AAA2-EEAA-4614-B1B9-AF9D0FD49E37}" type="sibTrans" cxnId="{11082BD0-8B09-4984-88C8-DC640B9DB1B7}">
      <dgm:prSet/>
      <dgm:spPr/>
      <dgm:t>
        <a:bodyPr/>
        <a:lstStyle/>
        <a:p>
          <a:endParaRPr lang="de-DE"/>
        </a:p>
      </dgm:t>
    </dgm:pt>
    <dgm:pt modelId="{B80A5B36-5B70-42C7-83FE-72E7B1168BEF}">
      <dgm:prSet phldrT="[Text]"/>
      <dgm:spPr/>
      <dgm:t>
        <a:bodyPr/>
        <a:lstStyle/>
        <a:p>
          <a:r>
            <a:rPr lang="de-DE" dirty="0"/>
            <a:t>Generalisierbarkeit </a:t>
          </a:r>
        </a:p>
      </dgm:t>
    </dgm:pt>
    <dgm:pt modelId="{A2FF46DB-E09E-4E15-998B-D0792B7A4DBF}" type="parTrans" cxnId="{7596A4CC-DE5F-4353-9B53-A9BC946C680E}">
      <dgm:prSet/>
      <dgm:spPr/>
      <dgm:t>
        <a:bodyPr/>
        <a:lstStyle/>
        <a:p>
          <a:endParaRPr lang="de-DE"/>
        </a:p>
      </dgm:t>
    </dgm:pt>
    <dgm:pt modelId="{984EC01E-5B48-4731-BBC0-E89AF9600136}" type="sibTrans" cxnId="{7596A4CC-DE5F-4353-9B53-A9BC946C680E}">
      <dgm:prSet/>
      <dgm:spPr/>
      <dgm:t>
        <a:bodyPr/>
        <a:lstStyle/>
        <a:p>
          <a:endParaRPr lang="de-DE"/>
        </a:p>
      </dgm:t>
    </dgm:pt>
    <dgm:pt modelId="{C82069ED-2E38-492C-A78D-A782AF969754}">
      <dgm:prSet phldrT="[Text]"/>
      <dgm:spPr/>
      <dgm:t>
        <a:bodyPr/>
        <a:lstStyle/>
        <a:p>
          <a:r>
            <a:rPr lang="de-DE" dirty="0"/>
            <a:t>Umfragen können auf viele Fragestellungen angewendet werden </a:t>
          </a:r>
        </a:p>
      </dgm:t>
    </dgm:pt>
    <dgm:pt modelId="{42C57C0D-87A6-46D6-AE05-C3C09EFE482C}" type="parTrans" cxnId="{B6968192-32EE-4936-9290-4ED097748848}">
      <dgm:prSet/>
      <dgm:spPr/>
      <dgm:t>
        <a:bodyPr/>
        <a:lstStyle/>
        <a:p>
          <a:endParaRPr lang="de-DE"/>
        </a:p>
      </dgm:t>
    </dgm:pt>
    <dgm:pt modelId="{8B0C6A05-2029-4B80-9E5C-5C797AE0DAF2}" type="sibTrans" cxnId="{B6968192-32EE-4936-9290-4ED097748848}">
      <dgm:prSet/>
      <dgm:spPr/>
      <dgm:t>
        <a:bodyPr/>
        <a:lstStyle/>
        <a:p>
          <a:endParaRPr lang="de-DE"/>
        </a:p>
      </dgm:t>
    </dgm:pt>
    <dgm:pt modelId="{B3DED199-5007-416A-AC98-86300E10AE7B}">
      <dgm:prSet phldrT="[Text]"/>
      <dgm:spPr/>
      <dgm:t>
        <a:bodyPr/>
        <a:lstStyle/>
        <a:p>
          <a:r>
            <a:rPr lang="de-DE" dirty="0"/>
            <a:t>Die Kosteneffizienz ermöglicht eine größere Stichprobe</a:t>
          </a:r>
        </a:p>
      </dgm:t>
    </dgm:pt>
    <dgm:pt modelId="{5D1F3E40-0455-4BCB-8620-2B5DE3DCF545}" type="parTrans" cxnId="{35071095-B961-441E-919E-42C9ED118F6F}">
      <dgm:prSet/>
      <dgm:spPr/>
      <dgm:t>
        <a:bodyPr/>
        <a:lstStyle/>
        <a:p>
          <a:endParaRPr lang="de-DE"/>
        </a:p>
      </dgm:t>
    </dgm:pt>
    <dgm:pt modelId="{4D498F7A-0F16-4280-9ACA-37B952CE908D}" type="sibTrans" cxnId="{35071095-B961-441E-919E-42C9ED118F6F}">
      <dgm:prSet/>
      <dgm:spPr/>
      <dgm:t>
        <a:bodyPr/>
        <a:lstStyle/>
        <a:p>
          <a:endParaRPr lang="de-DE"/>
        </a:p>
      </dgm:t>
    </dgm:pt>
    <dgm:pt modelId="{4C5847A6-2754-4652-AE63-300D6493CB8B}">
      <dgm:prSet phldrT="[Text]"/>
      <dgm:spPr/>
      <dgm:t>
        <a:bodyPr/>
        <a:lstStyle/>
        <a:p>
          <a:r>
            <a:rPr lang="de-DE" dirty="0"/>
            <a:t>Kann repräsentativer für die von Ihnen zu bewertende Population sein.</a:t>
          </a:r>
        </a:p>
      </dgm:t>
    </dgm:pt>
    <dgm:pt modelId="{872842E0-A485-4289-9131-71DFF9CD76DD}" type="parTrans" cxnId="{931C8683-1320-44D1-BB7C-8C82E04849F5}">
      <dgm:prSet/>
      <dgm:spPr/>
      <dgm:t>
        <a:bodyPr/>
        <a:lstStyle/>
        <a:p>
          <a:endParaRPr lang="de-DE"/>
        </a:p>
      </dgm:t>
    </dgm:pt>
    <dgm:pt modelId="{A833A52B-0B71-4580-A303-4C9A43538C45}" type="sibTrans" cxnId="{931C8683-1320-44D1-BB7C-8C82E04849F5}">
      <dgm:prSet/>
      <dgm:spPr/>
      <dgm:t>
        <a:bodyPr/>
        <a:lstStyle/>
        <a:p>
          <a:endParaRPr lang="de-DE"/>
        </a:p>
      </dgm:t>
    </dgm:pt>
    <dgm:pt modelId="{EE2C1E78-1A8E-4B3E-8CA9-07C599DC37C5}" type="pres">
      <dgm:prSet presAssocID="{C0510662-8DE1-4A45-930C-72996FB7ABBA}" presName="Name0" presStyleCnt="0">
        <dgm:presLayoutVars>
          <dgm:dir/>
          <dgm:animLvl val="lvl"/>
          <dgm:resizeHandles val="exact"/>
        </dgm:presLayoutVars>
      </dgm:prSet>
      <dgm:spPr/>
    </dgm:pt>
    <dgm:pt modelId="{3AAEDF7C-9CBA-406C-AD32-731BEE3285AA}" type="pres">
      <dgm:prSet presAssocID="{53314761-DCB3-44A9-8362-8039EA89B0E6}" presName="linNode" presStyleCnt="0"/>
      <dgm:spPr/>
    </dgm:pt>
    <dgm:pt modelId="{0542233F-5F8D-4D12-8610-0A6DADA891C5}" type="pres">
      <dgm:prSet presAssocID="{53314761-DCB3-44A9-8362-8039EA89B0E6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978F9775-687A-4D8D-B72B-3844C9415AA1}" type="pres">
      <dgm:prSet presAssocID="{53314761-DCB3-44A9-8362-8039EA89B0E6}" presName="descendantText" presStyleLbl="alignAccFollowNode1" presStyleIdx="0" presStyleCnt="4">
        <dgm:presLayoutVars>
          <dgm:bulletEnabled val="1"/>
        </dgm:presLayoutVars>
      </dgm:prSet>
      <dgm:spPr/>
    </dgm:pt>
    <dgm:pt modelId="{C22E20FB-2C9C-4745-9602-AD5C3E7FAAFA}" type="pres">
      <dgm:prSet presAssocID="{0836E38B-8088-43E3-85BE-64CDEBC97254}" presName="sp" presStyleCnt="0"/>
      <dgm:spPr/>
    </dgm:pt>
    <dgm:pt modelId="{C6E6A5C7-8284-4063-BE75-35F2CA8A4EA3}" type="pres">
      <dgm:prSet presAssocID="{0E9AE576-8CFC-4677-A8B3-A00196F230FA}" presName="linNode" presStyleCnt="0"/>
      <dgm:spPr/>
    </dgm:pt>
    <dgm:pt modelId="{6600CEE7-EF65-47FE-8027-C1C3B99109DA}" type="pres">
      <dgm:prSet presAssocID="{0E9AE576-8CFC-4677-A8B3-A00196F230F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B2AE81AF-F4B9-446B-89F8-27898D348365}" type="pres">
      <dgm:prSet presAssocID="{0E9AE576-8CFC-4677-A8B3-A00196F230FA}" presName="descendantText" presStyleLbl="alignAccFollowNode1" presStyleIdx="1" presStyleCnt="4">
        <dgm:presLayoutVars>
          <dgm:bulletEnabled val="1"/>
        </dgm:presLayoutVars>
      </dgm:prSet>
      <dgm:spPr/>
    </dgm:pt>
    <dgm:pt modelId="{DCED7EE8-8B71-48A2-8A82-6A2E1439E8F2}" type="pres">
      <dgm:prSet presAssocID="{365144C6-2C0F-4E97-880E-FEE4B4003FA5}" presName="sp" presStyleCnt="0"/>
      <dgm:spPr/>
    </dgm:pt>
    <dgm:pt modelId="{55055467-F047-4B91-9194-9D844A3946BD}" type="pres">
      <dgm:prSet presAssocID="{18F998E1-61A2-4114-B5D6-AFAEB344D0E1}" presName="linNode" presStyleCnt="0"/>
      <dgm:spPr/>
    </dgm:pt>
    <dgm:pt modelId="{475B6478-A05B-465E-8227-792EB3C256F5}" type="pres">
      <dgm:prSet presAssocID="{18F998E1-61A2-4114-B5D6-AFAEB344D0E1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C78730A-6421-4AB8-8E98-D069A00741C3}" type="pres">
      <dgm:prSet presAssocID="{18F998E1-61A2-4114-B5D6-AFAEB344D0E1}" presName="descendantText" presStyleLbl="alignAccFollowNode1" presStyleIdx="2" presStyleCnt="4">
        <dgm:presLayoutVars>
          <dgm:bulletEnabled val="1"/>
        </dgm:presLayoutVars>
      </dgm:prSet>
      <dgm:spPr/>
    </dgm:pt>
    <dgm:pt modelId="{886B5F86-5857-4FD4-8752-F5A7FB8DE1D6}" type="pres">
      <dgm:prSet presAssocID="{B19A3A0B-BF4E-46E3-9EA5-1FC48E44C70A}" presName="sp" presStyleCnt="0"/>
      <dgm:spPr/>
    </dgm:pt>
    <dgm:pt modelId="{26A13E00-648D-49A4-A5AC-FF27023F4716}" type="pres">
      <dgm:prSet presAssocID="{B80A5B36-5B70-42C7-83FE-72E7B1168BEF}" presName="linNode" presStyleCnt="0"/>
      <dgm:spPr/>
    </dgm:pt>
    <dgm:pt modelId="{A0EC4805-7C32-4843-A3DB-BE2746D463D1}" type="pres">
      <dgm:prSet presAssocID="{B80A5B36-5B70-42C7-83FE-72E7B1168BEF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FAB2A65C-9BF3-4F46-82B3-AEBBD917A588}" type="pres">
      <dgm:prSet presAssocID="{B80A5B36-5B70-42C7-83FE-72E7B1168BEF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B6F3E08-C126-472E-9D4E-5743F81C6DFD}" type="presOf" srcId="{414920A6-B451-4E95-BD31-4DFDD52F8B7E}" destId="{6C78730A-6421-4AB8-8E98-D069A00741C3}" srcOrd="0" destOrd="0" presId="urn:microsoft.com/office/officeart/2005/8/layout/vList5"/>
    <dgm:cxn modelId="{6F02CA10-03E2-4824-BD96-08332116E8DF}" type="presOf" srcId="{C0510662-8DE1-4A45-930C-72996FB7ABBA}" destId="{EE2C1E78-1A8E-4B3E-8CA9-07C599DC37C5}" srcOrd="0" destOrd="0" presId="urn:microsoft.com/office/officeart/2005/8/layout/vList5"/>
    <dgm:cxn modelId="{F269FD10-A7C0-43BB-9D59-577EDD00BF19}" srcId="{53314761-DCB3-44A9-8362-8039EA89B0E6}" destId="{F1053FF5-D50C-4A97-AB14-97E9332D1FFA}" srcOrd="0" destOrd="0" parTransId="{B91B781E-A28A-46CD-901E-CA08343437BE}" sibTransId="{6DB03A74-7B65-4C64-B4D1-9A27A326596A}"/>
    <dgm:cxn modelId="{449E9E16-05DC-456A-BF8A-D8795DB2CED7}" type="presOf" srcId="{53314761-DCB3-44A9-8362-8039EA89B0E6}" destId="{0542233F-5F8D-4D12-8610-0A6DADA891C5}" srcOrd="0" destOrd="0" presId="urn:microsoft.com/office/officeart/2005/8/layout/vList5"/>
    <dgm:cxn modelId="{92731045-7748-4613-809E-E9059186F1EA}" type="presOf" srcId="{C82069ED-2E38-492C-A78D-A782AF969754}" destId="{B2AE81AF-F4B9-446B-89F8-27898D348365}" srcOrd="0" destOrd="2" presId="urn:microsoft.com/office/officeart/2005/8/layout/vList5"/>
    <dgm:cxn modelId="{B3BC2F4E-096B-4021-96AB-5D8C80506789}" type="presOf" srcId="{18F998E1-61A2-4114-B5D6-AFAEB344D0E1}" destId="{475B6478-A05B-465E-8227-792EB3C256F5}" srcOrd="0" destOrd="0" presId="urn:microsoft.com/office/officeart/2005/8/layout/vList5"/>
    <dgm:cxn modelId="{143D6752-3D33-4AD6-AE25-034BBDE60E47}" srcId="{0E9AE576-8CFC-4677-A8B3-A00196F230FA}" destId="{0168D274-6AB1-4C82-AB1F-A0CA2B10EECD}" srcOrd="0" destOrd="0" parTransId="{2B200498-9A88-42BA-9F0A-8422B49B6C65}" sibTransId="{68F01058-C261-4AC5-98BF-1C1567EF8CC5}"/>
    <dgm:cxn modelId="{8B07A781-03D3-4089-937C-19807D2440A2}" type="presOf" srcId="{F1053FF5-D50C-4A97-AB14-97E9332D1FFA}" destId="{978F9775-687A-4D8D-B72B-3844C9415AA1}" srcOrd="0" destOrd="0" presId="urn:microsoft.com/office/officeart/2005/8/layout/vList5"/>
    <dgm:cxn modelId="{931C8683-1320-44D1-BB7C-8C82E04849F5}" srcId="{B80A5B36-5B70-42C7-83FE-72E7B1168BEF}" destId="{4C5847A6-2754-4652-AE63-300D6493CB8B}" srcOrd="1" destOrd="0" parTransId="{872842E0-A485-4289-9131-71DFF9CD76DD}" sibTransId="{A833A52B-0B71-4580-A303-4C9A43538C45}"/>
    <dgm:cxn modelId="{BFED2A92-258C-4727-8793-9240FB14A347}" type="presOf" srcId="{B80A5B36-5B70-42C7-83FE-72E7B1168BEF}" destId="{A0EC4805-7C32-4843-A3DB-BE2746D463D1}" srcOrd="0" destOrd="0" presId="urn:microsoft.com/office/officeart/2005/8/layout/vList5"/>
    <dgm:cxn modelId="{B6968192-32EE-4936-9290-4ED097748848}" srcId="{0E9AE576-8CFC-4677-A8B3-A00196F230FA}" destId="{C82069ED-2E38-492C-A78D-A782AF969754}" srcOrd="2" destOrd="0" parTransId="{42C57C0D-87A6-46D6-AE05-C3C09EFE482C}" sibTransId="{8B0C6A05-2029-4B80-9E5C-5C797AE0DAF2}"/>
    <dgm:cxn modelId="{35071095-B961-441E-919E-42C9ED118F6F}" srcId="{B80A5B36-5B70-42C7-83FE-72E7B1168BEF}" destId="{B3DED199-5007-416A-AC98-86300E10AE7B}" srcOrd="0" destOrd="0" parTransId="{5D1F3E40-0455-4BCB-8620-2B5DE3DCF545}" sibTransId="{4D498F7A-0F16-4280-9ACA-37B952CE908D}"/>
    <dgm:cxn modelId="{83A713A5-C7C1-49D9-80A4-036457B7781E}" type="presOf" srcId="{0E9AE576-8CFC-4677-A8B3-A00196F230FA}" destId="{6600CEE7-EF65-47FE-8027-C1C3B99109DA}" srcOrd="0" destOrd="0" presId="urn:microsoft.com/office/officeart/2005/8/layout/vList5"/>
    <dgm:cxn modelId="{460DC5BF-010F-4F4C-968A-FC965C32A3FE}" srcId="{C0510662-8DE1-4A45-930C-72996FB7ABBA}" destId="{18F998E1-61A2-4114-B5D6-AFAEB344D0E1}" srcOrd="2" destOrd="0" parTransId="{28E82751-45D9-4453-8A09-22A536DC9DB4}" sibTransId="{B19A3A0B-BF4E-46E3-9EA5-1FC48E44C70A}"/>
    <dgm:cxn modelId="{3504CBCA-593A-4765-B822-F6027EDD0A45}" type="presOf" srcId="{0168D274-6AB1-4C82-AB1F-A0CA2B10EECD}" destId="{B2AE81AF-F4B9-446B-89F8-27898D348365}" srcOrd="0" destOrd="0" presId="urn:microsoft.com/office/officeart/2005/8/layout/vList5"/>
    <dgm:cxn modelId="{7596A4CC-DE5F-4353-9B53-A9BC946C680E}" srcId="{C0510662-8DE1-4A45-930C-72996FB7ABBA}" destId="{B80A5B36-5B70-42C7-83FE-72E7B1168BEF}" srcOrd="3" destOrd="0" parTransId="{A2FF46DB-E09E-4E15-998B-D0792B7A4DBF}" sibTransId="{984EC01E-5B48-4731-BBC0-E89AF9600136}"/>
    <dgm:cxn modelId="{11082BD0-8B09-4984-88C8-DC640B9DB1B7}" srcId="{18F998E1-61A2-4114-B5D6-AFAEB344D0E1}" destId="{414920A6-B451-4E95-BD31-4DFDD52F8B7E}" srcOrd="0" destOrd="0" parTransId="{9FADB729-B8CF-4854-8407-970695A3802C}" sibTransId="{B015AAA2-EEAA-4614-B1B9-AF9D0FD49E37}"/>
    <dgm:cxn modelId="{5D4A4FD3-838D-4036-AE8D-CBA3D31442A1}" srcId="{0E9AE576-8CFC-4677-A8B3-A00196F230FA}" destId="{2BDDC296-7496-41BF-947F-A56B2973FE95}" srcOrd="1" destOrd="0" parTransId="{1ED7CB5D-7840-48B3-B164-43A96537ACD1}" sibTransId="{B7558CD7-30EE-418F-A58B-A234E1241363}"/>
    <dgm:cxn modelId="{58FD64E0-C04B-4E5E-92BD-35F1426FBE89}" type="presOf" srcId="{4C5847A6-2754-4652-AE63-300D6493CB8B}" destId="{FAB2A65C-9BF3-4F46-82B3-AEBBD917A588}" srcOrd="0" destOrd="1" presId="urn:microsoft.com/office/officeart/2005/8/layout/vList5"/>
    <dgm:cxn modelId="{719B26E8-377A-40A0-8070-F6B56EE76FAE}" type="presOf" srcId="{B3DED199-5007-416A-AC98-86300E10AE7B}" destId="{FAB2A65C-9BF3-4F46-82B3-AEBBD917A588}" srcOrd="0" destOrd="0" presId="urn:microsoft.com/office/officeart/2005/8/layout/vList5"/>
    <dgm:cxn modelId="{27101AEB-0CD4-42AD-9263-14D8B0DC1540}" srcId="{C0510662-8DE1-4A45-930C-72996FB7ABBA}" destId="{53314761-DCB3-44A9-8362-8039EA89B0E6}" srcOrd="0" destOrd="0" parTransId="{5B84D78C-2A7B-4423-9E45-E184EB9B011D}" sibTransId="{0836E38B-8088-43E3-85BE-64CDEBC97254}"/>
    <dgm:cxn modelId="{8F3768F2-D803-4CC6-882B-477469832C43}" type="presOf" srcId="{2BDDC296-7496-41BF-947F-A56B2973FE95}" destId="{B2AE81AF-F4B9-446B-89F8-27898D348365}" srcOrd="0" destOrd="1" presId="urn:microsoft.com/office/officeart/2005/8/layout/vList5"/>
    <dgm:cxn modelId="{5E09CFFF-4906-415F-861B-82B3D33C13DD}" srcId="{C0510662-8DE1-4A45-930C-72996FB7ABBA}" destId="{0E9AE576-8CFC-4677-A8B3-A00196F230FA}" srcOrd="1" destOrd="0" parTransId="{948CD653-941F-4927-BC8F-809BE15B13D0}" sibTransId="{365144C6-2C0F-4E97-880E-FEE4B4003FA5}"/>
    <dgm:cxn modelId="{6A80E3C3-EAE6-4F5D-9934-DFA7A98627A0}" type="presParOf" srcId="{EE2C1E78-1A8E-4B3E-8CA9-07C599DC37C5}" destId="{3AAEDF7C-9CBA-406C-AD32-731BEE3285AA}" srcOrd="0" destOrd="0" presId="urn:microsoft.com/office/officeart/2005/8/layout/vList5"/>
    <dgm:cxn modelId="{6B50AEF2-3C9A-49C4-8B7B-4D65C89A31B4}" type="presParOf" srcId="{3AAEDF7C-9CBA-406C-AD32-731BEE3285AA}" destId="{0542233F-5F8D-4D12-8610-0A6DADA891C5}" srcOrd="0" destOrd="0" presId="urn:microsoft.com/office/officeart/2005/8/layout/vList5"/>
    <dgm:cxn modelId="{D95CD1C1-2818-4FD6-84D2-EEB0147E705F}" type="presParOf" srcId="{3AAEDF7C-9CBA-406C-AD32-731BEE3285AA}" destId="{978F9775-687A-4D8D-B72B-3844C9415AA1}" srcOrd="1" destOrd="0" presId="urn:microsoft.com/office/officeart/2005/8/layout/vList5"/>
    <dgm:cxn modelId="{3D535621-8EAC-4CAB-8F13-AE797BB563AC}" type="presParOf" srcId="{EE2C1E78-1A8E-4B3E-8CA9-07C599DC37C5}" destId="{C22E20FB-2C9C-4745-9602-AD5C3E7FAAFA}" srcOrd="1" destOrd="0" presId="urn:microsoft.com/office/officeart/2005/8/layout/vList5"/>
    <dgm:cxn modelId="{DD7BA875-F958-4371-BCEC-9C954CF82F57}" type="presParOf" srcId="{EE2C1E78-1A8E-4B3E-8CA9-07C599DC37C5}" destId="{C6E6A5C7-8284-4063-BE75-35F2CA8A4EA3}" srcOrd="2" destOrd="0" presId="urn:microsoft.com/office/officeart/2005/8/layout/vList5"/>
    <dgm:cxn modelId="{69333E5F-AFEE-4164-87C4-C20AB17D3A99}" type="presParOf" srcId="{C6E6A5C7-8284-4063-BE75-35F2CA8A4EA3}" destId="{6600CEE7-EF65-47FE-8027-C1C3B99109DA}" srcOrd="0" destOrd="0" presId="urn:microsoft.com/office/officeart/2005/8/layout/vList5"/>
    <dgm:cxn modelId="{508E3A9E-A1DE-4E71-ADFD-C5FCF5542279}" type="presParOf" srcId="{C6E6A5C7-8284-4063-BE75-35F2CA8A4EA3}" destId="{B2AE81AF-F4B9-446B-89F8-27898D348365}" srcOrd="1" destOrd="0" presId="urn:microsoft.com/office/officeart/2005/8/layout/vList5"/>
    <dgm:cxn modelId="{8A5BCEE2-505C-4EF2-88AB-0B87A1578373}" type="presParOf" srcId="{EE2C1E78-1A8E-4B3E-8CA9-07C599DC37C5}" destId="{DCED7EE8-8B71-48A2-8A82-6A2E1439E8F2}" srcOrd="3" destOrd="0" presId="urn:microsoft.com/office/officeart/2005/8/layout/vList5"/>
    <dgm:cxn modelId="{419CB355-6976-4F89-B20C-C5C8981715DF}" type="presParOf" srcId="{EE2C1E78-1A8E-4B3E-8CA9-07C599DC37C5}" destId="{55055467-F047-4B91-9194-9D844A3946BD}" srcOrd="4" destOrd="0" presId="urn:microsoft.com/office/officeart/2005/8/layout/vList5"/>
    <dgm:cxn modelId="{1AFAC3DE-29D3-48DE-8C8F-850414432A74}" type="presParOf" srcId="{55055467-F047-4B91-9194-9D844A3946BD}" destId="{475B6478-A05B-465E-8227-792EB3C256F5}" srcOrd="0" destOrd="0" presId="urn:microsoft.com/office/officeart/2005/8/layout/vList5"/>
    <dgm:cxn modelId="{697FCFFA-7FF9-4BE5-B9BD-BBE321CA91E7}" type="presParOf" srcId="{55055467-F047-4B91-9194-9D844A3946BD}" destId="{6C78730A-6421-4AB8-8E98-D069A00741C3}" srcOrd="1" destOrd="0" presId="urn:microsoft.com/office/officeart/2005/8/layout/vList5"/>
    <dgm:cxn modelId="{80711BA4-460F-4680-99FF-C8F00629EF6F}" type="presParOf" srcId="{EE2C1E78-1A8E-4B3E-8CA9-07C599DC37C5}" destId="{886B5F86-5857-4FD4-8752-F5A7FB8DE1D6}" srcOrd="5" destOrd="0" presId="urn:microsoft.com/office/officeart/2005/8/layout/vList5"/>
    <dgm:cxn modelId="{E9FC5D36-61F6-4969-8A51-A5D79EB78F1C}" type="presParOf" srcId="{EE2C1E78-1A8E-4B3E-8CA9-07C599DC37C5}" destId="{26A13E00-648D-49A4-A5AC-FF27023F4716}" srcOrd="6" destOrd="0" presId="urn:microsoft.com/office/officeart/2005/8/layout/vList5"/>
    <dgm:cxn modelId="{4EAFB28D-E85E-420B-927D-7396E3AFF5B8}" type="presParOf" srcId="{26A13E00-648D-49A4-A5AC-FF27023F4716}" destId="{A0EC4805-7C32-4843-A3DB-BE2746D463D1}" srcOrd="0" destOrd="0" presId="urn:microsoft.com/office/officeart/2005/8/layout/vList5"/>
    <dgm:cxn modelId="{C73D4DC6-02F6-4141-B199-CC9378E583EA}" type="presParOf" srcId="{26A13E00-648D-49A4-A5AC-FF27023F4716}" destId="{FAB2A65C-9BF3-4F46-82B3-AEBBD917A58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510662-8DE1-4A45-930C-72996FB7ABBA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53314761-DCB3-44A9-8362-8039EA89B0E6}">
      <dgm:prSet phldrT="[Text]"/>
      <dgm:spPr/>
      <dgm:t>
        <a:bodyPr/>
        <a:lstStyle/>
        <a:p>
          <a:r>
            <a:rPr lang="de-DE" dirty="0"/>
            <a:t>Unflexibel </a:t>
          </a:r>
        </a:p>
      </dgm:t>
    </dgm:pt>
    <dgm:pt modelId="{5B84D78C-2A7B-4423-9E45-E184EB9B011D}" type="parTrans" cxnId="{27101AEB-0CD4-42AD-9263-14D8B0DC1540}">
      <dgm:prSet/>
      <dgm:spPr/>
      <dgm:t>
        <a:bodyPr/>
        <a:lstStyle/>
        <a:p>
          <a:endParaRPr lang="de-DE"/>
        </a:p>
      </dgm:t>
    </dgm:pt>
    <dgm:pt modelId="{0836E38B-8088-43E3-85BE-64CDEBC97254}" type="sibTrans" cxnId="{27101AEB-0CD4-42AD-9263-14D8B0DC1540}">
      <dgm:prSet/>
      <dgm:spPr/>
      <dgm:t>
        <a:bodyPr/>
        <a:lstStyle/>
        <a:p>
          <a:endParaRPr lang="de-DE"/>
        </a:p>
      </dgm:t>
    </dgm:pt>
    <dgm:pt modelId="{F1053FF5-D50C-4A97-AB14-97E9332D1FFA}">
      <dgm:prSet phldrT="[Text]"/>
      <dgm:spPr/>
      <dgm:t>
        <a:bodyPr/>
        <a:lstStyle/>
        <a:p>
          <a:r>
            <a:rPr lang="de-DE" dirty="0"/>
            <a:t>Kann Fragen nicht an Teilnehmer*Innen anpassen </a:t>
          </a:r>
        </a:p>
      </dgm:t>
    </dgm:pt>
    <dgm:pt modelId="{B91B781E-A28A-46CD-901E-CA08343437BE}" type="parTrans" cxnId="{F269FD10-A7C0-43BB-9D59-577EDD00BF19}">
      <dgm:prSet/>
      <dgm:spPr/>
      <dgm:t>
        <a:bodyPr/>
        <a:lstStyle/>
        <a:p>
          <a:endParaRPr lang="de-DE"/>
        </a:p>
      </dgm:t>
    </dgm:pt>
    <dgm:pt modelId="{6DB03A74-7B65-4C64-B4D1-9A27A326596A}" type="sibTrans" cxnId="{F269FD10-A7C0-43BB-9D59-577EDD00BF19}">
      <dgm:prSet/>
      <dgm:spPr/>
      <dgm:t>
        <a:bodyPr/>
        <a:lstStyle/>
        <a:p>
          <a:endParaRPr lang="de-DE"/>
        </a:p>
      </dgm:t>
    </dgm:pt>
    <dgm:pt modelId="{0E9AE576-8CFC-4677-A8B3-A00196F230FA}">
      <dgm:prSet phldrT="[Text]"/>
      <dgm:spPr/>
      <dgm:t>
        <a:bodyPr/>
        <a:lstStyle/>
        <a:p>
          <a:r>
            <a:rPr lang="de-DE" dirty="0"/>
            <a:t>Geht nicht so sehr in die Tiefe </a:t>
          </a:r>
        </a:p>
      </dgm:t>
    </dgm:pt>
    <dgm:pt modelId="{948CD653-941F-4927-BC8F-809BE15B13D0}" type="parTrans" cxnId="{5E09CFFF-4906-415F-861B-82B3D33C13DD}">
      <dgm:prSet/>
      <dgm:spPr/>
      <dgm:t>
        <a:bodyPr/>
        <a:lstStyle/>
        <a:p>
          <a:endParaRPr lang="de-DE"/>
        </a:p>
      </dgm:t>
    </dgm:pt>
    <dgm:pt modelId="{365144C6-2C0F-4E97-880E-FEE4B4003FA5}" type="sibTrans" cxnId="{5E09CFFF-4906-415F-861B-82B3D33C13DD}">
      <dgm:prSet/>
      <dgm:spPr/>
      <dgm:t>
        <a:bodyPr/>
        <a:lstStyle/>
        <a:p>
          <a:endParaRPr lang="de-DE"/>
        </a:p>
      </dgm:t>
    </dgm:pt>
    <dgm:pt modelId="{0168D274-6AB1-4C82-AB1F-A0CA2B10EECD}">
      <dgm:prSet phldrT="[Text]"/>
      <dgm:spPr/>
      <dgm:t>
        <a:bodyPr/>
        <a:lstStyle/>
        <a:p>
          <a:r>
            <a:rPr lang="de-DE" dirty="0"/>
            <a:t>Wir wissen nicht, warum Teilnehmer*Innen antworten wie sie es tun</a:t>
          </a:r>
        </a:p>
      </dgm:t>
    </dgm:pt>
    <dgm:pt modelId="{2B200498-9A88-42BA-9F0A-8422B49B6C65}" type="parTrans" cxnId="{143D6752-3D33-4AD6-AE25-034BBDE60E47}">
      <dgm:prSet/>
      <dgm:spPr/>
      <dgm:t>
        <a:bodyPr/>
        <a:lstStyle/>
        <a:p>
          <a:endParaRPr lang="de-DE"/>
        </a:p>
      </dgm:t>
    </dgm:pt>
    <dgm:pt modelId="{68F01058-C261-4AC5-98BF-1C1567EF8CC5}" type="sibTrans" cxnId="{143D6752-3D33-4AD6-AE25-034BBDE60E47}">
      <dgm:prSet/>
      <dgm:spPr/>
      <dgm:t>
        <a:bodyPr/>
        <a:lstStyle/>
        <a:p>
          <a:endParaRPr lang="de-DE"/>
        </a:p>
      </dgm:t>
    </dgm:pt>
    <dgm:pt modelId="{18F998E1-61A2-4114-B5D6-AFAEB344D0E1}">
      <dgm:prSet phldrT="[Text]"/>
      <dgm:spPr/>
      <dgm:t>
        <a:bodyPr/>
        <a:lstStyle/>
        <a:p>
          <a:r>
            <a:rPr lang="de-DE" dirty="0"/>
            <a:t>Verzerrungen</a:t>
          </a:r>
        </a:p>
      </dgm:t>
    </dgm:pt>
    <dgm:pt modelId="{28E82751-45D9-4453-8A09-22A536DC9DB4}" type="parTrans" cxnId="{460DC5BF-010F-4F4C-968A-FC965C32A3FE}">
      <dgm:prSet/>
      <dgm:spPr/>
      <dgm:t>
        <a:bodyPr/>
        <a:lstStyle/>
        <a:p>
          <a:endParaRPr lang="de-DE"/>
        </a:p>
      </dgm:t>
    </dgm:pt>
    <dgm:pt modelId="{B19A3A0B-BF4E-46E3-9EA5-1FC48E44C70A}" type="sibTrans" cxnId="{460DC5BF-010F-4F4C-968A-FC965C32A3FE}">
      <dgm:prSet/>
      <dgm:spPr/>
      <dgm:t>
        <a:bodyPr/>
        <a:lstStyle/>
        <a:p>
          <a:endParaRPr lang="de-DE"/>
        </a:p>
      </dgm:t>
    </dgm:pt>
    <dgm:pt modelId="{414920A6-B451-4E95-BD31-4DFDD52F8B7E}">
      <dgm:prSet phldrT="[Text]"/>
      <dgm:spPr/>
      <dgm:t>
        <a:bodyPr/>
        <a:lstStyle/>
        <a:p>
          <a:r>
            <a:rPr lang="de-DE" dirty="0"/>
            <a:t>Ergebnisse können durch Nicht-Antwort </a:t>
          </a:r>
          <a:r>
            <a:rPr lang="de-DE" dirty="0" err="1"/>
            <a:t>verzzert</a:t>
          </a:r>
          <a:r>
            <a:rPr lang="de-DE" dirty="0"/>
            <a:t> werde </a:t>
          </a:r>
        </a:p>
      </dgm:t>
    </dgm:pt>
    <dgm:pt modelId="{9FADB729-B8CF-4854-8407-970695A3802C}" type="parTrans" cxnId="{11082BD0-8B09-4984-88C8-DC640B9DB1B7}">
      <dgm:prSet/>
      <dgm:spPr/>
      <dgm:t>
        <a:bodyPr/>
        <a:lstStyle/>
        <a:p>
          <a:endParaRPr lang="de-DE"/>
        </a:p>
      </dgm:t>
    </dgm:pt>
    <dgm:pt modelId="{B015AAA2-EEAA-4614-B1B9-AF9D0FD49E37}" type="sibTrans" cxnId="{11082BD0-8B09-4984-88C8-DC640B9DB1B7}">
      <dgm:prSet/>
      <dgm:spPr/>
      <dgm:t>
        <a:bodyPr/>
        <a:lstStyle/>
        <a:p>
          <a:endParaRPr lang="de-DE"/>
        </a:p>
      </dgm:t>
    </dgm:pt>
    <dgm:pt modelId="{4C5847A6-2754-4652-AE63-300D6493CB8B}">
      <dgm:prSet phldrT="[Text]"/>
      <dgm:spPr/>
      <dgm:t>
        <a:bodyPr/>
        <a:lstStyle/>
        <a:p>
          <a:r>
            <a:rPr lang="de-DE" dirty="0"/>
            <a:t>Kann repräsentativer für die von Ihnen zu bewertende Population sein.</a:t>
          </a:r>
        </a:p>
      </dgm:t>
    </dgm:pt>
    <dgm:pt modelId="{A833A52B-0B71-4580-A303-4C9A43538C45}" type="sibTrans" cxnId="{931C8683-1320-44D1-BB7C-8C82E04849F5}">
      <dgm:prSet/>
      <dgm:spPr/>
      <dgm:t>
        <a:bodyPr/>
        <a:lstStyle/>
        <a:p>
          <a:endParaRPr lang="de-DE"/>
        </a:p>
      </dgm:t>
    </dgm:pt>
    <dgm:pt modelId="{872842E0-A485-4289-9131-71DFF9CD76DD}" type="parTrans" cxnId="{931C8683-1320-44D1-BB7C-8C82E04849F5}">
      <dgm:prSet/>
      <dgm:spPr/>
      <dgm:t>
        <a:bodyPr/>
        <a:lstStyle/>
        <a:p>
          <a:endParaRPr lang="de-DE"/>
        </a:p>
      </dgm:t>
    </dgm:pt>
    <dgm:pt modelId="{B3DED199-5007-416A-AC98-86300E10AE7B}">
      <dgm:prSet phldrT="[Text]"/>
      <dgm:spPr/>
      <dgm:t>
        <a:bodyPr/>
        <a:lstStyle/>
        <a:p>
          <a:r>
            <a:rPr lang="de-DE" dirty="0"/>
            <a:t>Erfordern viel Planung </a:t>
          </a:r>
        </a:p>
      </dgm:t>
    </dgm:pt>
    <dgm:pt modelId="{4D498F7A-0F16-4280-9ACA-37B952CE908D}" type="sibTrans" cxnId="{35071095-B961-441E-919E-42C9ED118F6F}">
      <dgm:prSet/>
      <dgm:spPr/>
      <dgm:t>
        <a:bodyPr/>
        <a:lstStyle/>
        <a:p>
          <a:endParaRPr lang="de-DE"/>
        </a:p>
      </dgm:t>
    </dgm:pt>
    <dgm:pt modelId="{5D1F3E40-0455-4BCB-8620-2B5DE3DCF545}" type="parTrans" cxnId="{35071095-B961-441E-919E-42C9ED118F6F}">
      <dgm:prSet/>
      <dgm:spPr/>
      <dgm:t>
        <a:bodyPr/>
        <a:lstStyle/>
        <a:p>
          <a:endParaRPr lang="de-DE"/>
        </a:p>
      </dgm:t>
    </dgm:pt>
    <dgm:pt modelId="{DAA22C9C-C863-40A6-B45E-9C8E090A7D43}">
      <dgm:prSet phldrT="[Text]"/>
      <dgm:spPr/>
      <dgm:t>
        <a:bodyPr/>
        <a:lstStyle/>
        <a:p>
          <a:r>
            <a:rPr lang="de-DE" dirty="0"/>
            <a:t>Spätere Anpassungen sind schwer </a:t>
          </a:r>
        </a:p>
      </dgm:t>
    </dgm:pt>
    <dgm:pt modelId="{2C22656A-6E39-4BFE-B9F9-FF5F1726ADA2}" type="parTrans" cxnId="{0567CB46-31AB-40C0-A021-1915819F90BE}">
      <dgm:prSet/>
      <dgm:spPr/>
      <dgm:t>
        <a:bodyPr/>
        <a:lstStyle/>
        <a:p>
          <a:endParaRPr lang="de-DE"/>
        </a:p>
      </dgm:t>
    </dgm:pt>
    <dgm:pt modelId="{D20C0470-87F0-4B4A-868B-1FDB6547EF26}" type="sibTrans" cxnId="{0567CB46-31AB-40C0-A021-1915819F90BE}">
      <dgm:prSet/>
      <dgm:spPr/>
      <dgm:t>
        <a:bodyPr/>
        <a:lstStyle/>
        <a:p>
          <a:endParaRPr lang="de-DE"/>
        </a:p>
      </dgm:t>
    </dgm:pt>
    <dgm:pt modelId="{BB4B3B4D-62F2-4AE0-A5FB-AA184EE3DA59}">
      <dgm:prSet phldrT="[Text]"/>
      <dgm:spPr/>
      <dgm:t>
        <a:bodyPr/>
        <a:lstStyle/>
        <a:p>
          <a:r>
            <a:rPr lang="de-DE" dirty="0"/>
            <a:t>Antwortmöglichkeiten (meist) vorgegeben </a:t>
          </a:r>
        </a:p>
      </dgm:t>
    </dgm:pt>
    <dgm:pt modelId="{ABA537ED-E24E-4922-A0C3-DBA838CF06E1}" type="parTrans" cxnId="{9AE14112-75A5-44C5-ACE0-0E704366FCEA}">
      <dgm:prSet/>
      <dgm:spPr/>
      <dgm:t>
        <a:bodyPr/>
        <a:lstStyle/>
        <a:p>
          <a:endParaRPr lang="de-DE"/>
        </a:p>
      </dgm:t>
    </dgm:pt>
    <dgm:pt modelId="{6B336E70-EA95-4A22-9FEC-D529B3F32419}" type="sibTrans" cxnId="{9AE14112-75A5-44C5-ACE0-0E704366FCEA}">
      <dgm:prSet/>
      <dgm:spPr/>
      <dgm:t>
        <a:bodyPr/>
        <a:lstStyle/>
        <a:p>
          <a:endParaRPr lang="de-DE"/>
        </a:p>
      </dgm:t>
    </dgm:pt>
    <dgm:pt modelId="{C940DC8B-8A4E-4F13-BE33-0719184AE684}">
      <dgm:prSet phldrT="[Text]"/>
      <dgm:spPr/>
      <dgm:t>
        <a:bodyPr/>
        <a:lstStyle/>
        <a:p>
          <a:r>
            <a:rPr lang="de-DE" dirty="0"/>
            <a:t>Ergebnisse können durch </a:t>
          </a:r>
        </a:p>
      </dgm:t>
    </dgm:pt>
    <dgm:pt modelId="{26CAD039-8A62-4E49-84BF-130D52EF55E4}" type="parTrans" cxnId="{AD574D3E-8B38-465F-80F7-DFD1CDF146BE}">
      <dgm:prSet/>
      <dgm:spPr/>
      <dgm:t>
        <a:bodyPr/>
        <a:lstStyle/>
        <a:p>
          <a:endParaRPr lang="de-DE"/>
        </a:p>
      </dgm:t>
    </dgm:pt>
    <dgm:pt modelId="{991FD221-00D2-4CDB-9650-785FFFA67BB5}" type="sibTrans" cxnId="{AD574D3E-8B38-465F-80F7-DFD1CDF146BE}">
      <dgm:prSet/>
      <dgm:spPr/>
      <dgm:t>
        <a:bodyPr/>
        <a:lstStyle/>
        <a:p>
          <a:endParaRPr lang="de-DE"/>
        </a:p>
      </dgm:t>
    </dgm:pt>
    <dgm:pt modelId="{EE2C1E78-1A8E-4B3E-8CA9-07C599DC37C5}" type="pres">
      <dgm:prSet presAssocID="{C0510662-8DE1-4A45-930C-72996FB7ABBA}" presName="Name0" presStyleCnt="0">
        <dgm:presLayoutVars>
          <dgm:dir/>
          <dgm:animLvl val="lvl"/>
          <dgm:resizeHandles val="exact"/>
        </dgm:presLayoutVars>
      </dgm:prSet>
      <dgm:spPr/>
    </dgm:pt>
    <dgm:pt modelId="{3AAEDF7C-9CBA-406C-AD32-731BEE3285AA}" type="pres">
      <dgm:prSet presAssocID="{53314761-DCB3-44A9-8362-8039EA89B0E6}" presName="linNode" presStyleCnt="0"/>
      <dgm:spPr/>
    </dgm:pt>
    <dgm:pt modelId="{0542233F-5F8D-4D12-8610-0A6DADA891C5}" type="pres">
      <dgm:prSet presAssocID="{53314761-DCB3-44A9-8362-8039EA89B0E6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978F9775-687A-4D8D-B72B-3844C9415AA1}" type="pres">
      <dgm:prSet presAssocID="{53314761-DCB3-44A9-8362-8039EA89B0E6}" presName="descendantText" presStyleLbl="alignAccFollowNode1" presStyleIdx="0" presStyleCnt="4">
        <dgm:presLayoutVars>
          <dgm:bulletEnabled val="1"/>
        </dgm:presLayoutVars>
      </dgm:prSet>
      <dgm:spPr/>
    </dgm:pt>
    <dgm:pt modelId="{C22E20FB-2C9C-4745-9602-AD5C3E7FAAFA}" type="pres">
      <dgm:prSet presAssocID="{0836E38B-8088-43E3-85BE-64CDEBC97254}" presName="sp" presStyleCnt="0"/>
      <dgm:spPr/>
    </dgm:pt>
    <dgm:pt modelId="{C6E6A5C7-8284-4063-BE75-35F2CA8A4EA3}" type="pres">
      <dgm:prSet presAssocID="{0E9AE576-8CFC-4677-A8B3-A00196F230FA}" presName="linNode" presStyleCnt="0"/>
      <dgm:spPr/>
    </dgm:pt>
    <dgm:pt modelId="{6600CEE7-EF65-47FE-8027-C1C3B99109DA}" type="pres">
      <dgm:prSet presAssocID="{0E9AE576-8CFC-4677-A8B3-A00196F230F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B2AE81AF-F4B9-446B-89F8-27898D348365}" type="pres">
      <dgm:prSet presAssocID="{0E9AE576-8CFC-4677-A8B3-A00196F230FA}" presName="descendantText" presStyleLbl="alignAccFollowNode1" presStyleIdx="1" presStyleCnt="4">
        <dgm:presLayoutVars>
          <dgm:bulletEnabled val="1"/>
        </dgm:presLayoutVars>
      </dgm:prSet>
      <dgm:spPr/>
    </dgm:pt>
    <dgm:pt modelId="{DCED7EE8-8B71-48A2-8A82-6A2E1439E8F2}" type="pres">
      <dgm:prSet presAssocID="{365144C6-2C0F-4E97-880E-FEE4B4003FA5}" presName="sp" presStyleCnt="0"/>
      <dgm:spPr/>
    </dgm:pt>
    <dgm:pt modelId="{55055467-F047-4B91-9194-9D844A3946BD}" type="pres">
      <dgm:prSet presAssocID="{18F998E1-61A2-4114-B5D6-AFAEB344D0E1}" presName="linNode" presStyleCnt="0"/>
      <dgm:spPr/>
    </dgm:pt>
    <dgm:pt modelId="{475B6478-A05B-465E-8227-792EB3C256F5}" type="pres">
      <dgm:prSet presAssocID="{18F998E1-61A2-4114-B5D6-AFAEB344D0E1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C78730A-6421-4AB8-8E98-D069A00741C3}" type="pres">
      <dgm:prSet presAssocID="{18F998E1-61A2-4114-B5D6-AFAEB344D0E1}" presName="descendantText" presStyleLbl="alignAccFollowNode1" presStyleIdx="2" presStyleCnt="4">
        <dgm:presLayoutVars>
          <dgm:bulletEnabled val="1"/>
        </dgm:presLayoutVars>
      </dgm:prSet>
      <dgm:spPr/>
    </dgm:pt>
    <dgm:pt modelId="{886B5F86-5857-4FD4-8752-F5A7FB8DE1D6}" type="pres">
      <dgm:prSet presAssocID="{B19A3A0B-BF4E-46E3-9EA5-1FC48E44C70A}" presName="sp" presStyleCnt="0"/>
      <dgm:spPr/>
    </dgm:pt>
    <dgm:pt modelId="{28220F9C-E05C-4621-909D-023A263125F0}" type="pres">
      <dgm:prSet presAssocID="{B3DED199-5007-416A-AC98-86300E10AE7B}" presName="linNode" presStyleCnt="0"/>
      <dgm:spPr/>
    </dgm:pt>
    <dgm:pt modelId="{D9B53718-8B25-4E75-9677-E80AF147185C}" type="pres">
      <dgm:prSet presAssocID="{B3DED199-5007-416A-AC98-86300E10AE7B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667586A9-58A2-4D81-A3F8-E12411BC5C5C}" type="pres">
      <dgm:prSet presAssocID="{B3DED199-5007-416A-AC98-86300E10AE7B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B6F3E08-C126-472E-9D4E-5743F81C6DFD}" type="presOf" srcId="{414920A6-B451-4E95-BD31-4DFDD52F8B7E}" destId="{6C78730A-6421-4AB8-8E98-D069A00741C3}" srcOrd="0" destOrd="0" presId="urn:microsoft.com/office/officeart/2005/8/layout/vList5"/>
    <dgm:cxn modelId="{41F6CF08-9A62-4418-9F0D-2194851E94FE}" type="presOf" srcId="{C940DC8B-8A4E-4F13-BE33-0719184AE684}" destId="{6C78730A-6421-4AB8-8E98-D069A00741C3}" srcOrd="0" destOrd="1" presId="urn:microsoft.com/office/officeart/2005/8/layout/vList5"/>
    <dgm:cxn modelId="{6F02CA10-03E2-4824-BD96-08332116E8DF}" type="presOf" srcId="{C0510662-8DE1-4A45-930C-72996FB7ABBA}" destId="{EE2C1E78-1A8E-4B3E-8CA9-07C599DC37C5}" srcOrd="0" destOrd="0" presId="urn:microsoft.com/office/officeart/2005/8/layout/vList5"/>
    <dgm:cxn modelId="{F269FD10-A7C0-43BB-9D59-577EDD00BF19}" srcId="{53314761-DCB3-44A9-8362-8039EA89B0E6}" destId="{F1053FF5-D50C-4A97-AB14-97E9332D1FFA}" srcOrd="0" destOrd="0" parTransId="{B91B781E-A28A-46CD-901E-CA08343437BE}" sibTransId="{6DB03A74-7B65-4C64-B4D1-9A27A326596A}"/>
    <dgm:cxn modelId="{9AE14112-75A5-44C5-ACE0-0E704366FCEA}" srcId="{0E9AE576-8CFC-4677-A8B3-A00196F230FA}" destId="{BB4B3B4D-62F2-4AE0-A5FB-AA184EE3DA59}" srcOrd="1" destOrd="0" parTransId="{ABA537ED-E24E-4922-A0C3-DBA838CF06E1}" sibTransId="{6B336E70-EA95-4A22-9FEC-D529B3F32419}"/>
    <dgm:cxn modelId="{449E9E16-05DC-456A-BF8A-D8795DB2CED7}" type="presOf" srcId="{53314761-DCB3-44A9-8362-8039EA89B0E6}" destId="{0542233F-5F8D-4D12-8610-0A6DADA891C5}" srcOrd="0" destOrd="0" presId="urn:microsoft.com/office/officeart/2005/8/layout/vList5"/>
    <dgm:cxn modelId="{7923DF1F-85EE-4A47-B3D8-E3279115593A}" type="presOf" srcId="{DAA22C9C-C863-40A6-B45E-9C8E090A7D43}" destId="{978F9775-687A-4D8D-B72B-3844C9415AA1}" srcOrd="0" destOrd="1" presId="urn:microsoft.com/office/officeart/2005/8/layout/vList5"/>
    <dgm:cxn modelId="{32AE0239-8E8E-4DE6-A095-D156F4F1D2D4}" type="presOf" srcId="{4C5847A6-2754-4652-AE63-300D6493CB8B}" destId="{667586A9-58A2-4D81-A3F8-E12411BC5C5C}" srcOrd="0" destOrd="0" presId="urn:microsoft.com/office/officeart/2005/8/layout/vList5"/>
    <dgm:cxn modelId="{AD574D3E-8B38-465F-80F7-DFD1CDF146BE}" srcId="{18F998E1-61A2-4114-B5D6-AFAEB344D0E1}" destId="{C940DC8B-8A4E-4F13-BE33-0719184AE684}" srcOrd="1" destOrd="0" parTransId="{26CAD039-8A62-4E49-84BF-130D52EF55E4}" sibTransId="{991FD221-00D2-4CDB-9650-785FFFA67BB5}"/>
    <dgm:cxn modelId="{0567CB46-31AB-40C0-A021-1915819F90BE}" srcId="{53314761-DCB3-44A9-8362-8039EA89B0E6}" destId="{DAA22C9C-C863-40A6-B45E-9C8E090A7D43}" srcOrd="1" destOrd="0" parTransId="{2C22656A-6E39-4BFE-B9F9-FF5F1726ADA2}" sibTransId="{D20C0470-87F0-4B4A-868B-1FDB6547EF26}"/>
    <dgm:cxn modelId="{B3BC2F4E-096B-4021-96AB-5D8C80506789}" type="presOf" srcId="{18F998E1-61A2-4114-B5D6-AFAEB344D0E1}" destId="{475B6478-A05B-465E-8227-792EB3C256F5}" srcOrd="0" destOrd="0" presId="urn:microsoft.com/office/officeart/2005/8/layout/vList5"/>
    <dgm:cxn modelId="{143D6752-3D33-4AD6-AE25-034BBDE60E47}" srcId="{0E9AE576-8CFC-4677-A8B3-A00196F230FA}" destId="{0168D274-6AB1-4C82-AB1F-A0CA2B10EECD}" srcOrd="0" destOrd="0" parTransId="{2B200498-9A88-42BA-9F0A-8422B49B6C65}" sibTransId="{68F01058-C261-4AC5-98BF-1C1567EF8CC5}"/>
    <dgm:cxn modelId="{8B07A781-03D3-4089-937C-19807D2440A2}" type="presOf" srcId="{F1053FF5-D50C-4A97-AB14-97E9332D1FFA}" destId="{978F9775-687A-4D8D-B72B-3844C9415AA1}" srcOrd="0" destOrd="0" presId="urn:microsoft.com/office/officeart/2005/8/layout/vList5"/>
    <dgm:cxn modelId="{931C8683-1320-44D1-BB7C-8C82E04849F5}" srcId="{B3DED199-5007-416A-AC98-86300E10AE7B}" destId="{4C5847A6-2754-4652-AE63-300D6493CB8B}" srcOrd="0" destOrd="0" parTransId="{872842E0-A485-4289-9131-71DFF9CD76DD}" sibTransId="{A833A52B-0B71-4580-A303-4C9A43538C45}"/>
    <dgm:cxn modelId="{3CAD7784-E351-41B5-8D1D-7115CEEA6C6C}" type="presOf" srcId="{B3DED199-5007-416A-AC98-86300E10AE7B}" destId="{D9B53718-8B25-4E75-9677-E80AF147185C}" srcOrd="0" destOrd="0" presId="urn:microsoft.com/office/officeart/2005/8/layout/vList5"/>
    <dgm:cxn modelId="{35071095-B961-441E-919E-42C9ED118F6F}" srcId="{C0510662-8DE1-4A45-930C-72996FB7ABBA}" destId="{B3DED199-5007-416A-AC98-86300E10AE7B}" srcOrd="3" destOrd="0" parTransId="{5D1F3E40-0455-4BCB-8620-2B5DE3DCF545}" sibTransId="{4D498F7A-0F16-4280-9ACA-37B952CE908D}"/>
    <dgm:cxn modelId="{83A713A5-C7C1-49D9-80A4-036457B7781E}" type="presOf" srcId="{0E9AE576-8CFC-4677-A8B3-A00196F230FA}" destId="{6600CEE7-EF65-47FE-8027-C1C3B99109DA}" srcOrd="0" destOrd="0" presId="urn:microsoft.com/office/officeart/2005/8/layout/vList5"/>
    <dgm:cxn modelId="{460DC5BF-010F-4F4C-968A-FC965C32A3FE}" srcId="{C0510662-8DE1-4A45-930C-72996FB7ABBA}" destId="{18F998E1-61A2-4114-B5D6-AFAEB344D0E1}" srcOrd="2" destOrd="0" parTransId="{28E82751-45D9-4453-8A09-22A536DC9DB4}" sibTransId="{B19A3A0B-BF4E-46E3-9EA5-1FC48E44C70A}"/>
    <dgm:cxn modelId="{3504CBCA-593A-4765-B822-F6027EDD0A45}" type="presOf" srcId="{0168D274-6AB1-4C82-AB1F-A0CA2B10EECD}" destId="{B2AE81AF-F4B9-446B-89F8-27898D348365}" srcOrd="0" destOrd="0" presId="urn:microsoft.com/office/officeart/2005/8/layout/vList5"/>
    <dgm:cxn modelId="{11082BD0-8B09-4984-88C8-DC640B9DB1B7}" srcId="{18F998E1-61A2-4114-B5D6-AFAEB344D0E1}" destId="{414920A6-B451-4E95-BD31-4DFDD52F8B7E}" srcOrd="0" destOrd="0" parTransId="{9FADB729-B8CF-4854-8407-970695A3802C}" sibTransId="{B015AAA2-EEAA-4614-B1B9-AF9D0FD49E37}"/>
    <dgm:cxn modelId="{27101AEB-0CD4-42AD-9263-14D8B0DC1540}" srcId="{C0510662-8DE1-4A45-930C-72996FB7ABBA}" destId="{53314761-DCB3-44A9-8362-8039EA89B0E6}" srcOrd="0" destOrd="0" parTransId="{5B84D78C-2A7B-4423-9E45-E184EB9B011D}" sibTransId="{0836E38B-8088-43E3-85BE-64CDEBC97254}"/>
    <dgm:cxn modelId="{29CFB2F5-3050-4A49-BC10-6F45A5251352}" type="presOf" srcId="{BB4B3B4D-62F2-4AE0-A5FB-AA184EE3DA59}" destId="{B2AE81AF-F4B9-446B-89F8-27898D348365}" srcOrd="0" destOrd="1" presId="urn:microsoft.com/office/officeart/2005/8/layout/vList5"/>
    <dgm:cxn modelId="{5E09CFFF-4906-415F-861B-82B3D33C13DD}" srcId="{C0510662-8DE1-4A45-930C-72996FB7ABBA}" destId="{0E9AE576-8CFC-4677-A8B3-A00196F230FA}" srcOrd="1" destOrd="0" parTransId="{948CD653-941F-4927-BC8F-809BE15B13D0}" sibTransId="{365144C6-2C0F-4E97-880E-FEE4B4003FA5}"/>
    <dgm:cxn modelId="{6A80E3C3-EAE6-4F5D-9934-DFA7A98627A0}" type="presParOf" srcId="{EE2C1E78-1A8E-4B3E-8CA9-07C599DC37C5}" destId="{3AAEDF7C-9CBA-406C-AD32-731BEE3285AA}" srcOrd="0" destOrd="0" presId="urn:microsoft.com/office/officeart/2005/8/layout/vList5"/>
    <dgm:cxn modelId="{6B50AEF2-3C9A-49C4-8B7B-4D65C89A31B4}" type="presParOf" srcId="{3AAEDF7C-9CBA-406C-AD32-731BEE3285AA}" destId="{0542233F-5F8D-4D12-8610-0A6DADA891C5}" srcOrd="0" destOrd="0" presId="urn:microsoft.com/office/officeart/2005/8/layout/vList5"/>
    <dgm:cxn modelId="{D95CD1C1-2818-4FD6-84D2-EEB0147E705F}" type="presParOf" srcId="{3AAEDF7C-9CBA-406C-AD32-731BEE3285AA}" destId="{978F9775-687A-4D8D-B72B-3844C9415AA1}" srcOrd="1" destOrd="0" presId="urn:microsoft.com/office/officeart/2005/8/layout/vList5"/>
    <dgm:cxn modelId="{3D535621-8EAC-4CAB-8F13-AE797BB563AC}" type="presParOf" srcId="{EE2C1E78-1A8E-4B3E-8CA9-07C599DC37C5}" destId="{C22E20FB-2C9C-4745-9602-AD5C3E7FAAFA}" srcOrd="1" destOrd="0" presId="urn:microsoft.com/office/officeart/2005/8/layout/vList5"/>
    <dgm:cxn modelId="{DD7BA875-F958-4371-BCEC-9C954CF82F57}" type="presParOf" srcId="{EE2C1E78-1A8E-4B3E-8CA9-07C599DC37C5}" destId="{C6E6A5C7-8284-4063-BE75-35F2CA8A4EA3}" srcOrd="2" destOrd="0" presId="urn:microsoft.com/office/officeart/2005/8/layout/vList5"/>
    <dgm:cxn modelId="{69333E5F-AFEE-4164-87C4-C20AB17D3A99}" type="presParOf" srcId="{C6E6A5C7-8284-4063-BE75-35F2CA8A4EA3}" destId="{6600CEE7-EF65-47FE-8027-C1C3B99109DA}" srcOrd="0" destOrd="0" presId="urn:microsoft.com/office/officeart/2005/8/layout/vList5"/>
    <dgm:cxn modelId="{508E3A9E-A1DE-4E71-ADFD-C5FCF5542279}" type="presParOf" srcId="{C6E6A5C7-8284-4063-BE75-35F2CA8A4EA3}" destId="{B2AE81AF-F4B9-446B-89F8-27898D348365}" srcOrd="1" destOrd="0" presId="urn:microsoft.com/office/officeart/2005/8/layout/vList5"/>
    <dgm:cxn modelId="{8A5BCEE2-505C-4EF2-88AB-0B87A1578373}" type="presParOf" srcId="{EE2C1E78-1A8E-4B3E-8CA9-07C599DC37C5}" destId="{DCED7EE8-8B71-48A2-8A82-6A2E1439E8F2}" srcOrd="3" destOrd="0" presId="urn:microsoft.com/office/officeart/2005/8/layout/vList5"/>
    <dgm:cxn modelId="{419CB355-6976-4F89-B20C-C5C8981715DF}" type="presParOf" srcId="{EE2C1E78-1A8E-4B3E-8CA9-07C599DC37C5}" destId="{55055467-F047-4B91-9194-9D844A3946BD}" srcOrd="4" destOrd="0" presId="urn:microsoft.com/office/officeart/2005/8/layout/vList5"/>
    <dgm:cxn modelId="{1AFAC3DE-29D3-48DE-8C8F-850414432A74}" type="presParOf" srcId="{55055467-F047-4B91-9194-9D844A3946BD}" destId="{475B6478-A05B-465E-8227-792EB3C256F5}" srcOrd="0" destOrd="0" presId="urn:microsoft.com/office/officeart/2005/8/layout/vList5"/>
    <dgm:cxn modelId="{697FCFFA-7FF9-4BE5-B9BD-BBE321CA91E7}" type="presParOf" srcId="{55055467-F047-4B91-9194-9D844A3946BD}" destId="{6C78730A-6421-4AB8-8E98-D069A00741C3}" srcOrd="1" destOrd="0" presId="urn:microsoft.com/office/officeart/2005/8/layout/vList5"/>
    <dgm:cxn modelId="{80711BA4-460F-4680-99FF-C8F00629EF6F}" type="presParOf" srcId="{EE2C1E78-1A8E-4B3E-8CA9-07C599DC37C5}" destId="{886B5F86-5857-4FD4-8752-F5A7FB8DE1D6}" srcOrd="5" destOrd="0" presId="urn:microsoft.com/office/officeart/2005/8/layout/vList5"/>
    <dgm:cxn modelId="{2F30AF63-6C7B-4FEC-91E4-F423C42D2160}" type="presParOf" srcId="{EE2C1E78-1A8E-4B3E-8CA9-07C599DC37C5}" destId="{28220F9C-E05C-4621-909D-023A263125F0}" srcOrd="6" destOrd="0" presId="urn:microsoft.com/office/officeart/2005/8/layout/vList5"/>
    <dgm:cxn modelId="{F795E36D-5209-4B7D-8F29-5E5FB9D61A95}" type="presParOf" srcId="{28220F9C-E05C-4621-909D-023A263125F0}" destId="{D9B53718-8B25-4E75-9677-E80AF147185C}" srcOrd="0" destOrd="0" presId="urn:microsoft.com/office/officeart/2005/8/layout/vList5"/>
    <dgm:cxn modelId="{82A69430-4C25-4E0C-9C45-0A93D011E30E}" type="presParOf" srcId="{28220F9C-E05C-4621-909D-023A263125F0}" destId="{667586A9-58A2-4D81-A3F8-E12411BC5C5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CA18F9-AE60-47BE-B6B7-31AA0AE81CFA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D653712-B13C-4D16-9A3A-3A07873F8D42}">
      <dgm:prSet/>
      <dgm:spPr/>
      <dgm:t>
        <a:bodyPr/>
        <a:lstStyle/>
        <a:p>
          <a:pPr>
            <a:defRPr b="1"/>
          </a:pPr>
          <a:r>
            <a:rPr lang="de-DE"/>
            <a:t>Qualitative Methoden (0/1) </a:t>
          </a:r>
          <a:r>
            <a:rPr lang="de-DE">
              <a:sym typeface="Wingdings" panose="05000000000000000000" pitchFamily="2" charset="2"/>
            </a:rPr>
            <a:t></a:t>
          </a:r>
          <a:r>
            <a:rPr lang="de-DE"/>
            <a:t> logische Konzepte </a:t>
          </a:r>
          <a:endParaRPr lang="en-US"/>
        </a:p>
      </dgm:t>
    </dgm:pt>
    <dgm:pt modelId="{7F437D30-C2D4-42D6-9E75-33DF29E5C03A}" type="parTrans" cxnId="{A33810C4-6896-4DA8-910D-B5F6F4A05B38}">
      <dgm:prSet/>
      <dgm:spPr/>
      <dgm:t>
        <a:bodyPr/>
        <a:lstStyle/>
        <a:p>
          <a:endParaRPr lang="en-US"/>
        </a:p>
      </dgm:t>
    </dgm:pt>
    <dgm:pt modelId="{DE752107-EE9A-4D05-B4EC-B67EBC9547DB}" type="sibTrans" cxnId="{A33810C4-6896-4DA8-910D-B5F6F4A05B38}">
      <dgm:prSet/>
      <dgm:spPr/>
      <dgm:t>
        <a:bodyPr/>
        <a:lstStyle/>
        <a:p>
          <a:endParaRPr lang="en-US"/>
        </a:p>
      </dgm:t>
    </dgm:pt>
    <dgm:pt modelId="{10B63E20-BDA4-4EF6-9FCC-E54D00EE85C6}">
      <dgm:prSet/>
      <dgm:spPr/>
      <dgm:t>
        <a:bodyPr/>
        <a:lstStyle/>
        <a:p>
          <a:r>
            <a:rPr lang="de-DE"/>
            <a:t>Qualitative Comparative Analysis (QCA) </a:t>
          </a:r>
          <a:endParaRPr lang="en-US"/>
        </a:p>
      </dgm:t>
    </dgm:pt>
    <dgm:pt modelId="{BEFC8B52-404B-47FC-B2BB-429FEF9F9A74}" type="parTrans" cxnId="{5C767ECA-69C8-49D7-ACE2-C36434437A21}">
      <dgm:prSet/>
      <dgm:spPr/>
      <dgm:t>
        <a:bodyPr/>
        <a:lstStyle/>
        <a:p>
          <a:endParaRPr lang="en-US"/>
        </a:p>
      </dgm:t>
    </dgm:pt>
    <dgm:pt modelId="{33AC9874-A742-4C61-A9F1-542F7955DA79}" type="sibTrans" cxnId="{5C767ECA-69C8-49D7-ACE2-C36434437A21}">
      <dgm:prSet/>
      <dgm:spPr/>
      <dgm:t>
        <a:bodyPr/>
        <a:lstStyle/>
        <a:p>
          <a:endParaRPr lang="en-US"/>
        </a:p>
      </dgm:t>
    </dgm:pt>
    <dgm:pt modelId="{88AB849D-F611-4ABC-A48E-E07EF23601D3}">
      <dgm:prSet/>
      <dgm:spPr/>
      <dgm:t>
        <a:bodyPr/>
        <a:lstStyle/>
        <a:p>
          <a:pPr>
            <a:defRPr b="1"/>
          </a:pPr>
          <a:r>
            <a:rPr lang="de-DE"/>
            <a:t>Quantitativ:</a:t>
          </a:r>
          <a:endParaRPr lang="en-US"/>
        </a:p>
      </dgm:t>
    </dgm:pt>
    <dgm:pt modelId="{26964564-17F0-4FF6-A851-52ABAD69A373}" type="parTrans" cxnId="{EBA4CC17-F854-4983-91A9-C223EAC461F9}">
      <dgm:prSet/>
      <dgm:spPr/>
      <dgm:t>
        <a:bodyPr/>
        <a:lstStyle/>
        <a:p>
          <a:endParaRPr lang="en-US"/>
        </a:p>
      </dgm:t>
    </dgm:pt>
    <dgm:pt modelId="{E42E8633-3AE3-420F-8573-D1DE9566BF25}" type="sibTrans" cxnId="{EBA4CC17-F854-4983-91A9-C223EAC461F9}">
      <dgm:prSet/>
      <dgm:spPr/>
      <dgm:t>
        <a:bodyPr/>
        <a:lstStyle/>
        <a:p>
          <a:endParaRPr lang="en-US"/>
        </a:p>
      </dgm:t>
    </dgm:pt>
    <dgm:pt modelId="{4E445111-7DFE-4D5E-91E6-5C6FF6BE58C7}">
      <dgm:prSet/>
      <dgm:spPr/>
      <dgm:t>
        <a:bodyPr/>
        <a:lstStyle/>
        <a:p>
          <a:r>
            <a:rPr lang="de-DE"/>
            <a:t>Nominal / Kategorien </a:t>
          </a:r>
          <a:endParaRPr lang="en-US"/>
        </a:p>
      </dgm:t>
    </dgm:pt>
    <dgm:pt modelId="{F30F0740-BD96-41B4-B7BE-1308597029EE}" type="parTrans" cxnId="{2DCBD5EE-3633-4A5D-9C26-310AFB4AD33D}">
      <dgm:prSet/>
      <dgm:spPr/>
      <dgm:t>
        <a:bodyPr/>
        <a:lstStyle/>
        <a:p>
          <a:endParaRPr lang="en-US"/>
        </a:p>
      </dgm:t>
    </dgm:pt>
    <dgm:pt modelId="{831FC2E7-7C1E-4E90-A388-30FDBD486D4A}" type="sibTrans" cxnId="{2DCBD5EE-3633-4A5D-9C26-310AFB4AD33D}">
      <dgm:prSet/>
      <dgm:spPr/>
      <dgm:t>
        <a:bodyPr/>
        <a:lstStyle/>
        <a:p>
          <a:endParaRPr lang="en-US"/>
        </a:p>
      </dgm:t>
    </dgm:pt>
    <dgm:pt modelId="{7AD94165-64F7-4E5B-91C7-92394ECDFBA1}">
      <dgm:prSet/>
      <dgm:spPr/>
      <dgm:t>
        <a:bodyPr/>
        <a:lstStyle/>
        <a:p>
          <a:r>
            <a:rPr lang="de-DE"/>
            <a:t>Ordinal</a:t>
          </a:r>
          <a:endParaRPr lang="en-US"/>
        </a:p>
      </dgm:t>
    </dgm:pt>
    <dgm:pt modelId="{D4B3C736-E625-4199-B4C0-B14186939BBB}" type="parTrans" cxnId="{D410F84A-8A3F-4837-8B8D-BF364A3ADDBA}">
      <dgm:prSet/>
      <dgm:spPr/>
      <dgm:t>
        <a:bodyPr/>
        <a:lstStyle/>
        <a:p>
          <a:endParaRPr lang="en-US"/>
        </a:p>
      </dgm:t>
    </dgm:pt>
    <dgm:pt modelId="{9731BDFF-6210-41CB-9CAD-0D4B3D586893}" type="sibTrans" cxnId="{D410F84A-8A3F-4837-8B8D-BF364A3ADDBA}">
      <dgm:prSet/>
      <dgm:spPr/>
      <dgm:t>
        <a:bodyPr/>
        <a:lstStyle/>
        <a:p>
          <a:endParaRPr lang="en-US"/>
        </a:p>
      </dgm:t>
    </dgm:pt>
    <dgm:pt modelId="{190A5E0A-2811-40EF-8DD5-1F7874BF39AE}">
      <dgm:prSet/>
      <dgm:spPr/>
      <dgm:t>
        <a:bodyPr/>
        <a:lstStyle/>
        <a:p>
          <a:r>
            <a:rPr lang="de-DE" b="1"/>
            <a:t>Intervall</a:t>
          </a:r>
          <a:r>
            <a:rPr lang="de-DE"/>
            <a:t>   </a:t>
          </a:r>
          <a:endParaRPr lang="en-US"/>
        </a:p>
      </dgm:t>
    </dgm:pt>
    <dgm:pt modelId="{BECA1EE2-FA65-43B9-B96F-64AC7C4559DA}" type="parTrans" cxnId="{27A6E59F-5D2F-4EBE-BE32-0D6A5A5347D7}">
      <dgm:prSet/>
      <dgm:spPr/>
      <dgm:t>
        <a:bodyPr/>
        <a:lstStyle/>
        <a:p>
          <a:endParaRPr lang="en-US"/>
        </a:p>
      </dgm:t>
    </dgm:pt>
    <dgm:pt modelId="{AAAD534D-09EB-407D-AA32-4B7AF1BCDB6C}" type="sibTrans" cxnId="{27A6E59F-5D2F-4EBE-BE32-0D6A5A5347D7}">
      <dgm:prSet/>
      <dgm:spPr/>
      <dgm:t>
        <a:bodyPr/>
        <a:lstStyle/>
        <a:p>
          <a:endParaRPr lang="en-US"/>
        </a:p>
      </dgm:t>
    </dgm:pt>
    <dgm:pt modelId="{61F18A36-E149-4129-96BA-C9BC7728A701}" type="pres">
      <dgm:prSet presAssocID="{55CA18F9-AE60-47BE-B6B7-31AA0AE81CFA}" presName="root" presStyleCnt="0">
        <dgm:presLayoutVars>
          <dgm:dir/>
          <dgm:resizeHandles val="exact"/>
        </dgm:presLayoutVars>
      </dgm:prSet>
      <dgm:spPr/>
    </dgm:pt>
    <dgm:pt modelId="{2A6CFEEC-8D6C-48BE-A506-99BB43565B94}" type="pres">
      <dgm:prSet presAssocID="{8D653712-B13C-4D16-9A3A-3A07873F8D42}" presName="compNode" presStyleCnt="0"/>
      <dgm:spPr/>
    </dgm:pt>
    <dgm:pt modelId="{AA87D57B-7B84-4F98-8701-EFCC988469A5}" type="pres">
      <dgm:prSet presAssocID="{8D653712-B13C-4D16-9A3A-3A07873F8D4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0E41FCAF-33EB-4AC4-8E9E-E9EE501D3237}" type="pres">
      <dgm:prSet presAssocID="{8D653712-B13C-4D16-9A3A-3A07873F8D42}" presName="iconSpace" presStyleCnt="0"/>
      <dgm:spPr/>
    </dgm:pt>
    <dgm:pt modelId="{43E1D710-C9BF-44BD-BC38-525DD842E667}" type="pres">
      <dgm:prSet presAssocID="{8D653712-B13C-4D16-9A3A-3A07873F8D42}" presName="parTx" presStyleLbl="revTx" presStyleIdx="0" presStyleCnt="4">
        <dgm:presLayoutVars>
          <dgm:chMax val="0"/>
          <dgm:chPref val="0"/>
        </dgm:presLayoutVars>
      </dgm:prSet>
      <dgm:spPr/>
    </dgm:pt>
    <dgm:pt modelId="{FC125787-45E7-4857-A060-4D353F042FB6}" type="pres">
      <dgm:prSet presAssocID="{8D653712-B13C-4D16-9A3A-3A07873F8D42}" presName="txSpace" presStyleCnt="0"/>
      <dgm:spPr/>
    </dgm:pt>
    <dgm:pt modelId="{D76ECA3A-6C7A-45DC-85BE-07C3D7CA847B}" type="pres">
      <dgm:prSet presAssocID="{8D653712-B13C-4D16-9A3A-3A07873F8D42}" presName="desTx" presStyleLbl="revTx" presStyleIdx="1" presStyleCnt="4">
        <dgm:presLayoutVars/>
      </dgm:prSet>
      <dgm:spPr/>
    </dgm:pt>
    <dgm:pt modelId="{5424BDA6-CDE8-40A5-866F-16B5CAC46FB7}" type="pres">
      <dgm:prSet presAssocID="{DE752107-EE9A-4D05-B4EC-B67EBC9547DB}" presName="sibTrans" presStyleCnt="0"/>
      <dgm:spPr/>
    </dgm:pt>
    <dgm:pt modelId="{D98D2A4D-585B-42A0-A5EE-13933E8B45CA}" type="pres">
      <dgm:prSet presAssocID="{88AB849D-F611-4ABC-A48E-E07EF23601D3}" presName="compNode" presStyleCnt="0"/>
      <dgm:spPr/>
    </dgm:pt>
    <dgm:pt modelId="{4962613D-ABB8-4FD8-8735-6C12C6689516}" type="pres">
      <dgm:prSet presAssocID="{88AB849D-F611-4ABC-A48E-E07EF23601D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700769C-4E93-478B-850A-DBFC350AE460}" type="pres">
      <dgm:prSet presAssocID="{88AB849D-F611-4ABC-A48E-E07EF23601D3}" presName="iconSpace" presStyleCnt="0"/>
      <dgm:spPr/>
    </dgm:pt>
    <dgm:pt modelId="{DC486F71-6279-4731-A330-6BCC6A951051}" type="pres">
      <dgm:prSet presAssocID="{88AB849D-F611-4ABC-A48E-E07EF23601D3}" presName="parTx" presStyleLbl="revTx" presStyleIdx="2" presStyleCnt="4">
        <dgm:presLayoutVars>
          <dgm:chMax val="0"/>
          <dgm:chPref val="0"/>
        </dgm:presLayoutVars>
      </dgm:prSet>
      <dgm:spPr/>
    </dgm:pt>
    <dgm:pt modelId="{44A2BC77-47EB-4F40-8308-124C7A7019FA}" type="pres">
      <dgm:prSet presAssocID="{88AB849D-F611-4ABC-A48E-E07EF23601D3}" presName="txSpace" presStyleCnt="0"/>
      <dgm:spPr/>
    </dgm:pt>
    <dgm:pt modelId="{15777367-6110-44CB-97B3-BDACDD4C848A}" type="pres">
      <dgm:prSet presAssocID="{88AB849D-F611-4ABC-A48E-E07EF23601D3}" presName="desTx" presStyleLbl="revTx" presStyleIdx="3" presStyleCnt="4">
        <dgm:presLayoutVars/>
      </dgm:prSet>
      <dgm:spPr/>
    </dgm:pt>
  </dgm:ptLst>
  <dgm:cxnLst>
    <dgm:cxn modelId="{81DC8308-6D0E-4812-9214-1A69B1F0BC95}" type="presOf" srcId="{190A5E0A-2811-40EF-8DD5-1F7874BF39AE}" destId="{15777367-6110-44CB-97B3-BDACDD4C848A}" srcOrd="0" destOrd="2" presId="urn:microsoft.com/office/officeart/2018/2/layout/IconLabelDescriptionList"/>
    <dgm:cxn modelId="{EBA4CC17-F854-4983-91A9-C223EAC461F9}" srcId="{55CA18F9-AE60-47BE-B6B7-31AA0AE81CFA}" destId="{88AB849D-F611-4ABC-A48E-E07EF23601D3}" srcOrd="1" destOrd="0" parTransId="{26964564-17F0-4FF6-A851-52ABAD69A373}" sibTransId="{E42E8633-3AE3-420F-8573-D1DE9566BF25}"/>
    <dgm:cxn modelId="{D567D02C-567F-4B30-A475-7B9089EE26AB}" type="presOf" srcId="{8D653712-B13C-4D16-9A3A-3A07873F8D42}" destId="{43E1D710-C9BF-44BD-BC38-525DD842E667}" srcOrd="0" destOrd="0" presId="urn:microsoft.com/office/officeart/2018/2/layout/IconLabelDescriptionList"/>
    <dgm:cxn modelId="{D410F84A-8A3F-4837-8B8D-BF364A3ADDBA}" srcId="{88AB849D-F611-4ABC-A48E-E07EF23601D3}" destId="{7AD94165-64F7-4E5B-91C7-92394ECDFBA1}" srcOrd="1" destOrd="0" parTransId="{D4B3C736-E625-4199-B4C0-B14186939BBB}" sibTransId="{9731BDFF-6210-41CB-9CAD-0D4B3D586893}"/>
    <dgm:cxn modelId="{7613686D-8C38-41B9-B730-D7EC4E32793E}" type="presOf" srcId="{88AB849D-F611-4ABC-A48E-E07EF23601D3}" destId="{DC486F71-6279-4731-A330-6BCC6A951051}" srcOrd="0" destOrd="0" presId="urn:microsoft.com/office/officeart/2018/2/layout/IconLabelDescriptionList"/>
    <dgm:cxn modelId="{A4DB8971-4083-46AA-8FDF-43A99CBC9EAF}" type="presOf" srcId="{10B63E20-BDA4-4EF6-9FCC-E54D00EE85C6}" destId="{D76ECA3A-6C7A-45DC-85BE-07C3D7CA847B}" srcOrd="0" destOrd="0" presId="urn:microsoft.com/office/officeart/2018/2/layout/IconLabelDescriptionList"/>
    <dgm:cxn modelId="{E3446599-2787-40AE-B625-C62D162B2C6C}" type="presOf" srcId="{4E445111-7DFE-4D5E-91E6-5C6FF6BE58C7}" destId="{15777367-6110-44CB-97B3-BDACDD4C848A}" srcOrd="0" destOrd="0" presId="urn:microsoft.com/office/officeart/2018/2/layout/IconLabelDescriptionList"/>
    <dgm:cxn modelId="{27A6E59F-5D2F-4EBE-BE32-0D6A5A5347D7}" srcId="{88AB849D-F611-4ABC-A48E-E07EF23601D3}" destId="{190A5E0A-2811-40EF-8DD5-1F7874BF39AE}" srcOrd="2" destOrd="0" parTransId="{BECA1EE2-FA65-43B9-B96F-64AC7C4559DA}" sibTransId="{AAAD534D-09EB-407D-AA32-4B7AF1BCDB6C}"/>
    <dgm:cxn modelId="{F2216AAC-D8F9-4F2F-B954-7FFB1EFA06F7}" type="presOf" srcId="{55CA18F9-AE60-47BE-B6B7-31AA0AE81CFA}" destId="{61F18A36-E149-4129-96BA-C9BC7728A701}" srcOrd="0" destOrd="0" presId="urn:microsoft.com/office/officeart/2018/2/layout/IconLabelDescriptionList"/>
    <dgm:cxn modelId="{A33810C4-6896-4DA8-910D-B5F6F4A05B38}" srcId="{55CA18F9-AE60-47BE-B6B7-31AA0AE81CFA}" destId="{8D653712-B13C-4D16-9A3A-3A07873F8D42}" srcOrd="0" destOrd="0" parTransId="{7F437D30-C2D4-42D6-9E75-33DF29E5C03A}" sibTransId="{DE752107-EE9A-4D05-B4EC-B67EBC9547DB}"/>
    <dgm:cxn modelId="{5C767ECA-69C8-49D7-ACE2-C36434437A21}" srcId="{8D653712-B13C-4D16-9A3A-3A07873F8D42}" destId="{10B63E20-BDA4-4EF6-9FCC-E54D00EE85C6}" srcOrd="0" destOrd="0" parTransId="{BEFC8B52-404B-47FC-B2BB-429FEF9F9A74}" sibTransId="{33AC9874-A742-4C61-A9F1-542F7955DA79}"/>
    <dgm:cxn modelId="{F67730E1-2E76-41EC-BDF3-F154650938B6}" type="presOf" srcId="{7AD94165-64F7-4E5B-91C7-92394ECDFBA1}" destId="{15777367-6110-44CB-97B3-BDACDD4C848A}" srcOrd="0" destOrd="1" presId="urn:microsoft.com/office/officeart/2018/2/layout/IconLabelDescriptionList"/>
    <dgm:cxn modelId="{2DCBD5EE-3633-4A5D-9C26-310AFB4AD33D}" srcId="{88AB849D-F611-4ABC-A48E-E07EF23601D3}" destId="{4E445111-7DFE-4D5E-91E6-5C6FF6BE58C7}" srcOrd="0" destOrd="0" parTransId="{F30F0740-BD96-41B4-B7BE-1308597029EE}" sibTransId="{831FC2E7-7C1E-4E90-A388-30FDBD486D4A}"/>
    <dgm:cxn modelId="{1332CFDF-52C8-42F4-95D5-6E11AB88B0EA}" type="presParOf" srcId="{61F18A36-E149-4129-96BA-C9BC7728A701}" destId="{2A6CFEEC-8D6C-48BE-A506-99BB43565B94}" srcOrd="0" destOrd="0" presId="urn:microsoft.com/office/officeart/2018/2/layout/IconLabelDescriptionList"/>
    <dgm:cxn modelId="{8DC63102-9212-4A43-BA44-73AE9F4602C3}" type="presParOf" srcId="{2A6CFEEC-8D6C-48BE-A506-99BB43565B94}" destId="{AA87D57B-7B84-4F98-8701-EFCC988469A5}" srcOrd="0" destOrd="0" presId="urn:microsoft.com/office/officeart/2018/2/layout/IconLabelDescriptionList"/>
    <dgm:cxn modelId="{0E7DDB44-0AE5-4C09-A871-029A8860373A}" type="presParOf" srcId="{2A6CFEEC-8D6C-48BE-A506-99BB43565B94}" destId="{0E41FCAF-33EB-4AC4-8E9E-E9EE501D3237}" srcOrd="1" destOrd="0" presId="urn:microsoft.com/office/officeart/2018/2/layout/IconLabelDescriptionList"/>
    <dgm:cxn modelId="{5355B18E-7640-42A0-B1DC-C5DA3916A347}" type="presParOf" srcId="{2A6CFEEC-8D6C-48BE-A506-99BB43565B94}" destId="{43E1D710-C9BF-44BD-BC38-525DD842E667}" srcOrd="2" destOrd="0" presId="urn:microsoft.com/office/officeart/2018/2/layout/IconLabelDescriptionList"/>
    <dgm:cxn modelId="{387C3DD8-1D66-4C49-9C9D-293E31553184}" type="presParOf" srcId="{2A6CFEEC-8D6C-48BE-A506-99BB43565B94}" destId="{FC125787-45E7-4857-A060-4D353F042FB6}" srcOrd="3" destOrd="0" presId="urn:microsoft.com/office/officeart/2018/2/layout/IconLabelDescriptionList"/>
    <dgm:cxn modelId="{89AD7377-D353-40AA-AE77-D0F66C1750C8}" type="presParOf" srcId="{2A6CFEEC-8D6C-48BE-A506-99BB43565B94}" destId="{D76ECA3A-6C7A-45DC-85BE-07C3D7CA847B}" srcOrd="4" destOrd="0" presId="urn:microsoft.com/office/officeart/2018/2/layout/IconLabelDescriptionList"/>
    <dgm:cxn modelId="{92509020-E3E0-45F8-82EB-F6512E285709}" type="presParOf" srcId="{61F18A36-E149-4129-96BA-C9BC7728A701}" destId="{5424BDA6-CDE8-40A5-866F-16B5CAC46FB7}" srcOrd="1" destOrd="0" presId="urn:microsoft.com/office/officeart/2018/2/layout/IconLabelDescriptionList"/>
    <dgm:cxn modelId="{A779B8B6-26E0-469E-8583-3C25812B97A2}" type="presParOf" srcId="{61F18A36-E149-4129-96BA-C9BC7728A701}" destId="{D98D2A4D-585B-42A0-A5EE-13933E8B45CA}" srcOrd="2" destOrd="0" presId="urn:microsoft.com/office/officeart/2018/2/layout/IconLabelDescriptionList"/>
    <dgm:cxn modelId="{7A1BF794-A1B5-45EA-BFE3-DABDA624B8EE}" type="presParOf" srcId="{D98D2A4D-585B-42A0-A5EE-13933E8B45CA}" destId="{4962613D-ABB8-4FD8-8735-6C12C6689516}" srcOrd="0" destOrd="0" presId="urn:microsoft.com/office/officeart/2018/2/layout/IconLabelDescriptionList"/>
    <dgm:cxn modelId="{506B93EC-0916-4B70-B51F-C59B28B4076A}" type="presParOf" srcId="{D98D2A4D-585B-42A0-A5EE-13933E8B45CA}" destId="{1700769C-4E93-478B-850A-DBFC350AE460}" srcOrd="1" destOrd="0" presId="urn:microsoft.com/office/officeart/2018/2/layout/IconLabelDescriptionList"/>
    <dgm:cxn modelId="{5851353F-D567-4858-BCE5-E863160E077C}" type="presParOf" srcId="{D98D2A4D-585B-42A0-A5EE-13933E8B45CA}" destId="{DC486F71-6279-4731-A330-6BCC6A951051}" srcOrd="2" destOrd="0" presId="urn:microsoft.com/office/officeart/2018/2/layout/IconLabelDescriptionList"/>
    <dgm:cxn modelId="{B613A2CF-D0E2-46EF-9FAB-AF02B15154AA}" type="presParOf" srcId="{D98D2A4D-585B-42A0-A5EE-13933E8B45CA}" destId="{44A2BC77-47EB-4F40-8308-124C7A7019FA}" srcOrd="3" destOrd="0" presId="urn:microsoft.com/office/officeart/2018/2/layout/IconLabelDescriptionList"/>
    <dgm:cxn modelId="{219F54C3-0B51-4ED1-A7F6-CC0FFF214E9C}" type="presParOf" srcId="{D98D2A4D-585B-42A0-A5EE-13933E8B45CA}" destId="{15777367-6110-44CB-97B3-BDACDD4C848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F9775-687A-4D8D-B72B-3844C9415AA1}">
      <dsp:nvSpPr>
        <dsp:cNvPr id="0" name=""/>
        <dsp:cNvSpPr/>
      </dsp:nvSpPr>
      <dsp:spPr>
        <a:xfrm rot="5400000">
          <a:off x="3872542" y="-1515340"/>
          <a:ext cx="782637" cy="4013045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Die Umfragen sind standardisiert, d. h. die Fragen sind für alle Teilnehmer gleich und die Formulierungen sind identisch.</a:t>
          </a:r>
        </a:p>
      </dsp:txBody>
      <dsp:txXfrm rot="-5400000">
        <a:off x="2257339" y="138068"/>
        <a:ext cx="3974840" cy="706227"/>
      </dsp:txXfrm>
    </dsp:sp>
    <dsp:sp modelId="{0542233F-5F8D-4D12-8610-0A6DADA891C5}">
      <dsp:nvSpPr>
        <dsp:cNvPr id="0" name=""/>
        <dsp:cNvSpPr/>
      </dsp:nvSpPr>
      <dsp:spPr>
        <a:xfrm>
          <a:off x="0" y="2033"/>
          <a:ext cx="2257338" cy="97829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Zuverlässigkeit </a:t>
          </a:r>
        </a:p>
      </dsp:txBody>
      <dsp:txXfrm>
        <a:off x="47756" y="49789"/>
        <a:ext cx="2161826" cy="882784"/>
      </dsp:txXfrm>
    </dsp:sp>
    <dsp:sp modelId="{B2AE81AF-F4B9-446B-89F8-27898D348365}">
      <dsp:nvSpPr>
        <dsp:cNvPr id="0" name=""/>
        <dsp:cNvSpPr/>
      </dsp:nvSpPr>
      <dsp:spPr>
        <a:xfrm rot="5400000">
          <a:off x="3872542" y="-488128"/>
          <a:ext cx="782637" cy="4013045"/>
        </a:xfrm>
        <a:prstGeom prst="round2SameRect">
          <a:avLst/>
        </a:prstGeom>
        <a:solidFill>
          <a:schemeClr val="accent4">
            <a:tint val="40000"/>
            <a:alpha val="90000"/>
            <a:hueOff val="4151576"/>
            <a:satOff val="7501"/>
            <a:lumOff val="5381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4151576"/>
              <a:satOff val="7501"/>
              <a:lumOff val="53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Umfragen können von vielen Feldern genutzt werden.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Umfragen können von vielen Menschen benutzt werden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Umfragen können auf viele Fragestellungen angewendet werden </a:t>
          </a:r>
        </a:p>
      </dsp:txBody>
      <dsp:txXfrm rot="-5400000">
        <a:off x="2257339" y="1165280"/>
        <a:ext cx="3974840" cy="706227"/>
      </dsp:txXfrm>
    </dsp:sp>
    <dsp:sp modelId="{6600CEE7-EF65-47FE-8027-C1C3B99109DA}">
      <dsp:nvSpPr>
        <dsp:cNvPr id="0" name=""/>
        <dsp:cNvSpPr/>
      </dsp:nvSpPr>
      <dsp:spPr>
        <a:xfrm>
          <a:off x="0" y="1029245"/>
          <a:ext cx="2257338" cy="978296"/>
        </a:xfrm>
        <a:prstGeom prst="roundRect">
          <a:avLst/>
        </a:prstGeom>
        <a:solidFill>
          <a:schemeClr val="accent4">
            <a:hueOff val="4145433"/>
            <a:satOff val="7801"/>
            <a:lumOff val="247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Vielseitigkeit</a:t>
          </a:r>
        </a:p>
      </dsp:txBody>
      <dsp:txXfrm>
        <a:off x="47756" y="1077001"/>
        <a:ext cx="2161826" cy="882784"/>
      </dsp:txXfrm>
    </dsp:sp>
    <dsp:sp modelId="{6C78730A-6421-4AB8-8E98-D069A00741C3}">
      <dsp:nvSpPr>
        <dsp:cNvPr id="0" name=""/>
        <dsp:cNvSpPr/>
      </dsp:nvSpPr>
      <dsp:spPr>
        <a:xfrm rot="5400000">
          <a:off x="3872542" y="539082"/>
          <a:ext cx="782637" cy="4013045"/>
        </a:xfrm>
        <a:prstGeom prst="round2SameRect">
          <a:avLst/>
        </a:prstGeom>
        <a:solidFill>
          <a:schemeClr val="accent4">
            <a:tint val="40000"/>
            <a:alpha val="90000"/>
            <a:hueOff val="8303153"/>
            <a:satOff val="15003"/>
            <a:lumOff val="10761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8303153"/>
              <a:satOff val="15003"/>
              <a:lumOff val="107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 Relativ viele Menschen können für (relativ) wenig Geld befragt werden </a:t>
          </a:r>
        </a:p>
      </dsp:txBody>
      <dsp:txXfrm rot="-5400000">
        <a:off x="2257339" y="2192491"/>
        <a:ext cx="3974840" cy="706227"/>
      </dsp:txXfrm>
    </dsp:sp>
    <dsp:sp modelId="{475B6478-A05B-465E-8227-792EB3C256F5}">
      <dsp:nvSpPr>
        <dsp:cNvPr id="0" name=""/>
        <dsp:cNvSpPr/>
      </dsp:nvSpPr>
      <dsp:spPr>
        <a:xfrm>
          <a:off x="0" y="2056457"/>
          <a:ext cx="2257338" cy="978296"/>
        </a:xfrm>
        <a:prstGeom prst="roundRect">
          <a:avLst/>
        </a:prstGeom>
        <a:solidFill>
          <a:schemeClr val="accent4">
            <a:hueOff val="8290866"/>
            <a:satOff val="15603"/>
            <a:lumOff val="495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(Relativ) Billig</a:t>
          </a:r>
        </a:p>
      </dsp:txBody>
      <dsp:txXfrm>
        <a:off x="47756" y="2104213"/>
        <a:ext cx="2161826" cy="882784"/>
      </dsp:txXfrm>
    </dsp:sp>
    <dsp:sp modelId="{FAB2A65C-9BF3-4F46-82B3-AEBBD917A588}">
      <dsp:nvSpPr>
        <dsp:cNvPr id="0" name=""/>
        <dsp:cNvSpPr/>
      </dsp:nvSpPr>
      <dsp:spPr>
        <a:xfrm rot="5400000">
          <a:off x="3872542" y="1566294"/>
          <a:ext cx="782637" cy="4013045"/>
        </a:xfrm>
        <a:prstGeom prst="round2SameRect">
          <a:avLst/>
        </a:prstGeom>
        <a:solidFill>
          <a:schemeClr val="accent4">
            <a:tint val="40000"/>
            <a:alpha val="90000"/>
            <a:hueOff val="12454729"/>
            <a:satOff val="22504"/>
            <a:lumOff val="16142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12454729"/>
              <a:satOff val="22504"/>
              <a:lumOff val="161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Die Kosteneffizienz ermöglicht eine größere Stichprobe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Kann repräsentativer für die von Ihnen zu bewertende Population sein.</a:t>
          </a:r>
        </a:p>
      </dsp:txBody>
      <dsp:txXfrm rot="-5400000">
        <a:off x="2257339" y="3219703"/>
        <a:ext cx="3974840" cy="706227"/>
      </dsp:txXfrm>
    </dsp:sp>
    <dsp:sp modelId="{A0EC4805-7C32-4843-A3DB-BE2746D463D1}">
      <dsp:nvSpPr>
        <dsp:cNvPr id="0" name=""/>
        <dsp:cNvSpPr/>
      </dsp:nvSpPr>
      <dsp:spPr>
        <a:xfrm>
          <a:off x="0" y="3083669"/>
          <a:ext cx="2257338" cy="978296"/>
        </a:xfrm>
        <a:prstGeom prst="roundRect">
          <a:avLst/>
        </a:prstGeom>
        <a:solidFill>
          <a:schemeClr val="accent4">
            <a:hueOff val="12436299"/>
            <a:satOff val="23404"/>
            <a:lumOff val="743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Generalisierbarkeit </a:t>
          </a:r>
        </a:p>
      </dsp:txBody>
      <dsp:txXfrm>
        <a:off x="47756" y="3131425"/>
        <a:ext cx="2161826" cy="8827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F9775-687A-4D8D-B72B-3844C9415AA1}">
      <dsp:nvSpPr>
        <dsp:cNvPr id="0" name=""/>
        <dsp:cNvSpPr/>
      </dsp:nvSpPr>
      <dsp:spPr>
        <a:xfrm rot="5400000">
          <a:off x="3872542" y="-1515340"/>
          <a:ext cx="782637" cy="4013045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Kann Fragen nicht an Teilnehmer*Innen anpassen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Spätere Anpassungen sind schwer </a:t>
          </a:r>
        </a:p>
      </dsp:txBody>
      <dsp:txXfrm rot="-5400000">
        <a:off x="2257339" y="138068"/>
        <a:ext cx="3974840" cy="706227"/>
      </dsp:txXfrm>
    </dsp:sp>
    <dsp:sp modelId="{0542233F-5F8D-4D12-8610-0A6DADA891C5}">
      <dsp:nvSpPr>
        <dsp:cNvPr id="0" name=""/>
        <dsp:cNvSpPr/>
      </dsp:nvSpPr>
      <dsp:spPr>
        <a:xfrm>
          <a:off x="0" y="2033"/>
          <a:ext cx="2257338" cy="97829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Unflexibel </a:t>
          </a:r>
        </a:p>
      </dsp:txBody>
      <dsp:txXfrm>
        <a:off x="47756" y="49789"/>
        <a:ext cx="2161826" cy="882784"/>
      </dsp:txXfrm>
    </dsp:sp>
    <dsp:sp modelId="{B2AE81AF-F4B9-446B-89F8-27898D348365}">
      <dsp:nvSpPr>
        <dsp:cNvPr id="0" name=""/>
        <dsp:cNvSpPr/>
      </dsp:nvSpPr>
      <dsp:spPr>
        <a:xfrm rot="5400000">
          <a:off x="3872542" y="-488128"/>
          <a:ext cx="782637" cy="4013045"/>
        </a:xfrm>
        <a:prstGeom prst="round2SameRect">
          <a:avLst/>
        </a:prstGeom>
        <a:solidFill>
          <a:schemeClr val="accent4">
            <a:tint val="40000"/>
            <a:alpha val="90000"/>
            <a:hueOff val="4151576"/>
            <a:satOff val="7501"/>
            <a:lumOff val="5381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4151576"/>
              <a:satOff val="7501"/>
              <a:lumOff val="53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Wir wissen nicht, warum Teilnehmer*Innen antworten wie sie es tun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Antwortmöglichkeiten (meist) vorgegeben </a:t>
          </a:r>
        </a:p>
      </dsp:txBody>
      <dsp:txXfrm rot="-5400000">
        <a:off x="2257339" y="1165280"/>
        <a:ext cx="3974840" cy="706227"/>
      </dsp:txXfrm>
    </dsp:sp>
    <dsp:sp modelId="{6600CEE7-EF65-47FE-8027-C1C3B99109DA}">
      <dsp:nvSpPr>
        <dsp:cNvPr id="0" name=""/>
        <dsp:cNvSpPr/>
      </dsp:nvSpPr>
      <dsp:spPr>
        <a:xfrm>
          <a:off x="0" y="1029245"/>
          <a:ext cx="2257338" cy="978296"/>
        </a:xfrm>
        <a:prstGeom prst="roundRect">
          <a:avLst/>
        </a:prstGeom>
        <a:solidFill>
          <a:schemeClr val="accent4">
            <a:hueOff val="4145433"/>
            <a:satOff val="7801"/>
            <a:lumOff val="247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Geht nicht so sehr in die Tiefe </a:t>
          </a:r>
        </a:p>
      </dsp:txBody>
      <dsp:txXfrm>
        <a:off x="47756" y="1077001"/>
        <a:ext cx="2161826" cy="882784"/>
      </dsp:txXfrm>
    </dsp:sp>
    <dsp:sp modelId="{6C78730A-6421-4AB8-8E98-D069A00741C3}">
      <dsp:nvSpPr>
        <dsp:cNvPr id="0" name=""/>
        <dsp:cNvSpPr/>
      </dsp:nvSpPr>
      <dsp:spPr>
        <a:xfrm rot="5400000">
          <a:off x="3872542" y="539082"/>
          <a:ext cx="782637" cy="4013045"/>
        </a:xfrm>
        <a:prstGeom prst="round2SameRect">
          <a:avLst/>
        </a:prstGeom>
        <a:solidFill>
          <a:schemeClr val="accent4">
            <a:tint val="40000"/>
            <a:alpha val="90000"/>
            <a:hueOff val="8303153"/>
            <a:satOff val="15003"/>
            <a:lumOff val="10761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8303153"/>
              <a:satOff val="15003"/>
              <a:lumOff val="107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Ergebnisse können durch Nicht-Antwort </a:t>
          </a:r>
          <a:r>
            <a:rPr lang="de-DE" sz="1500" kern="1200" dirty="0" err="1"/>
            <a:t>verzzert</a:t>
          </a:r>
          <a:r>
            <a:rPr lang="de-DE" sz="1500" kern="1200" dirty="0"/>
            <a:t> werde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Ergebnisse können durch </a:t>
          </a:r>
        </a:p>
      </dsp:txBody>
      <dsp:txXfrm rot="-5400000">
        <a:off x="2257339" y="2192491"/>
        <a:ext cx="3974840" cy="706227"/>
      </dsp:txXfrm>
    </dsp:sp>
    <dsp:sp modelId="{475B6478-A05B-465E-8227-792EB3C256F5}">
      <dsp:nvSpPr>
        <dsp:cNvPr id="0" name=""/>
        <dsp:cNvSpPr/>
      </dsp:nvSpPr>
      <dsp:spPr>
        <a:xfrm>
          <a:off x="0" y="2056457"/>
          <a:ext cx="2257338" cy="978296"/>
        </a:xfrm>
        <a:prstGeom prst="roundRect">
          <a:avLst/>
        </a:prstGeom>
        <a:solidFill>
          <a:schemeClr val="accent4">
            <a:hueOff val="8290866"/>
            <a:satOff val="15603"/>
            <a:lumOff val="495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Verzerrungen</a:t>
          </a:r>
        </a:p>
      </dsp:txBody>
      <dsp:txXfrm>
        <a:off x="47756" y="2104213"/>
        <a:ext cx="2161826" cy="882784"/>
      </dsp:txXfrm>
    </dsp:sp>
    <dsp:sp modelId="{667586A9-58A2-4D81-A3F8-E12411BC5C5C}">
      <dsp:nvSpPr>
        <dsp:cNvPr id="0" name=""/>
        <dsp:cNvSpPr/>
      </dsp:nvSpPr>
      <dsp:spPr>
        <a:xfrm rot="5400000">
          <a:off x="3872542" y="1566294"/>
          <a:ext cx="782637" cy="4013045"/>
        </a:xfrm>
        <a:prstGeom prst="round2SameRect">
          <a:avLst/>
        </a:prstGeom>
        <a:solidFill>
          <a:schemeClr val="accent4">
            <a:tint val="40000"/>
            <a:alpha val="90000"/>
            <a:hueOff val="12454729"/>
            <a:satOff val="22504"/>
            <a:lumOff val="16142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12454729"/>
              <a:satOff val="22504"/>
              <a:lumOff val="161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Kann repräsentativer für die von Ihnen zu bewertende Population sein.</a:t>
          </a:r>
        </a:p>
      </dsp:txBody>
      <dsp:txXfrm rot="-5400000">
        <a:off x="2257339" y="3219703"/>
        <a:ext cx="3974840" cy="706227"/>
      </dsp:txXfrm>
    </dsp:sp>
    <dsp:sp modelId="{D9B53718-8B25-4E75-9677-E80AF147185C}">
      <dsp:nvSpPr>
        <dsp:cNvPr id="0" name=""/>
        <dsp:cNvSpPr/>
      </dsp:nvSpPr>
      <dsp:spPr>
        <a:xfrm>
          <a:off x="0" y="3083669"/>
          <a:ext cx="2257338" cy="978296"/>
        </a:xfrm>
        <a:prstGeom prst="roundRect">
          <a:avLst/>
        </a:prstGeom>
        <a:solidFill>
          <a:schemeClr val="accent4">
            <a:hueOff val="12436299"/>
            <a:satOff val="23404"/>
            <a:lumOff val="743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Erfordern viel Planung </a:t>
          </a:r>
        </a:p>
      </dsp:txBody>
      <dsp:txXfrm>
        <a:off x="47756" y="3131425"/>
        <a:ext cx="2161826" cy="8827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7D57B-7B84-4F98-8701-EFCC988469A5}">
      <dsp:nvSpPr>
        <dsp:cNvPr id="0" name=""/>
        <dsp:cNvSpPr/>
      </dsp:nvSpPr>
      <dsp:spPr>
        <a:xfrm>
          <a:off x="3220" y="598367"/>
          <a:ext cx="1395351" cy="13953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1D710-C9BF-44BD-BC38-525DD842E667}">
      <dsp:nvSpPr>
        <dsp:cNvPr id="0" name=""/>
        <dsp:cNvSpPr/>
      </dsp:nvSpPr>
      <dsp:spPr>
        <a:xfrm>
          <a:off x="3220" y="2124519"/>
          <a:ext cx="3986718" cy="598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200" kern="1200"/>
            <a:t>Qualitative Methoden (0/1) </a:t>
          </a:r>
          <a:r>
            <a:rPr lang="de-DE" sz="2200" kern="1200">
              <a:sym typeface="Wingdings" panose="05000000000000000000" pitchFamily="2" charset="2"/>
            </a:rPr>
            <a:t></a:t>
          </a:r>
          <a:r>
            <a:rPr lang="de-DE" sz="2200" kern="1200"/>
            <a:t> logische Konzepte </a:t>
          </a:r>
          <a:endParaRPr lang="en-US" sz="2200" kern="1200"/>
        </a:p>
      </dsp:txBody>
      <dsp:txXfrm>
        <a:off x="3220" y="2124519"/>
        <a:ext cx="3986718" cy="598007"/>
      </dsp:txXfrm>
    </dsp:sp>
    <dsp:sp modelId="{D76ECA3A-6C7A-45DC-85BE-07C3D7CA847B}">
      <dsp:nvSpPr>
        <dsp:cNvPr id="0" name=""/>
        <dsp:cNvSpPr/>
      </dsp:nvSpPr>
      <dsp:spPr>
        <a:xfrm>
          <a:off x="3220" y="2783365"/>
          <a:ext cx="3986718" cy="856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Qualitative Comparative Analysis (QCA) </a:t>
          </a:r>
          <a:endParaRPr lang="en-US" sz="1700" kern="1200"/>
        </a:p>
      </dsp:txBody>
      <dsp:txXfrm>
        <a:off x="3220" y="2783365"/>
        <a:ext cx="3986718" cy="856892"/>
      </dsp:txXfrm>
    </dsp:sp>
    <dsp:sp modelId="{4962613D-ABB8-4FD8-8735-6C12C6689516}">
      <dsp:nvSpPr>
        <dsp:cNvPr id="0" name=""/>
        <dsp:cNvSpPr/>
      </dsp:nvSpPr>
      <dsp:spPr>
        <a:xfrm>
          <a:off x="4687615" y="598367"/>
          <a:ext cx="1395351" cy="13953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86F71-6279-4731-A330-6BCC6A951051}">
      <dsp:nvSpPr>
        <dsp:cNvPr id="0" name=""/>
        <dsp:cNvSpPr/>
      </dsp:nvSpPr>
      <dsp:spPr>
        <a:xfrm>
          <a:off x="4687615" y="2124519"/>
          <a:ext cx="3986718" cy="598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200" kern="1200"/>
            <a:t>Quantitativ:</a:t>
          </a:r>
          <a:endParaRPr lang="en-US" sz="2200" kern="1200"/>
        </a:p>
      </dsp:txBody>
      <dsp:txXfrm>
        <a:off x="4687615" y="2124519"/>
        <a:ext cx="3986718" cy="598007"/>
      </dsp:txXfrm>
    </dsp:sp>
    <dsp:sp modelId="{15777367-6110-44CB-97B3-BDACDD4C848A}">
      <dsp:nvSpPr>
        <dsp:cNvPr id="0" name=""/>
        <dsp:cNvSpPr/>
      </dsp:nvSpPr>
      <dsp:spPr>
        <a:xfrm>
          <a:off x="4687615" y="2783365"/>
          <a:ext cx="3986718" cy="856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Nominal / Kategorien 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Ordinal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1" kern="1200"/>
            <a:t>Intervall</a:t>
          </a:r>
          <a:r>
            <a:rPr lang="de-DE" sz="1700" kern="1200"/>
            <a:t>   </a:t>
          </a:r>
          <a:endParaRPr lang="en-US" sz="1700" kern="1200"/>
        </a:p>
      </dsp:txBody>
      <dsp:txXfrm>
        <a:off x="4687615" y="2783365"/>
        <a:ext cx="3986718" cy="856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t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3975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t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b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3975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b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27FFF088-A428-4EAA-B7D9-213B09A2E4F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477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3975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44538"/>
            <a:ext cx="6608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4710113"/>
            <a:ext cx="500062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b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3975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b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AF2C253-3A99-4D4E-AA4C-3918A4D5315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611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495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Seht ihr hier Probleme?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0496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See </a:t>
            </a:r>
            <a:r>
              <a:rPr lang="de-DE" dirty="0" err="1"/>
              <a:t>alsoMinimum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definition</a:t>
            </a:r>
            <a:r>
              <a:rPr lang="de-DE" dirty="0"/>
              <a:t> of </a:t>
            </a:r>
            <a:r>
              <a:rPr lang="de-DE" dirty="0" err="1"/>
              <a:t>democracy</a:t>
            </a:r>
            <a:r>
              <a:rPr lang="de-D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4347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https://www.mdpi.com/1660-4601/19/6/3265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776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Note:  In der </a:t>
            </a:r>
            <a:r>
              <a:rPr lang="de-DE" dirty="0" err="1"/>
              <a:t>Lektuere</a:t>
            </a:r>
            <a:r>
              <a:rPr lang="de-DE" dirty="0"/>
              <a:t> wird dies anders diskutiert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513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F2C253-3A99-4D4E-AA4C-3918A4D5315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513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574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http://pages.eiu.com/rs/753-RIQ-438/images/Democracy_Index_2017.pdf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513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F2C253-3A99-4D4E-AA4C-3918A4D5315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513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702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Akkerman</a:t>
            </a:r>
            <a:r>
              <a:rPr lang="en-US" dirty="0"/>
              <a:t>, A., </a:t>
            </a:r>
            <a:r>
              <a:rPr lang="en-US" dirty="0" err="1"/>
              <a:t>Mudde</a:t>
            </a:r>
            <a:r>
              <a:rPr lang="en-US" dirty="0"/>
              <a:t>, C., &amp; </a:t>
            </a:r>
            <a:r>
              <a:rPr lang="en-US" dirty="0" err="1"/>
              <a:t>Zaslove</a:t>
            </a:r>
            <a:r>
              <a:rPr lang="en-US" dirty="0"/>
              <a:t>, A. (2014). How Populist Are the People? Measuring Populist Attitudes in Voters. Comparative Political Studies, 47(9), 1324–1353. https://doi.org/10.1177/0010414013512600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7178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166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60350" y="215900"/>
            <a:ext cx="43211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Dr. Christoph Nguyen 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Otto-Suhr-Institut für Politikwissenschaft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Arbeitsstelle Politisches System Deutschlands</a:t>
            </a: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4999038"/>
            <a:ext cx="9144000" cy="144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6" y="3462338"/>
            <a:ext cx="6467475" cy="792956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1934766"/>
            <a:ext cx="6477000" cy="1102519"/>
          </a:xfrm>
        </p:spPr>
        <p:txBody>
          <a:bodyPr lIns="36000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4684713"/>
            <a:ext cx="2895600" cy="357187"/>
          </a:xfrm>
        </p:spPr>
        <p:txBody>
          <a:bodyPr/>
          <a:lstStyle>
            <a:lvl1pPr>
              <a:defRPr dirty="0" smtClean="0"/>
            </a:lvl1pPr>
          </a:lstStyle>
          <a:p>
            <a:pPr algn="ctr">
              <a:defRPr/>
            </a:pPr>
            <a:r>
              <a:rPr lang="de-DE" dirty="0"/>
              <a:t>20.04.2017</a:t>
            </a:r>
          </a:p>
        </p:txBody>
      </p:sp>
    </p:spTree>
  </p:cSld>
  <p:clrMapOvr>
    <a:masterClrMapping/>
  </p:clrMapOvr>
  <p:transition spd="slow"/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9" y="628650"/>
            <a:ext cx="2160587" cy="410884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6" y="628650"/>
            <a:ext cx="6329363" cy="410884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60350" y="215900"/>
            <a:ext cx="43211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Dr. Christoph Nguyen 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Otto-Suhr-Institut für Politikwissenschaft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Arbeitsstelle Politisches System Deutschlands</a:t>
            </a: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4999038"/>
            <a:ext cx="9144000" cy="144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6" y="3462338"/>
            <a:ext cx="6467475" cy="792956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1934766"/>
            <a:ext cx="6477000" cy="1102519"/>
          </a:xfrm>
        </p:spPr>
        <p:txBody>
          <a:bodyPr lIns="360000" anchor="t"/>
          <a:lstStyle>
            <a:lvl1pPr>
              <a:lnSpc>
                <a:spcPct val="100000"/>
              </a:lnSpc>
              <a:defRPr sz="3400" smtClean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 algn="ctr">
              <a:defRPr/>
            </a:pPr>
            <a:r>
              <a:rPr lang="de-DE" dirty="0"/>
              <a:t>20.04.2017</a:t>
            </a:r>
          </a:p>
        </p:txBody>
      </p:sp>
    </p:spTree>
    <p:extLst>
      <p:ext uri="{BB962C8B-B14F-4D97-AF65-F5344CB8AC3E}">
        <p14:creationId xmlns:p14="http://schemas.microsoft.com/office/powerpoint/2010/main" val="527032922"/>
      </p:ext>
    </p:extLst>
  </p:cSld>
  <p:clrMapOvr>
    <a:masterClrMapping/>
  </p:clrMapOvr>
  <p:transition spd="slow"/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50520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71463" y="3469085"/>
            <a:ext cx="8605838" cy="792956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71462" y="2258219"/>
            <a:ext cx="8605837" cy="1102519"/>
          </a:xfrm>
        </p:spPr>
        <p:txBody>
          <a:bodyPr lIns="360000" anchor="t"/>
          <a:lstStyle>
            <a:lvl1pPr>
              <a:lnSpc>
                <a:spcPct val="100000"/>
              </a:lnSpc>
              <a:defRPr sz="3400" smtClean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397A1E27-9502-46A3-BF4D-A575C94A52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943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9E95A73-378B-4D8B-BB65-D1C5F5DBBC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6701" y="107950"/>
            <a:ext cx="6472238" cy="39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2000" b="1" smtClean="0">
                <a:solidFill>
                  <a:srgbClr val="0066CC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+mn-lt"/>
              </a:defRPr>
            </a:lvl2pPr>
            <a:lvl3pPr marL="723900" indent="-1889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solidFill>
                  <a:schemeClr val="bg1">
                    <a:lumMod val="50000"/>
                  </a:schemeClr>
                </a:solidFill>
                <a:latin typeface="+mn-lt"/>
              </a:defRPr>
            </a:lvl3pPr>
            <a:lvl4pPr marL="10795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4pPr>
            <a:lvl5pPr marL="14351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640080">
              <a:lnSpc>
                <a:spcPct val="100000"/>
              </a:lnSpc>
              <a:spcBef>
                <a:spcPts val="0"/>
              </a:spcBef>
            </a:pP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3688898636"/>
      </p:ext>
    </p:extLst>
  </p:cSld>
  <p:clrMapOvr>
    <a:masterClrMapping/>
  </p:clrMapOvr>
  <p:transition spd="slow"/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>
            <a:extLst>
              <a:ext uri="{FF2B5EF4-FFF2-40B4-BE49-F238E27FC236}">
                <a16:creationId xmlns:a16="http://schemas.microsoft.com/office/drawing/2014/main" id="{62C37DA0-2B82-42BC-B80C-4909DF2D1C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-28040"/>
            <a:ext cx="4572000" cy="51715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50520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0" y="2077313"/>
            <a:ext cx="4198144" cy="960834"/>
          </a:xfrm>
        </p:spPr>
        <p:txBody>
          <a:bodyPr lIns="360000" anchor="ctr"/>
          <a:lstStyle>
            <a:lvl1pPr>
              <a:defRPr sz="3600" b="1" smtClean="0">
                <a:solidFill>
                  <a:srgbClr val="0066CC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397A1E27-9502-46A3-BF4D-A575C94A52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943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9E95A73-378B-4D8B-BB65-D1C5F5DBBC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6701" y="107950"/>
            <a:ext cx="6472238" cy="39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2000" b="1" smtClean="0">
                <a:solidFill>
                  <a:srgbClr val="0066CC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+mn-lt"/>
              </a:defRPr>
            </a:lvl2pPr>
            <a:lvl3pPr marL="723900" indent="-1889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solidFill>
                  <a:schemeClr val="bg1">
                    <a:lumMod val="50000"/>
                  </a:schemeClr>
                </a:solidFill>
                <a:latin typeface="+mn-lt"/>
              </a:defRPr>
            </a:lvl3pPr>
            <a:lvl4pPr marL="10795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4pPr>
            <a:lvl5pPr marL="14351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640080">
              <a:lnSpc>
                <a:spcPct val="100000"/>
              </a:lnSpc>
              <a:spcBef>
                <a:spcPts val="0"/>
              </a:spcBef>
            </a:pPr>
            <a:endParaRPr lang="de-DE" kern="0" dirty="0"/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66700" y="-727233"/>
            <a:ext cx="3000376" cy="3863339"/>
          </a:xfrm>
        </p:spPr>
        <p:txBody>
          <a:bodyPr lIns="360000" anchor="t"/>
          <a:lstStyle>
            <a:lvl1pPr>
              <a:lnSpc>
                <a:spcPct val="100000"/>
              </a:lnSpc>
              <a:defRPr sz="43200" smtClean="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333293"/>
      </p:ext>
    </p:extLst>
  </p:cSld>
  <p:clrMapOvr>
    <a:masterClrMapping/>
  </p:clrMapOvr>
  <p:transition spd="slow"/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165D-94D0-41EE-AF60-BB41FC38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044631-D074-4D34-935B-221AF18C15D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4951" y="736599"/>
            <a:ext cx="8677555" cy="4238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29465218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165D-94D0-41EE-AF60-BB41FC38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61BDD-A21A-49B3-8FFF-F7E8FDB86B5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0" y="736599"/>
            <a:ext cx="4337049" cy="4238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BBCC7F9-AB44-4D21-868C-EFD01BAFA0C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4951" y="736599"/>
            <a:ext cx="4337049" cy="4238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7605891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165D-94D0-41EE-AF60-BB41FC38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EDA81-3249-4889-9725-A5CFBA8243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4950" y="736599"/>
            <a:ext cx="8674100" cy="42380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69859899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97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98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2086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6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1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79722568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37364916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3685198658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165D-94D0-41EE-AF60-BB41FC38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EDA81-3249-4889-9725-A5CFBA8243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4951" y="736599"/>
            <a:ext cx="4337050" cy="423800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61BDD-A21A-49B3-8FFF-F7E8FDB86B5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0" y="736599"/>
            <a:ext cx="4337049" cy="4238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10849787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60350" y="215900"/>
            <a:ext cx="43211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Dr. Christoph Nguyen 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Otto-Suhr-Institut für Politikwissenschaft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Arbeitsstelle Politisches System Deutschlands</a:t>
            </a: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4999038"/>
            <a:ext cx="9144000" cy="144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6" y="3462338"/>
            <a:ext cx="6467475" cy="792956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1934766"/>
            <a:ext cx="6477000" cy="1102519"/>
          </a:xfrm>
        </p:spPr>
        <p:txBody>
          <a:bodyPr lIns="360000" anchor="t"/>
          <a:lstStyle>
            <a:lvl1pPr>
              <a:lnSpc>
                <a:spcPct val="100000"/>
              </a:lnSpc>
              <a:defRPr sz="3400" smtClean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 algn="ctr">
              <a:defRPr/>
            </a:pPr>
            <a:r>
              <a:rPr lang="de-DE" dirty="0"/>
              <a:t>20.04.2017</a:t>
            </a:r>
          </a:p>
        </p:txBody>
      </p:sp>
    </p:spTree>
    <p:extLst>
      <p:ext uri="{BB962C8B-B14F-4D97-AF65-F5344CB8AC3E}">
        <p14:creationId xmlns:p14="http://schemas.microsoft.com/office/powerpoint/2010/main" val="3314931823"/>
      </p:ext>
    </p:extLst>
  </p:cSld>
  <p:clrMapOvr>
    <a:masterClrMapping/>
  </p:clrMapOvr>
  <p:transition spd="slow"/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50520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71463" y="3469085"/>
            <a:ext cx="8605838" cy="792956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71462" y="2258219"/>
            <a:ext cx="8605837" cy="1102519"/>
          </a:xfrm>
        </p:spPr>
        <p:txBody>
          <a:bodyPr lIns="360000" anchor="t"/>
          <a:lstStyle>
            <a:lvl1pPr>
              <a:lnSpc>
                <a:spcPct val="100000"/>
              </a:lnSpc>
              <a:defRPr sz="3400" smtClean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397A1E27-9502-46A3-BF4D-A575C94A52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943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9E95A73-378B-4D8B-BB65-D1C5F5DBBC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6701" y="107950"/>
            <a:ext cx="6472238" cy="39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2000" b="1" smtClean="0">
                <a:solidFill>
                  <a:srgbClr val="0066CC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+mn-lt"/>
              </a:defRPr>
            </a:lvl2pPr>
            <a:lvl3pPr marL="723900" indent="-1889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solidFill>
                  <a:schemeClr val="bg1">
                    <a:lumMod val="50000"/>
                  </a:schemeClr>
                </a:solidFill>
                <a:latin typeface="+mn-lt"/>
              </a:defRPr>
            </a:lvl3pPr>
            <a:lvl4pPr marL="10795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4pPr>
            <a:lvl5pPr marL="14351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640080">
              <a:lnSpc>
                <a:spcPct val="100000"/>
              </a:lnSpc>
              <a:spcBef>
                <a:spcPts val="0"/>
              </a:spcBef>
            </a:pP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686505147"/>
      </p:ext>
    </p:extLst>
  </p:cSld>
  <p:clrMapOvr>
    <a:masterClrMapping/>
  </p:clrMapOvr>
  <p:transition spd="slow"/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>
            <a:extLst>
              <a:ext uri="{FF2B5EF4-FFF2-40B4-BE49-F238E27FC236}">
                <a16:creationId xmlns:a16="http://schemas.microsoft.com/office/drawing/2014/main" id="{62C37DA0-2B82-42BC-B80C-4909DF2D1C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-28040"/>
            <a:ext cx="4572000" cy="51715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50520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0" y="2077313"/>
            <a:ext cx="4198144" cy="960834"/>
          </a:xfrm>
        </p:spPr>
        <p:txBody>
          <a:bodyPr lIns="360000" anchor="ctr"/>
          <a:lstStyle>
            <a:lvl1pPr>
              <a:defRPr sz="3600" b="1" smtClean="0">
                <a:solidFill>
                  <a:srgbClr val="0066CC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397A1E27-9502-46A3-BF4D-A575C94A52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943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9E95A73-378B-4D8B-BB65-D1C5F5DBBC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6701" y="107950"/>
            <a:ext cx="6472238" cy="39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2000" b="1" smtClean="0">
                <a:solidFill>
                  <a:srgbClr val="0066CC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+mn-lt"/>
              </a:defRPr>
            </a:lvl2pPr>
            <a:lvl3pPr marL="723900" indent="-1889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solidFill>
                  <a:schemeClr val="bg1">
                    <a:lumMod val="50000"/>
                  </a:schemeClr>
                </a:solidFill>
                <a:latin typeface="+mn-lt"/>
              </a:defRPr>
            </a:lvl3pPr>
            <a:lvl4pPr marL="10795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4pPr>
            <a:lvl5pPr marL="14351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640080">
              <a:lnSpc>
                <a:spcPct val="100000"/>
              </a:lnSpc>
              <a:spcBef>
                <a:spcPts val="0"/>
              </a:spcBef>
            </a:pPr>
            <a:endParaRPr lang="de-DE" kern="0" dirty="0"/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66700" y="-727233"/>
            <a:ext cx="3000376" cy="3863339"/>
          </a:xfrm>
        </p:spPr>
        <p:txBody>
          <a:bodyPr lIns="360000" anchor="t"/>
          <a:lstStyle>
            <a:lvl1pPr>
              <a:lnSpc>
                <a:spcPct val="100000"/>
              </a:lnSpc>
              <a:defRPr sz="43200" smtClean="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1339519"/>
      </p:ext>
    </p:extLst>
  </p:cSld>
  <p:clrMapOvr>
    <a:masterClrMapping/>
  </p:clrMapOvr>
  <p:transition spd="slow"/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165D-94D0-41EE-AF60-BB41FC38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044631-D074-4D34-935B-221AF18C15D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4951" y="736599"/>
            <a:ext cx="8677555" cy="4238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18500342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165D-94D0-41EE-AF60-BB41FC38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61BDD-A21A-49B3-8FFF-F7E8FDB86B5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0" y="736599"/>
            <a:ext cx="4337049" cy="4238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BBCC7F9-AB44-4D21-868C-EFD01BAFA0C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4951" y="736599"/>
            <a:ext cx="4337049" cy="4238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4529515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33361"/>
            <a:ext cx="8642350" cy="626002"/>
          </a:xfrm>
        </p:spPr>
        <p:txBody>
          <a:bodyPr/>
          <a:lstStyle>
            <a:lvl1pPr>
              <a:defRPr sz="3200" u="none">
                <a:solidFill>
                  <a:srgbClr val="000000"/>
                </a:solidFill>
                <a:latin typeface="NexusSansPro-Bold" panose="020B0804030101020102" pitchFamily="34" charset="0"/>
                <a:cs typeface="NexusSansPro-Bold" panose="020B0804030101020102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659363"/>
            <a:ext cx="4321175" cy="4304523"/>
          </a:xfrm>
        </p:spPr>
        <p:txBody>
          <a:bodyPr/>
          <a:lstStyle>
            <a:lvl1pPr>
              <a:defRPr sz="2800" b="0">
                <a:solidFill>
                  <a:srgbClr val="003366"/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1pPr>
            <a:lvl2pPr>
              <a:defRPr>
                <a:solidFill>
                  <a:srgbClr val="0066CC"/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2pPr>
            <a:lvl3pPr>
              <a:defRPr>
                <a:solidFill>
                  <a:schemeClr val="bg2">
                    <a:lumMod val="60000"/>
                    <a:lumOff val="40000"/>
                  </a:schemeClr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3pPr>
            <a:lvl4pPr>
              <a:defRPr>
                <a:latin typeface="NexusSansPro" panose="020B0504030101020102" pitchFamily="34" charset="0"/>
                <a:cs typeface="NexusSansPro" panose="020B0504030101020102" pitchFamily="34" charset="0"/>
              </a:defRPr>
            </a:lvl4pPr>
            <a:lvl5pPr>
              <a:defRPr>
                <a:latin typeface="NexusSansPro" panose="020B0504030101020102" pitchFamily="34" charset="0"/>
                <a:cs typeface="NexusSansPro" panose="020B0504030101020102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F9BBB9C-FAFF-4292-95CB-13D4959180F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0" y="659363"/>
            <a:ext cx="4321175" cy="4304523"/>
          </a:xfrm>
        </p:spPr>
        <p:txBody>
          <a:bodyPr/>
          <a:lstStyle>
            <a:lvl1pPr>
              <a:defRPr sz="2800" b="0">
                <a:solidFill>
                  <a:srgbClr val="003366"/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1pPr>
            <a:lvl2pPr>
              <a:defRPr>
                <a:solidFill>
                  <a:srgbClr val="0066CC"/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2pPr>
            <a:lvl3pPr>
              <a:defRPr>
                <a:solidFill>
                  <a:schemeClr val="bg2">
                    <a:lumMod val="60000"/>
                    <a:lumOff val="40000"/>
                  </a:schemeClr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3pPr>
            <a:lvl4pPr>
              <a:defRPr>
                <a:latin typeface="NexusSansPro" panose="020B0504030101020102" pitchFamily="34" charset="0"/>
                <a:cs typeface="NexusSansPro" panose="020B0504030101020102" pitchFamily="34" charset="0"/>
              </a:defRPr>
            </a:lvl4pPr>
            <a:lvl5pPr>
              <a:defRPr>
                <a:latin typeface="NexusSansPro" panose="020B0504030101020102" pitchFamily="34" charset="0"/>
                <a:cs typeface="NexusSansPro" panose="020B0504030101020102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91229737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6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1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4999038"/>
            <a:ext cx="9144000" cy="144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  <a:cs typeface="+mn-cs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14438"/>
            <a:ext cx="8642350" cy="364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09613"/>
            <a:ext cx="8642350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4972050"/>
            <a:ext cx="5976938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 dirty="0" smtClean="0">
                <a:solidFill>
                  <a:srgbClr val="5F5F5F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de-DE"/>
              <a:t>Titel, Datum, …</a:t>
            </a:r>
          </a:p>
        </p:txBody>
      </p:sp>
      <p:pic>
        <p:nvPicPr>
          <p:cNvPr id="38918" name="Picture 24" descr="Logo_RGB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 spd="slow"/>
  <p:hf sldNum="0" hd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723900" indent="-1889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0795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5066685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762000"/>
            <a:ext cx="8642350" cy="420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950" y="76815"/>
            <a:ext cx="645694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pic>
        <p:nvPicPr>
          <p:cNvPr id="38918" name="Picture 24" descr="Logo_RGB_300dpi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8938" y="76815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3">
            <a:extLst>
              <a:ext uri="{FF2B5EF4-FFF2-40B4-BE49-F238E27FC236}">
                <a16:creationId xmlns:a16="http://schemas.microsoft.com/office/drawing/2014/main" id="{F0D7924A-4C5D-4561-91DA-9A79006759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943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443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ransition spd="slow"/>
  <p:hf sldNum="0" hd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marL="0" indent="0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anose="020B0604020202020204" pitchFamily="34" charset="0"/>
        <a:buNone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2400">
          <a:solidFill>
            <a:srgbClr val="000000"/>
          </a:solidFill>
          <a:latin typeface="+mn-lt"/>
        </a:defRPr>
      </a:lvl2pPr>
      <a:lvl3pPr marL="723900" indent="-1889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800">
          <a:solidFill>
            <a:schemeClr val="bg1">
              <a:lumMod val="50000"/>
            </a:schemeClr>
          </a:solidFill>
          <a:latin typeface="+mn-lt"/>
        </a:defRPr>
      </a:lvl3pPr>
      <a:lvl4pPr marL="10795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5066685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762000"/>
            <a:ext cx="8642350" cy="420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950" y="76815"/>
            <a:ext cx="645694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pic>
        <p:nvPicPr>
          <p:cNvPr id="38918" name="Picture 24" descr="Logo_RGB_300dpi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38938" y="76815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3">
            <a:extLst>
              <a:ext uri="{FF2B5EF4-FFF2-40B4-BE49-F238E27FC236}">
                <a16:creationId xmlns:a16="http://schemas.microsoft.com/office/drawing/2014/main" id="{F0D7924A-4C5D-4561-91DA-9A79006759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943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18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</p:sldLayoutIdLst>
  <p:transition spd="slow"/>
  <p:hf sldNum="0" hd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marL="0" indent="0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anose="020B0604020202020204" pitchFamily="34" charset="0"/>
        <a:buNone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2400">
          <a:solidFill>
            <a:srgbClr val="000000"/>
          </a:solidFill>
          <a:latin typeface="+mn-lt"/>
        </a:defRPr>
      </a:lvl2pPr>
      <a:lvl3pPr marL="723900" indent="-1889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800">
          <a:solidFill>
            <a:schemeClr val="bg1">
              <a:lumMod val="50000"/>
            </a:schemeClr>
          </a:solidFill>
          <a:latin typeface="+mn-lt"/>
        </a:defRPr>
      </a:lvl3pPr>
      <a:lvl4pPr marL="10795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eiu.com/rs/753-RIQ-438/images/Democracy_Index_2017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verse.harvard.edu/" TargetMode="External"/><Relationship Id="rId2" Type="http://schemas.openxmlformats.org/officeDocument/2006/relationships/hyperlink" Target="https://github.com/erikgahner/PolData" TargetMode="Externa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7.png"/><Relationship Id="rId5" Type="http://schemas.openxmlformats.org/officeDocument/2006/relationships/hyperlink" Target="https://datasetsearch.research.google.com/" TargetMode="External"/><Relationship Id="rId4" Type="http://schemas.openxmlformats.org/officeDocument/2006/relationships/hyperlink" Target="https://search.gesis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50825" y="1597819"/>
            <a:ext cx="8785225" cy="1102519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dirty="0">
                <a:latin typeface="+mj-lt"/>
              </a:rPr>
              <a:t>Politische Wahrnehmungen in Zeiten der Krise</a:t>
            </a:r>
            <a:endParaRPr lang="de-DE" altLang="de-DE" sz="2400" b="1" noProof="0" dirty="0">
              <a:latin typeface="+mj-lt"/>
            </a:endParaRPr>
          </a:p>
        </p:txBody>
      </p:sp>
      <p:sp>
        <p:nvSpPr>
          <p:cNvPr id="40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79388" y="3436144"/>
            <a:ext cx="8497887" cy="901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i="1" noProof="0" dirty="0">
                <a:latin typeface="+mj-lt"/>
              </a:rPr>
              <a:t>Anwendungen 3: Multi-Level Models + Survey Design </a:t>
            </a:r>
            <a:endParaRPr lang="de-DE" altLang="de-DE" noProof="0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4940" y="872583"/>
            <a:ext cx="1848743" cy="755352"/>
            <a:chOff x="1821548" y="873660"/>
            <a:chExt cx="1851025" cy="756285"/>
          </a:xfrm>
        </p:grpSpPr>
        <p:sp>
          <p:nvSpPr>
            <p:cNvPr id="3" name="object 3"/>
            <p:cNvSpPr/>
            <p:nvPr/>
          </p:nvSpPr>
          <p:spPr>
            <a:xfrm>
              <a:off x="1834565" y="886677"/>
              <a:ext cx="1824989" cy="730250"/>
            </a:xfrm>
            <a:custGeom>
              <a:avLst/>
              <a:gdLst/>
              <a:ahLst/>
              <a:cxnLst/>
              <a:rect l="l" t="t" r="r" b="b"/>
              <a:pathLst>
                <a:path w="1824989" h="730250">
                  <a:moveTo>
                    <a:pt x="1459433" y="0"/>
                  </a:moveTo>
                  <a:lnTo>
                    <a:pt x="0" y="0"/>
                  </a:lnTo>
                  <a:lnTo>
                    <a:pt x="364680" y="364680"/>
                  </a:lnTo>
                  <a:lnTo>
                    <a:pt x="0" y="729729"/>
                  </a:lnTo>
                  <a:lnTo>
                    <a:pt x="1459433" y="729729"/>
                  </a:lnTo>
                  <a:lnTo>
                    <a:pt x="1824469" y="364680"/>
                  </a:lnTo>
                  <a:lnTo>
                    <a:pt x="1459433" y="0"/>
                  </a:lnTo>
                  <a:close/>
                </a:path>
              </a:pathLst>
            </a:custGeom>
            <a:solidFill>
              <a:srgbClr val="FFCA04"/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b="1"/>
            </a:p>
          </p:txBody>
        </p:sp>
        <p:sp>
          <p:nvSpPr>
            <p:cNvPr id="4" name="object 4"/>
            <p:cNvSpPr/>
            <p:nvPr/>
          </p:nvSpPr>
          <p:spPr>
            <a:xfrm>
              <a:off x="1834565" y="886677"/>
              <a:ext cx="1824989" cy="730250"/>
            </a:xfrm>
            <a:custGeom>
              <a:avLst/>
              <a:gdLst/>
              <a:ahLst/>
              <a:cxnLst/>
              <a:rect l="l" t="t" r="r" b="b"/>
              <a:pathLst>
                <a:path w="1824989" h="730250">
                  <a:moveTo>
                    <a:pt x="0" y="0"/>
                  </a:moveTo>
                  <a:lnTo>
                    <a:pt x="1459433" y="0"/>
                  </a:lnTo>
                  <a:lnTo>
                    <a:pt x="1824469" y="364680"/>
                  </a:lnTo>
                  <a:lnTo>
                    <a:pt x="1459433" y="729729"/>
                  </a:lnTo>
                  <a:lnTo>
                    <a:pt x="0" y="729729"/>
                  </a:lnTo>
                  <a:lnTo>
                    <a:pt x="364680" y="364680"/>
                  </a:lnTo>
                  <a:lnTo>
                    <a:pt x="0" y="0"/>
                  </a:lnTo>
                  <a:close/>
                </a:path>
              </a:pathLst>
            </a:custGeom>
            <a:ln w="25559">
              <a:solidFill>
                <a:srgbClr val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b="1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292928" y="1113099"/>
            <a:ext cx="914400" cy="274320"/>
          </a:xfrm>
          <a:prstGeom prst="rect">
            <a:avLst/>
          </a:prstGeom>
        </p:spPr>
        <p:txBody>
          <a:bodyPr vert="horz" wrap="square" lIns="0" tIns="36785" rIns="0" bIns="0" rtlCol="0" anchor="ctr">
            <a:noAutofit/>
          </a:bodyPr>
          <a:lstStyle/>
          <a:p>
            <a:pPr marL="21564" marR="5074" indent="-9514" algn="ctr">
              <a:lnSpc>
                <a:spcPts val="1508"/>
              </a:lnSpc>
              <a:spcBef>
                <a:spcPts val="290"/>
              </a:spcBef>
            </a:pPr>
            <a:r>
              <a:rPr lang="en-US" sz="1200" b="1" dirty="0" err="1">
                <a:latin typeface="+mj-lt"/>
                <a:cs typeface="Book Antiqua"/>
              </a:rPr>
              <a:t>Theorie</a:t>
            </a:r>
            <a:endParaRPr sz="1200" b="1" dirty="0">
              <a:latin typeface="+mj-lt"/>
              <a:cs typeface="Book Antiqu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24940" y="1703877"/>
            <a:ext cx="1848743" cy="755352"/>
            <a:chOff x="1821548" y="1705980"/>
            <a:chExt cx="1851025" cy="756285"/>
          </a:xfrm>
        </p:grpSpPr>
        <p:sp>
          <p:nvSpPr>
            <p:cNvPr id="7" name="object 7"/>
            <p:cNvSpPr/>
            <p:nvPr/>
          </p:nvSpPr>
          <p:spPr>
            <a:xfrm>
              <a:off x="1834565" y="1718997"/>
              <a:ext cx="1824989" cy="730250"/>
            </a:xfrm>
            <a:custGeom>
              <a:avLst/>
              <a:gdLst/>
              <a:ahLst/>
              <a:cxnLst/>
              <a:rect l="l" t="t" r="r" b="b"/>
              <a:pathLst>
                <a:path w="1824989" h="730250">
                  <a:moveTo>
                    <a:pt x="1459433" y="0"/>
                  </a:moveTo>
                  <a:lnTo>
                    <a:pt x="0" y="0"/>
                  </a:lnTo>
                  <a:lnTo>
                    <a:pt x="364680" y="364680"/>
                  </a:lnTo>
                  <a:lnTo>
                    <a:pt x="0" y="729729"/>
                  </a:lnTo>
                  <a:lnTo>
                    <a:pt x="1459433" y="729729"/>
                  </a:lnTo>
                  <a:lnTo>
                    <a:pt x="1824469" y="364680"/>
                  </a:lnTo>
                  <a:lnTo>
                    <a:pt x="1459433" y="0"/>
                  </a:lnTo>
                  <a:close/>
                </a:path>
              </a:pathLst>
            </a:custGeom>
            <a:solidFill>
              <a:srgbClr val="002D5E"/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34565" y="1718997"/>
              <a:ext cx="1824989" cy="730250"/>
            </a:xfrm>
            <a:custGeom>
              <a:avLst/>
              <a:gdLst/>
              <a:ahLst/>
              <a:cxnLst/>
              <a:rect l="l" t="t" r="r" b="b"/>
              <a:pathLst>
                <a:path w="1824989" h="730250">
                  <a:moveTo>
                    <a:pt x="0" y="0"/>
                  </a:moveTo>
                  <a:lnTo>
                    <a:pt x="1459433" y="0"/>
                  </a:lnTo>
                  <a:lnTo>
                    <a:pt x="1824469" y="364680"/>
                  </a:lnTo>
                  <a:lnTo>
                    <a:pt x="1459433" y="729729"/>
                  </a:lnTo>
                  <a:lnTo>
                    <a:pt x="0" y="729729"/>
                  </a:lnTo>
                  <a:lnTo>
                    <a:pt x="364680" y="364680"/>
                  </a:lnTo>
                  <a:lnTo>
                    <a:pt x="0" y="0"/>
                  </a:lnTo>
                  <a:close/>
                </a:path>
              </a:pathLst>
            </a:custGeom>
            <a:ln w="25559">
              <a:solidFill>
                <a:srgbClr val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14205" y="1944393"/>
            <a:ext cx="1070213" cy="274320"/>
          </a:xfrm>
          <a:prstGeom prst="rect">
            <a:avLst/>
          </a:prstGeom>
        </p:spPr>
        <p:txBody>
          <a:bodyPr vert="horz" wrap="square" lIns="0" tIns="35516" rIns="0" bIns="0" rtlCol="0" anchor="ctr">
            <a:noAutofit/>
          </a:bodyPr>
          <a:lstStyle/>
          <a:p>
            <a:pPr marL="12685" marR="5074" indent="177587" algn="ctr">
              <a:lnSpc>
                <a:spcPts val="1398"/>
              </a:lnSpc>
              <a:spcBef>
                <a:spcPts val="280"/>
              </a:spcBef>
            </a:pPr>
            <a:r>
              <a:rPr lang="en-US" sz="1200" b="1" spc="-10" dirty="0" err="1">
                <a:solidFill>
                  <a:srgbClr val="FFFFFF"/>
                </a:solidFill>
                <a:latin typeface="+mj-lt"/>
                <a:cs typeface="Times New Roman"/>
              </a:rPr>
              <a:t>Teilnehmer</a:t>
            </a:r>
            <a:r>
              <a:rPr lang="en-US" sz="1200" b="1" spc="-10" dirty="0">
                <a:solidFill>
                  <a:srgbClr val="FFFFFF"/>
                </a:solidFill>
                <a:latin typeface="+mj-lt"/>
                <a:cs typeface="Times New Roman"/>
              </a:rPr>
              <a:t>*</a:t>
            </a:r>
          </a:p>
          <a:p>
            <a:pPr marL="12685" marR="5074" indent="177587" algn="ctr">
              <a:lnSpc>
                <a:spcPts val="1398"/>
              </a:lnSpc>
              <a:spcBef>
                <a:spcPts val="280"/>
              </a:spcBef>
            </a:pPr>
            <a:r>
              <a:rPr lang="en-US" sz="1200" b="1" spc="-10" dirty="0" err="1">
                <a:solidFill>
                  <a:srgbClr val="FFFFFF"/>
                </a:solidFill>
                <a:latin typeface="+mj-lt"/>
                <a:cs typeface="Times New Roman"/>
              </a:rPr>
              <a:t>Innen</a:t>
            </a:r>
            <a:r>
              <a:rPr lang="en-US" sz="1200" b="1" spc="-1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endParaRPr sz="1200" b="1" dirty="0">
              <a:latin typeface="+mj-lt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23939" y="1778371"/>
            <a:ext cx="1513242" cy="605043"/>
          </a:xfrm>
          <a:custGeom>
            <a:avLst/>
            <a:gdLst/>
            <a:ahLst/>
            <a:cxnLst/>
            <a:rect l="l" t="t" r="r" b="b"/>
            <a:pathLst>
              <a:path w="1515110" h="605789">
                <a:moveTo>
                  <a:pt x="1211757" y="0"/>
                </a:moveTo>
                <a:lnTo>
                  <a:pt x="0" y="0"/>
                </a:lnTo>
                <a:lnTo>
                  <a:pt x="302755" y="302755"/>
                </a:lnTo>
                <a:lnTo>
                  <a:pt x="0" y="605510"/>
                </a:lnTo>
                <a:lnTo>
                  <a:pt x="1211757" y="605510"/>
                </a:lnTo>
                <a:lnTo>
                  <a:pt x="1514513" y="302755"/>
                </a:lnTo>
                <a:lnTo>
                  <a:pt x="1211757" y="0"/>
                </a:lnTo>
                <a:close/>
              </a:path>
            </a:pathLst>
          </a:custGeom>
          <a:solidFill>
            <a:srgbClr val="003F85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3360" y="1944393"/>
            <a:ext cx="914400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12685" algn="ctr">
              <a:spcBef>
                <a:spcPts val="100"/>
              </a:spcBef>
            </a:pPr>
            <a:r>
              <a:rPr lang="en-US" sz="1200" spc="-10" dirty="0" err="1">
                <a:solidFill>
                  <a:srgbClr val="FFFFFF"/>
                </a:solidFill>
                <a:latin typeface="+mj-lt"/>
                <a:cs typeface="Times New Roman"/>
              </a:rPr>
              <a:t>Bevölkerung</a:t>
            </a:r>
            <a:endParaRPr sz="1200" dirty="0">
              <a:latin typeface="+mj-lt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99641" y="1779082"/>
            <a:ext cx="1513242" cy="605043"/>
          </a:xfrm>
          <a:custGeom>
            <a:avLst/>
            <a:gdLst/>
            <a:ahLst/>
            <a:cxnLst/>
            <a:rect l="l" t="t" r="r" b="b"/>
            <a:pathLst>
              <a:path w="1515110" h="605789">
                <a:moveTo>
                  <a:pt x="1211757" y="0"/>
                </a:moveTo>
                <a:lnTo>
                  <a:pt x="0" y="0"/>
                </a:lnTo>
                <a:lnTo>
                  <a:pt x="302755" y="302767"/>
                </a:lnTo>
                <a:lnTo>
                  <a:pt x="0" y="605523"/>
                </a:lnTo>
                <a:lnTo>
                  <a:pt x="1211757" y="605523"/>
                </a:lnTo>
                <a:lnTo>
                  <a:pt x="1514525" y="302767"/>
                </a:lnTo>
                <a:lnTo>
                  <a:pt x="1211757" y="0"/>
                </a:lnTo>
                <a:close/>
              </a:path>
            </a:pathLst>
          </a:custGeom>
          <a:solidFill>
            <a:srgbClr val="003F85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99062" y="1944393"/>
            <a:ext cx="914400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12685" algn="ctr">
              <a:spcBef>
                <a:spcPts val="100"/>
              </a:spcBef>
            </a:pPr>
            <a:r>
              <a:rPr lang="en-US" sz="1200" spc="-10" dirty="0" err="1">
                <a:solidFill>
                  <a:srgbClr val="FFFFFF"/>
                </a:solidFill>
                <a:latin typeface="+mj-lt"/>
                <a:cs typeface="Times New Roman"/>
              </a:rPr>
              <a:t>Auswahl</a:t>
            </a:r>
            <a:endParaRPr sz="1200" dirty="0">
              <a:latin typeface="+mj-lt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824940" y="2534815"/>
            <a:ext cx="1848743" cy="755352"/>
            <a:chOff x="1821548" y="2537944"/>
            <a:chExt cx="1851025" cy="756285"/>
          </a:xfrm>
        </p:grpSpPr>
        <p:sp>
          <p:nvSpPr>
            <p:cNvPr id="15" name="object 15"/>
            <p:cNvSpPr/>
            <p:nvPr/>
          </p:nvSpPr>
          <p:spPr>
            <a:xfrm>
              <a:off x="1834565" y="2550962"/>
              <a:ext cx="1824989" cy="730250"/>
            </a:xfrm>
            <a:custGeom>
              <a:avLst/>
              <a:gdLst/>
              <a:ahLst/>
              <a:cxnLst/>
              <a:rect l="l" t="t" r="r" b="b"/>
              <a:pathLst>
                <a:path w="1824989" h="730250">
                  <a:moveTo>
                    <a:pt x="1459433" y="0"/>
                  </a:moveTo>
                  <a:lnTo>
                    <a:pt x="0" y="0"/>
                  </a:lnTo>
                  <a:lnTo>
                    <a:pt x="364680" y="364680"/>
                  </a:lnTo>
                  <a:lnTo>
                    <a:pt x="0" y="729716"/>
                  </a:lnTo>
                  <a:lnTo>
                    <a:pt x="1459433" y="729716"/>
                  </a:lnTo>
                  <a:lnTo>
                    <a:pt x="1824469" y="364680"/>
                  </a:lnTo>
                  <a:lnTo>
                    <a:pt x="1459433" y="0"/>
                  </a:lnTo>
                  <a:close/>
                </a:path>
              </a:pathLst>
            </a:custGeom>
            <a:solidFill>
              <a:srgbClr val="8EC3FF"/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34565" y="2550962"/>
              <a:ext cx="1824989" cy="730250"/>
            </a:xfrm>
            <a:custGeom>
              <a:avLst/>
              <a:gdLst/>
              <a:ahLst/>
              <a:cxnLst/>
              <a:rect l="l" t="t" r="r" b="b"/>
              <a:pathLst>
                <a:path w="1824989" h="730250">
                  <a:moveTo>
                    <a:pt x="0" y="0"/>
                  </a:moveTo>
                  <a:lnTo>
                    <a:pt x="1459433" y="0"/>
                  </a:lnTo>
                  <a:lnTo>
                    <a:pt x="1824469" y="364680"/>
                  </a:lnTo>
                  <a:lnTo>
                    <a:pt x="1459433" y="729716"/>
                  </a:lnTo>
                  <a:lnTo>
                    <a:pt x="0" y="729716"/>
                  </a:lnTo>
                  <a:lnTo>
                    <a:pt x="364680" y="364680"/>
                  </a:lnTo>
                  <a:lnTo>
                    <a:pt x="0" y="0"/>
                  </a:lnTo>
                  <a:close/>
                </a:path>
              </a:pathLst>
            </a:custGeom>
            <a:ln w="25559">
              <a:solidFill>
                <a:srgbClr val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292111" y="2775331"/>
            <a:ext cx="914400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12685" algn="ctr">
              <a:spcBef>
                <a:spcPts val="100"/>
              </a:spcBef>
            </a:pPr>
            <a:r>
              <a:rPr lang="en-US" sz="1200" b="1" spc="-10" dirty="0">
                <a:latin typeface="+mj-lt"/>
                <a:cs typeface="Times New Roman"/>
              </a:rPr>
              <a:t>Format</a:t>
            </a:r>
            <a:endParaRPr sz="1200" b="1" dirty="0">
              <a:latin typeface="+mj-lt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23939" y="2609298"/>
            <a:ext cx="1513242" cy="605043"/>
          </a:xfrm>
          <a:custGeom>
            <a:avLst/>
            <a:gdLst/>
            <a:ahLst/>
            <a:cxnLst/>
            <a:rect l="l" t="t" r="r" b="b"/>
            <a:pathLst>
              <a:path w="1515110" h="605789">
                <a:moveTo>
                  <a:pt x="1211757" y="0"/>
                </a:moveTo>
                <a:lnTo>
                  <a:pt x="0" y="0"/>
                </a:lnTo>
                <a:lnTo>
                  <a:pt x="302755" y="302768"/>
                </a:lnTo>
                <a:lnTo>
                  <a:pt x="0" y="605523"/>
                </a:lnTo>
                <a:lnTo>
                  <a:pt x="1211757" y="605523"/>
                </a:lnTo>
                <a:lnTo>
                  <a:pt x="1514513" y="302768"/>
                </a:lnTo>
                <a:lnTo>
                  <a:pt x="1211757" y="0"/>
                </a:lnTo>
                <a:close/>
              </a:path>
            </a:pathLst>
          </a:custGeom>
          <a:solidFill>
            <a:srgbClr val="D1E6FF">
              <a:alpha val="88999"/>
            </a:srgbClr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723360" y="2775331"/>
            <a:ext cx="914400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12685" algn="ctr">
              <a:spcBef>
                <a:spcPts val="100"/>
              </a:spcBef>
            </a:pPr>
            <a:r>
              <a:rPr lang="en-US" sz="1200" spc="-20" dirty="0">
                <a:latin typeface="+mj-lt"/>
                <a:cs typeface="Times New Roman"/>
              </a:rPr>
              <a:t>Brief</a:t>
            </a:r>
            <a:endParaRPr sz="1200" dirty="0">
              <a:latin typeface="+mj-lt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99641" y="2609298"/>
            <a:ext cx="1513242" cy="605043"/>
          </a:xfrm>
          <a:custGeom>
            <a:avLst/>
            <a:gdLst/>
            <a:ahLst/>
            <a:cxnLst/>
            <a:rect l="l" t="t" r="r" b="b"/>
            <a:pathLst>
              <a:path w="1515110" h="605789">
                <a:moveTo>
                  <a:pt x="1211757" y="0"/>
                </a:moveTo>
                <a:lnTo>
                  <a:pt x="0" y="0"/>
                </a:lnTo>
                <a:lnTo>
                  <a:pt x="302755" y="302768"/>
                </a:lnTo>
                <a:lnTo>
                  <a:pt x="0" y="605523"/>
                </a:lnTo>
                <a:lnTo>
                  <a:pt x="1211757" y="605523"/>
                </a:lnTo>
                <a:lnTo>
                  <a:pt x="1514525" y="302768"/>
                </a:lnTo>
                <a:lnTo>
                  <a:pt x="1211757" y="0"/>
                </a:lnTo>
                <a:close/>
              </a:path>
            </a:pathLst>
          </a:custGeom>
          <a:solidFill>
            <a:srgbClr val="D1E6FF">
              <a:alpha val="88999"/>
            </a:srgbClr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999062" y="2775331"/>
            <a:ext cx="914400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12685" algn="ctr">
              <a:spcBef>
                <a:spcPts val="100"/>
              </a:spcBef>
            </a:pPr>
            <a:r>
              <a:rPr lang="en-US" sz="1200" spc="-10" dirty="0" err="1">
                <a:latin typeface="+mj-lt"/>
                <a:cs typeface="Times New Roman"/>
              </a:rPr>
              <a:t>Telefon</a:t>
            </a:r>
            <a:endParaRPr sz="1200" dirty="0">
              <a:latin typeface="+mj-lt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824940" y="3365754"/>
            <a:ext cx="1848743" cy="755352"/>
            <a:chOff x="1821548" y="3369909"/>
            <a:chExt cx="1851025" cy="756285"/>
          </a:xfrm>
        </p:grpSpPr>
        <p:sp>
          <p:nvSpPr>
            <p:cNvPr id="23" name="object 23"/>
            <p:cNvSpPr/>
            <p:nvPr/>
          </p:nvSpPr>
          <p:spPr>
            <a:xfrm>
              <a:off x="1834565" y="3382926"/>
              <a:ext cx="1824989" cy="730250"/>
            </a:xfrm>
            <a:custGeom>
              <a:avLst/>
              <a:gdLst/>
              <a:ahLst/>
              <a:cxnLst/>
              <a:rect l="l" t="t" r="r" b="b"/>
              <a:pathLst>
                <a:path w="1824989" h="730250">
                  <a:moveTo>
                    <a:pt x="1459433" y="0"/>
                  </a:moveTo>
                  <a:lnTo>
                    <a:pt x="0" y="0"/>
                  </a:lnTo>
                  <a:lnTo>
                    <a:pt x="364680" y="364680"/>
                  </a:lnTo>
                  <a:lnTo>
                    <a:pt x="0" y="729716"/>
                  </a:lnTo>
                  <a:lnTo>
                    <a:pt x="1459433" y="729716"/>
                  </a:lnTo>
                  <a:lnTo>
                    <a:pt x="1824469" y="364680"/>
                  </a:lnTo>
                  <a:lnTo>
                    <a:pt x="1459433" y="0"/>
                  </a:lnTo>
                  <a:close/>
                </a:path>
              </a:pathLst>
            </a:custGeom>
            <a:solidFill>
              <a:srgbClr val="FFEBA6"/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34565" y="3382926"/>
              <a:ext cx="1824989" cy="730250"/>
            </a:xfrm>
            <a:custGeom>
              <a:avLst/>
              <a:gdLst/>
              <a:ahLst/>
              <a:cxnLst/>
              <a:rect l="l" t="t" r="r" b="b"/>
              <a:pathLst>
                <a:path w="1824989" h="730250">
                  <a:moveTo>
                    <a:pt x="0" y="0"/>
                  </a:moveTo>
                  <a:lnTo>
                    <a:pt x="1459433" y="0"/>
                  </a:lnTo>
                  <a:lnTo>
                    <a:pt x="1824469" y="364680"/>
                  </a:lnTo>
                  <a:lnTo>
                    <a:pt x="1459433" y="729716"/>
                  </a:lnTo>
                  <a:lnTo>
                    <a:pt x="0" y="729716"/>
                  </a:lnTo>
                  <a:lnTo>
                    <a:pt x="364680" y="364680"/>
                  </a:lnTo>
                  <a:lnTo>
                    <a:pt x="0" y="0"/>
                  </a:lnTo>
                  <a:close/>
                </a:path>
              </a:pathLst>
            </a:custGeom>
            <a:ln w="25559">
              <a:solidFill>
                <a:srgbClr val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292110" y="3606270"/>
            <a:ext cx="992307" cy="274320"/>
          </a:xfrm>
          <a:prstGeom prst="rect">
            <a:avLst/>
          </a:prstGeom>
        </p:spPr>
        <p:txBody>
          <a:bodyPr vert="horz" wrap="square" lIns="0" tIns="35516" rIns="0" bIns="0" rtlCol="0" anchor="ctr">
            <a:noAutofit/>
          </a:bodyPr>
          <a:lstStyle/>
          <a:p>
            <a:pPr marL="59618" marR="5074" indent="-47568" algn="ctr">
              <a:lnSpc>
                <a:spcPts val="1398"/>
              </a:lnSpc>
              <a:spcBef>
                <a:spcPts val="280"/>
              </a:spcBef>
            </a:pPr>
            <a:r>
              <a:rPr lang="en-US" sz="1200" b="1" spc="-10" dirty="0" err="1">
                <a:latin typeface="+mj-lt"/>
                <a:cs typeface="Times New Roman"/>
              </a:rPr>
              <a:t>Fragen</a:t>
            </a:r>
            <a:r>
              <a:rPr lang="en-US" sz="1200" b="1" spc="-10" dirty="0">
                <a:latin typeface="+mj-lt"/>
                <a:cs typeface="Times New Roman"/>
              </a:rPr>
              <a:t> </a:t>
            </a:r>
            <a:r>
              <a:rPr lang="en-US" sz="1200" b="1" spc="-10" dirty="0" err="1">
                <a:latin typeface="+mj-lt"/>
                <a:cs typeface="Times New Roman"/>
              </a:rPr>
              <a:t>Formulieren</a:t>
            </a:r>
            <a:endParaRPr sz="1200" b="1" dirty="0">
              <a:latin typeface="+mj-lt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423939" y="3440236"/>
            <a:ext cx="1513242" cy="605043"/>
          </a:xfrm>
          <a:custGeom>
            <a:avLst/>
            <a:gdLst/>
            <a:ahLst/>
            <a:cxnLst/>
            <a:rect l="l" t="t" r="r" b="b"/>
            <a:pathLst>
              <a:path w="1515110" h="605789">
                <a:moveTo>
                  <a:pt x="1211757" y="0"/>
                </a:moveTo>
                <a:lnTo>
                  <a:pt x="0" y="0"/>
                </a:lnTo>
                <a:lnTo>
                  <a:pt x="302755" y="302755"/>
                </a:lnTo>
                <a:lnTo>
                  <a:pt x="0" y="605523"/>
                </a:lnTo>
                <a:lnTo>
                  <a:pt x="1211757" y="605523"/>
                </a:lnTo>
                <a:lnTo>
                  <a:pt x="1514513" y="302755"/>
                </a:lnTo>
                <a:lnTo>
                  <a:pt x="1211757" y="0"/>
                </a:lnTo>
                <a:close/>
              </a:path>
            </a:pathLst>
          </a:custGeom>
          <a:solidFill>
            <a:srgbClr val="FFF3CC">
              <a:alpha val="88999"/>
            </a:srgbClr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723360" y="3606270"/>
            <a:ext cx="914400" cy="274320"/>
          </a:xfrm>
          <a:prstGeom prst="rect">
            <a:avLst/>
          </a:prstGeom>
        </p:spPr>
        <p:txBody>
          <a:bodyPr vert="horz" wrap="square" lIns="0" tIns="29808" rIns="0" bIns="0" rtlCol="0" anchor="ctr">
            <a:noAutofit/>
          </a:bodyPr>
          <a:lstStyle/>
          <a:p>
            <a:pPr marL="12685" marR="5074" indent="33615" algn="ctr">
              <a:lnSpc>
                <a:spcPts val="1079"/>
              </a:lnSpc>
              <a:spcBef>
                <a:spcPts val="235"/>
              </a:spcBef>
            </a:pPr>
            <a:r>
              <a:rPr lang="en-US" sz="1200" spc="-10" dirty="0" err="1">
                <a:latin typeface="+mj-lt"/>
                <a:cs typeface="Times New Roman"/>
              </a:rPr>
              <a:t>Bestehende</a:t>
            </a:r>
            <a:r>
              <a:rPr lang="en-US" sz="1200" spc="-10" dirty="0">
                <a:latin typeface="+mj-lt"/>
                <a:cs typeface="Times New Roman"/>
              </a:rPr>
              <a:t> Items</a:t>
            </a:r>
            <a:endParaRPr sz="1200" dirty="0">
              <a:latin typeface="+mj-lt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699641" y="3439880"/>
            <a:ext cx="1513242" cy="605043"/>
          </a:xfrm>
          <a:custGeom>
            <a:avLst/>
            <a:gdLst/>
            <a:ahLst/>
            <a:cxnLst/>
            <a:rect l="l" t="t" r="r" b="b"/>
            <a:pathLst>
              <a:path w="1515110" h="605789">
                <a:moveTo>
                  <a:pt x="1211757" y="0"/>
                </a:moveTo>
                <a:lnTo>
                  <a:pt x="0" y="0"/>
                </a:lnTo>
                <a:lnTo>
                  <a:pt x="302755" y="302755"/>
                </a:lnTo>
                <a:lnTo>
                  <a:pt x="0" y="605510"/>
                </a:lnTo>
                <a:lnTo>
                  <a:pt x="1211757" y="605510"/>
                </a:lnTo>
                <a:lnTo>
                  <a:pt x="1514525" y="302755"/>
                </a:lnTo>
                <a:lnTo>
                  <a:pt x="1211757" y="0"/>
                </a:lnTo>
                <a:close/>
              </a:path>
            </a:pathLst>
          </a:custGeom>
          <a:solidFill>
            <a:srgbClr val="FFF3CC">
              <a:alpha val="88999"/>
            </a:srgbClr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999062" y="3606270"/>
            <a:ext cx="914400" cy="274320"/>
          </a:xfrm>
          <a:prstGeom prst="rect">
            <a:avLst/>
          </a:prstGeom>
        </p:spPr>
        <p:txBody>
          <a:bodyPr vert="horz" wrap="square" lIns="0" tIns="29808" rIns="0" bIns="0" rtlCol="0" anchor="ctr">
            <a:noAutofit/>
          </a:bodyPr>
          <a:lstStyle/>
          <a:p>
            <a:pPr marR="5074" indent="12700" algn="ctr">
              <a:lnSpc>
                <a:spcPts val="1079"/>
              </a:lnSpc>
              <a:spcBef>
                <a:spcPts val="235"/>
              </a:spcBef>
            </a:pPr>
            <a:r>
              <a:rPr lang="en-US" sz="1200" spc="-10" dirty="0" err="1">
                <a:latin typeface="+mj-lt"/>
                <a:cs typeface="Times New Roman"/>
              </a:rPr>
              <a:t>Eigene</a:t>
            </a:r>
            <a:r>
              <a:rPr lang="en-US" sz="1200" spc="-10" dirty="0">
                <a:latin typeface="+mj-lt"/>
                <a:cs typeface="Times New Roman"/>
              </a:rPr>
              <a:t> </a:t>
            </a:r>
            <a:r>
              <a:rPr lang="en-US" sz="1200" spc="-10" dirty="0" err="1">
                <a:latin typeface="+mj-lt"/>
                <a:cs typeface="Times New Roman"/>
              </a:rPr>
              <a:t>Fragen</a:t>
            </a:r>
            <a:endParaRPr lang="en-US" sz="1200" spc="-10" dirty="0">
              <a:latin typeface="+mj-lt"/>
              <a:cs typeface="Times New Roman"/>
            </a:endParaRPr>
          </a:p>
          <a:p>
            <a:pPr marL="241645" marR="5074" indent="-229594" algn="ctr">
              <a:lnSpc>
                <a:spcPts val="1079"/>
              </a:lnSpc>
              <a:spcBef>
                <a:spcPts val="235"/>
              </a:spcBef>
            </a:pPr>
            <a:r>
              <a:rPr lang="en-US" sz="1200" spc="-10" dirty="0" err="1">
                <a:latin typeface="+mj-lt"/>
                <a:cs typeface="Times New Roman"/>
              </a:rPr>
              <a:t>erstellen</a:t>
            </a:r>
            <a:r>
              <a:rPr lang="en-US" sz="1200" spc="-10" dirty="0">
                <a:latin typeface="+mj-lt"/>
                <a:cs typeface="Times New Roman"/>
              </a:rPr>
              <a:t> </a:t>
            </a:r>
            <a:endParaRPr sz="1200" dirty="0">
              <a:latin typeface="+mj-lt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824940" y="4196680"/>
            <a:ext cx="1848743" cy="755352"/>
            <a:chOff x="1821548" y="4201860"/>
            <a:chExt cx="1851025" cy="756285"/>
          </a:xfrm>
        </p:grpSpPr>
        <p:sp>
          <p:nvSpPr>
            <p:cNvPr id="31" name="object 31"/>
            <p:cNvSpPr/>
            <p:nvPr/>
          </p:nvSpPr>
          <p:spPr>
            <a:xfrm>
              <a:off x="1834565" y="4214878"/>
              <a:ext cx="1824989" cy="730250"/>
            </a:xfrm>
            <a:custGeom>
              <a:avLst/>
              <a:gdLst/>
              <a:ahLst/>
              <a:cxnLst/>
              <a:rect l="l" t="t" r="r" b="b"/>
              <a:pathLst>
                <a:path w="1824989" h="730250">
                  <a:moveTo>
                    <a:pt x="1459433" y="0"/>
                  </a:moveTo>
                  <a:lnTo>
                    <a:pt x="0" y="0"/>
                  </a:lnTo>
                  <a:lnTo>
                    <a:pt x="364680" y="364680"/>
                  </a:lnTo>
                  <a:lnTo>
                    <a:pt x="0" y="729729"/>
                  </a:lnTo>
                  <a:lnTo>
                    <a:pt x="1459433" y="729729"/>
                  </a:lnTo>
                  <a:lnTo>
                    <a:pt x="1824469" y="364680"/>
                  </a:lnTo>
                  <a:lnTo>
                    <a:pt x="1459433" y="0"/>
                  </a:lnTo>
                  <a:close/>
                </a:path>
              </a:pathLst>
            </a:custGeom>
            <a:solidFill>
              <a:srgbClr val="898989"/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34565" y="4214878"/>
              <a:ext cx="1824989" cy="730250"/>
            </a:xfrm>
            <a:custGeom>
              <a:avLst/>
              <a:gdLst/>
              <a:ahLst/>
              <a:cxnLst/>
              <a:rect l="l" t="t" r="r" b="b"/>
              <a:pathLst>
                <a:path w="1824989" h="730250">
                  <a:moveTo>
                    <a:pt x="0" y="0"/>
                  </a:moveTo>
                  <a:lnTo>
                    <a:pt x="1459433" y="0"/>
                  </a:lnTo>
                  <a:lnTo>
                    <a:pt x="1824469" y="364680"/>
                  </a:lnTo>
                  <a:lnTo>
                    <a:pt x="1459433" y="729729"/>
                  </a:lnTo>
                  <a:lnTo>
                    <a:pt x="0" y="729729"/>
                  </a:lnTo>
                  <a:lnTo>
                    <a:pt x="364680" y="364680"/>
                  </a:lnTo>
                  <a:lnTo>
                    <a:pt x="0" y="0"/>
                  </a:lnTo>
                  <a:close/>
                </a:path>
              </a:pathLst>
            </a:custGeom>
            <a:ln w="25559">
              <a:solidFill>
                <a:srgbClr val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292111" y="4436129"/>
            <a:ext cx="914400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12685" algn="ctr">
              <a:spcBef>
                <a:spcPts val="100"/>
              </a:spcBef>
            </a:pPr>
            <a:r>
              <a:rPr lang="en-US" sz="1200" b="1" spc="-20" dirty="0" err="1">
                <a:latin typeface="+mj-lt"/>
                <a:cs typeface="Times New Roman"/>
              </a:rPr>
              <a:t>Fokusieren</a:t>
            </a:r>
            <a:r>
              <a:rPr lang="en-US" sz="1200" spc="-20" dirty="0">
                <a:latin typeface="+mj-lt"/>
                <a:cs typeface="Times New Roman"/>
              </a:rPr>
              <a:t> </a:t>
            </a:r>
            <a:endParaRPr sz="1200" dirty="0">
              <a:latin typeface="+mj-lt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445516" y="4271530"/>
            <a:ext cx="1513242" cy="605043"/>
          </a:xfrm>
          <a:custGeom>
            <a:avLst/>
            <a:gdLst/>
            <a:ahLst/>
            <a:cxnLst/>
            <a:rect l="l" t="t" r="r" b="b"/>
            <a:pathLst>
              <a:path w="1515110" h="605789">
                <a:moveTo>
                  <a:pt x="1211757" y="0"/>
                </a:moveTo>
                <a:lnTo>
                  <a:pt x="0" y="0"/>
                </a:lnTo>
                <a:lnTo>
                  <a:pt x="302755" y="302755"/>
                </a:lnTo>
                <a:lnTo>
                  <a:pt x="0" y="605523"/>
                </a:lnTo>
                <a:lnTo>
                  <a:pt x="1211757" y="605523"/>
                </a:lnTo>
                <a:lnTo>
                  <a:pt x="1514513" y="302755"/>
                </a:lnTo>
                <a:lnTo>
                  <a:pt x="1211757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769004" y="4436129"/>
            <a:ext cx="914400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12685" algn="ctr">
              <a:spcBef>
                <a:spcPts val="100"/>
              </a:spcBef>
            </a:pPr>
            <a:r>
              <a:rPr lang="en-US" sz="1200" dirty="0" err="1">
                <a:latin typeface="+mj-lt"/>
                <a:cs typeface="Times New Roman"/>
              </a:rPr>
              <a:t>Reinfolge</a:t>
            </a:r>
            <a:endParaRPr sz="1200" dirty="0">
              <a:latin typeface="+mj-lt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410939" y="934736"/>
            <a:ext cx="1539245" cy="631046"/>
            <a:chOff x="3409505" y="935585"/>
            <a:chExt cx="1541145" cy="631825"/>
          </a:xfrm>
        </p:grpSpPr>
        <p:sp>
          <p:nvSpPr>
            <p:cNvPr id="37" name="object 37"/>
            <p:cNvSpPr/>
            <p:nvPr/>
          </p:nvSpPr>
          <p:spPr>
            <a:xfrm>
              <a:off x="3422522" y="948603"/>
              <a:ext cx="1515110" cy="605790"/>
            </a:xfrm>
            <a:custGeom>
              <a:avLst/>
              <a:gdLst/>
              <a:ahLst/>
              <a:cxnLst/>
              <a:rect l="l" t="t" r="r" b="b"/>
              <a:pathLst>
                <a:path w="1515110" h="605790">
                  <a:moveTo>
                    <a:pt x="1211757" y="0"/>
                  </a:moveTo>
                  <a:lnTo>
                    <a:pt x="0" y="0"/>
                  </a:lnTo>
                  <a:lnTo>
                    <a:pt x="302755" y="302755"/>
                  </a:lnTo>
                  <a:lnTo>
                    <a:pt x="0" y="605523"/>
                  </a:lnTo>
                  <a:lnTo>
                    <a:pt x="1211757" y="605523"/>
                  </a:lnTo>
                  <a:lnTo>
                    <a:pt x="1514513" y="302755"/>
                  </a:lnTo>
                  <a:lnTo>
                    <a:pt x="1211757" y="0"/>
                  </a:lnTo>
                  <a:close/>
                </a:path>
              </a:pathLst>
            </a:custGeom>
            <a:solidFill>
              <a:srgbClr val="FFE89A">
                <a:alpha val="88999"/>
              </a:srgbClr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22522" y="948603"/>
              <a:ext cx="1515110" cy="605790"/>
            </a:xfrm>
            <a:custGeom>
              <a:avLst/>
              <a:gdLst/>
              <a:ahLst/>
              <a:cxnLst/>
              <a:rect l="l" t="t" r="r" b="b"/>
              <a:pathLst>
                <a:path w="1515110" h="605790">
                  <a:moveTo>
                    <a:pt x="0" y="0"/>
                  </a:moveTo>
                  <a:lnTo>
                    <a:pt x="1211757" y="0"/>
                  </a:lnTo>
                  <a:lnTo>
                    <a:pt x="1514513" y="302755"/>
                  </a:lnTo>
                  <a:lnTo>
                    <a:pt x="1211757" y="605523"/>
                  </a:lnTo>
                  <a:lnTo>
                    <a:pt x="0" y="605523"/>
                  </a:lnTo>
                  <a:lnTo>
                    <a:pt x="302755" y="302755"/>
                  </a:lnTo>
                  <a:lnTo>
                    <a:pt x="0" y="0"/>
                  </a:lnTo>
                  <a:close/>
                </a:path>
              </a:pathLst>
            </a:custGeom>
            <a:ln w="25559">
              <a:solidFill>
                <a:srgbClr val="FFEBC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775875" y="1113099"/>
            <a:ext cx="992757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36152" marR="5074" indent="-24101" algn="ctr">
              <a:spcBef>
                <a:spcPts val="100"/>
              </a:spcBef>
            </a:pPr>
            <a:r>
              <a:rPr lang="en-US" sz="1200" spc="-10" dirty="0" err="1">
                <a:latin typeface="+mj-lt"/>
                <a:cs typeface="Book Antiqua"/>
              </a:rPr>
              <a:t>Fragestellung</a:t>
            </a:r>
            <a:endParaRPr sz="1200" dirty="0">
              <a:latin typeface="+mj-lt"/>
              <a:cs typeface="Book Antiqu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711807" y="934419"/>
            <a:ext cx="1539245" cy="631680"/>
            <a:chOff x="4711979" y="937020"/>
            <a:chExt cx="1541145" cy="632460"/>
          </a:xfrm>
        </p:grpSpPr>
        <p:sp>
          <p:nvSpPr>
            <p:cNvPr id="41" name="object 41"/>
            <p:cNvSpPr/>
            <p:nvPr/>
          </p:nvSpPr>
          <p:spPr>
            <a:xfrm>
              <a:off x="4724996" y="950038"/>
              <a:ext cx="1515110" cy="606425"/>
            </a:xfrm>
            <a:custGeom>
              <a:avLst/>
              <a:gdLst/>
              <a:ahLst/>
              <a:cxnLst/>
              <a:rect l="l" t="t" r="r" b="b"/>
              <a:pathLst>
                <a:path w="1515110" h="606425">
                  <a:moveTo>
                    <a:pt x="1211402" y="0"/>
                  </a:moveTo>
                  <a:lnTo>
                    <a:pt x="0" y="0"/>
                  </a:lnTo>
                  <a:lnTo>
                    <a:pt x="302767" y="302768"/>
                  </a:lnTo>
                  <a:lnTo>
                    <a:pt x="0" y="605878"/>
                  </a:lnTo>
                  <a:lnTo>
                    <a:pt x="1211402" y="605878"/>
                  </a:lnTo>
                  <a:lnTo>
                    <a:pt x="1514525" y="302768"/>
                  </a:lnTo>
                  <a:lnTo>
                    <a:pt x="1211402" y="0"/>
                  </a:lnTo>
                  <a:close/>
                </a:path>
              </a:pathLst>
            </a:custGeom>
            <a:solidFill>
              <a:srgbClr val="FFE89A">
                <a:alpha val="88999"/>
              </a:srgbClr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724996" y="950038"/>
              <a:ext cx="1515110" cy="606425"/>
            </a:xfrm>
            <a:custGeom>
              <a:avLst/>
              <a:gdLst/>
              <a:ahLst/>
              <a:cxnLst/>
              <a:rect l="l" t="t" r="r" b="b"/>
              <a:pathLst>
                <a:path w="1515110" h="606425">
                  <a:moveTo>
                    <a:pt x="0" y="0"/>
                  </a:moveTo>
                  <a:lnTo>
                    <a:pt x="1211402" y="0"/>
                  </a:lnTo>
                  <a:lnTo>
                    <a:pt x="1514525" y="302768"/>
                  </a:lnTo>
                  <a:lnTo>
                    <a:pt x="1211402" y="605878"/>
                  </a:lnTo>
                  <a:lnTo>
                    <a:pt x="0" y="605878"/>
                  </a:lnTo>
                  <a:lnTo>
                    <a:pt x="302767" y="302768"/>
                  </a:lnTo>
                  <a:lnTo>
                    <a:pt x="0" y="0"/>
                  </a:lnTo>
                  <a:close/>
                </a:path>
              </a:pathLst>
            </a:custGeom>
            <a:ln w="25559">
              <a:solidFill>
                <a:srgbClr val="FFEBC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988902" y="1113099"/>
            <a:ext cx="914400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12051" marR="5074" algn="ctr">
              <a:spcBef>
                <a:spcPts val="100"/>
              </a:spcBef>
            </a:pPr>
            <a:r>
              <a:rPr lang="en-US" sz="1200" spc="-10" dirty="0">
                <a:latin typeface="+mj-lt"/>
                <a:cs typeface="Book Antiqua"/>
              </a:rPr>
              <a:t>Design</a:t>
            </a:r>
            <a:endParaRPr sz="1200" dirty="0">
              <a:latin typeface="+mj-lt"/>
              <a:cs typeface="Book Antiqu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005496" y="934419"/>
            <a:ext cx="1539245" cy="631680"/>
            <a:chOff x="6007265" y="937020"/>
            <a:chExt cx="1541145" cy="632460"/>
          </a:xfrm>
        </p:grpSpPr>
        <p:sp>
          <p:nvSpPr>
            <p:cNvPr id="45" name="object 45"/>
            <p:cNvSpPr/>
            <p:nvPr/>
          </p:nvSpPr>
          <p:spPr>
            <a:xfrm>
              <a:off x="6020282" y="950038"/>
              <a:ext cx="1515110" cy="606425"/>
            </a:xfrm>
            <a:custGeom>
              <a:avLst/>
              <a:gdLst/>
              <a:ahLst/>
              <a:cxnLst/>
              <a:rect l="l" t="t" r="r" b="b"/>
              <a:pathLst>
                <a:path w="1515109" h="606425">
                  <a:moveTo>
                    <a:pt x="1211402" y="0"/>
                  </a:moveTo>
                  <a:lnTo>
                    <a:pt x="0" y="0"/>
                  </a:lnTo>
                  <a:lnTo>
                    <a:pt x="302755" y="302768"/>
                  </a:lnTo>
                  <a:lnTo>
                    <a:pt x="0" y="605878"/>
                  </a:lnTo>
                  <a:lnTo>
                    <a:pt x="1211402" y="605878"/>
                  </a:lnTo>
                  <a:lnTo>
                    <a:pt x="1514513" y="302768"/>
                  </a:lnTo>
                  <a:lnTo>
                    <a:pt x="1211402" y="0"/>
                  </a:lnTo>
                  <a:close/>
                </a:path>
              </a:pathLst>
            </a:custGeom>
            <a:solidFill>
              <a:srgbClr val="FFE89A">
                <a:alpha val="88999"/>
              </a:srgbClr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020282" y="950038"/>
              <a:ext cx="1515110" cy="606425"/>
            </a:xfrm>
            <a:custGeom>
              <a:avLst/>
              <a:gdLst/>
              <a:ahLst/>
              <a:cxnLst/>
              <a:rect l="l" t="t" r="r" b="b"/>
              <a:pathLst>
                <a:path w="1515109" h="606425">
                  <a:moveTo>
                    <a:pt x="0" y="0"/>
                  </a:moveTo>
                  <a:lnTo>
                    <a:pt x="1211402" y="0"/>
                  </a:lnTo>
                  <a:lnTo>
                    <a:pt x="1514513" y="302768"/>
                  </a:lnTo>
                  <a:lnTo>
                    <a:pt x="1211402" y="605878"/>
                  </a:lnTo>
                  <a:lnTo>
                    <a:pt x="0" y="605878"/>
                  </a:lnTo>
                  <a:lnTo>
                    <a:pt x="302755" y="302768"/>
                  </a:lnTo>
                  <a:lnTo>
                    <a:pt x="0" y="0"/>
                  </a:lnTo>
                  <a:close/>
                </a:path>
              </a:pathLst>
            </a:custGeom>
            <a:ln w="25559">
              <a:solidFill>
                <a:srgbClr val="FFEBC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357080" y="1113099"/>
            <a:ext cx="914400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27272" marR="5074" indent="-15222" algn="ctr">
              <a:spcBef>
                <a:spcPts val="100"/>
              </a:spcBef>
            </a:pPr>
            <a:r>
              <a:rPr lang="en-US" sz="1200" spc="-10" dirty="0" err="1">
                <a:latin typeface="+mj-lt"/>
                <a:cs typeface="Book Antiqua"/>
              </a:rPr>
              <a:t>Konzepte</a:t>
            </a:r>
            <a:r>
              <a:rPr lang="en-US" sz="1200" spc="-10" dirty="0">
                <a:latin typeface="+mj-lt"/>
                <a:cs typeface="Book Antiqua"/>
              </a:rPr>
              <a:t> und </a:t>
            </a:r>
            <a:r>
              <a:rPr lang="en-US" sz="1200" spc="-10" dirty="0" err="1">
                <a:latin typeface="+mj-lt"/>
                <a:cs typeface="Book Antiqua"/>
              </a:rPr>
              <a:t>Konstrukte</a:t>
            </a:r>
            <a:r>
              <a:rPr lang="en-US" sz="1200" spc="-10" dirty="0">
                <a:latin typeface="+mj-lt"/>
                <a:cs typeface="Book Antiqua"/>
              </a:rPr>
              <a:t> </a:t>
            </a:r>
            <a:endParaRPr sz="1200" dirty="0">
              <a:latin typeface="+mj-lt"/>
              <a:cs typeface="Book Antiqu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978224" y="2609666"/>
            <a:ext cx="1513242" cy="605677"/>
          </a:xfrm>
          <a:custGeom>
            <a:avLst/>
            <a:gdLst/>
            <a:ahLst/>
            <a:cxnLst/>
            <a:rect l="l" t="t" r="r" b="b"/>
            <a:pathLst>
              <a:path w="1515109" h="606425">
                <a:moveTo>
                  <a:pt x="1211402" y="0"/>
                </a:moveTo>
                <a:lnTo>
                  <a:pt x="0" y="0"/>
                </a:lnTo>
                <a:lnTo>
                  <a:pt x="302755" y="302755"/>
                </a:lnTo>
                <a:lnTo>
                  <a:pt x="0" y="605878"/>
                </a:lnTo>
                <a:lnTo>
                  <a:pt x="1211402" y="605878"/>
                </a:lnTo>
                <a:lnTo>
                  <a:pt x="1514525" y="302755"/>
                </a:lnTo>
                <a:lnTo>
                  <a:pt x="1211402" y="0"/>
                </a:lnTo>
                <a:close/>
              </a:path>
            </a:pathLst>
          </a:custGeom>
          <a:solidFill>
            <a:srgbClr val="D1E6FF">
              <a:alpha val="88999"/>
            </a:srgbClr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277645" y="2775331"/>
            <a:ext cx="914400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12685" algn="ctr">
              <a:spcBef>
                <a:spcPts val="100"/>
              </a:spcBef>
            </a:pPr>
            <a:r>
              <a:rPr sz="1200" spc="-10" dirty="0">
                <a:latin typeface="+mj-lt"/>
                <a:cs typeface="Times New Roman"/>
              </a:rPr>
              <a:t>Online</a:t>
            </a:r>
            <a:endParaRPr sz="1200" dirty="0">
              <a:latin typeface="+mj-lt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724807" y="4270451"/>
            <a:ext cx="1513242" cy="605677"/>
          </a:xfrm>
          <a:custGeom>
            <a:avLst/>
            <a:gdLst/>
            <a:ahLst/>
            <a:cxnLst/>
            <a:rect l="l" t="t" r="r" b="b"/>
            <a:pathLst>
              <a:path w="1515110" h="606425">
                <a:moveTo>
                  <a:pt x="1211402" y="0"/>
                </a:moveTo>
                <a:lnTo>
                  <a:pt x="0" y="0"/>
                </a:lnTo>
                <a:lnTo>
                  <a:pt x="302767" y="302755"/>
                </a:lnTo>
                <a:lnTo>
                  <a:pt x="0" y="605878"/>
                </a:lnTo>
                <a:lnTo>
                  <a:pt x="1211402" y="605878"/>
                </a:lnTo>
                <a:lnTo>
                  <a:pt x="1514525" y="302755"/>
                </a:lnTo>
                <a:lnTo>
                  <a:pt x="1211402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024228" y="4436129"/>
            <a:ext cx="914400" cy="274320"/>
          </a:xfrm>
          <a:prstGeom prst="rect">
            <a:avLst/>
          </a:prstGeom>
        </p:spPr>
        <p:txBody>
          <a:bodyPr vert="horz" wrap="square" lIns="0" tIns="18392" rIns="0" bIns="0" rtlCol="0" anchor="ctr">
            <a:noAutofit/>
          </a:bodyPr>
          <a:lstStyle/>
          <a:p>
            <a:pPr marL="12685" marR="5074" indent="21564" algn="ctr">
              <a:lnSpc>
                <a:spcPts val="1189"/>
              </a:lnSpc>
              <a:spcBef>
                <a:spcPts val="145"/>
              </a:spcBef>
            </a:pPr>
            <a:r>
              <a:rPr lang="en-US" sz="1200" dirty="0" err="1">
                <a:latin typeface="+mj-lt"/>
                <a:cs typeface="Times New Roman"/>
              </a:rPr>
              <a:t>Kognitive</a:t>
            </a:r>
            <a:r>
              <a:rPr lang="en-US" sz="1200" dirty="0">
                <a:latin typeface="+mj-lt"/>
                <a:cs typeface="Times New Roman"/>
              </a:rPr>
              <a:t> Interviews</a:t>
            </a:r>
            <a:endParaRPr sz="1200" dirty="0">
              <a:latin typeface="+mj-lt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018129" y="4270451"/>
            <a:ext cx="1607106" cy="605677"/>
          </a:xfrm>
          <a:custGeom>
            <a:avLst/>
            <a:gdLst/>
            <a:ahLst/>
            <a:cxnLst/>
            <a:rect l="l" t="t" r="r" b="b"/>
            <a:pathLst>
              <a:path w="1609090" h="606425">
                <a:moveTo>
                  <a:pt x="1305369" y="0"/>
                </a:moveTo>
                <a:lnTo>
                  <a:pt x="0" y="0"/>
                </a:lnTo>
                <a:lnTo>
                  <a:pt x="302767" y="302755"/>
                </a:lnTo>
                <a:lnTo>
                  <a:pt x="0" y="605878"/>
                </a:lnTo>
                <a:lnTo>
                  <a:pt x="1305369" y="605878"/>
                </a:lnTo>
                <a:lnTo>
                  <a:pt x="1608480" y="302755"/>
                </a:lnTo>
                <a:lnTo>
                  <a:pt x="1305369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61" name="Title 60">
            <a:extLst>
              <a:ext uri="{FF2B5EF4-FFF2-40B4-BE49-F238E27FC236}">
                <a16:creationId xmlns:a16="http://schemas.microsoft.com/office/drawing/2014/main" id="{E993BC44-3556-A5AC-2BA3-EBEF6F1A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z="30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Konzepte und Konstrukte </a:t>
            </a:r>
            <a:endParaRPr lang="de-DE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2" name="object 52">
            <a:extLst>
              <a:ext uri="{FF2B5EF4-FFF2-40B4-BE49-F238E27FC236}">
                <a16:creationId xmlns:a16="http://schemas.microsoft.com/office/drawing/2014/main" id="{09E6A254-C1A3-33F2-3610-4DF9F61DDEB6}"/>
              </a:ext>
            </a:extLst>
          </p:cNvPr>
          <p:cNvSpPr/>
          <p:nvPr/>
        </p:nvSpPr>
        <p:spPr>
          <a:xfrm>
            <a:off x="7404856" y="4270451"/>
            <a:ext cx="1607106" cy="605677"/>
          </a:xfrm>
          <a:custGeom>
            <a:avLst/>
            <a:gdLst/>
            <a:ahLst/>
            <a:cxnLst/>
            <a:rect l="l" t="t" r="r" b="b"/>
            <a:pathLst>
              <a:path w="1609090" h="606425">
                <a:moveTo>
                  <a:pt x="1305369" y="0"/>
                </a:moveTo>
                <a:lnTo>
                  <a:pt x="0" y="0"/>
                </a:lnTo>
                <a:lnTo>
                  <a:pt x="302767" y="302755"/>
                </a:lnTo>
                <a:lnTo>
                  <a:pt x="0" y="605878"/>
                </a:lnTo>
                <a:lnTo>
                  <a:pt x="1305369" y="605878"/>
                </a:lnTo>
                <a:lnTo>
                  <a:pt x="1608480" y="302755"/>
                </a:lnTo>
                <a:lnTo>
                  <a:pt x="1305369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64" name="object 53">
            <a:extLst>
              <a:ext uri="{FF2B5EF4-FFF2-40B4-BE49-F238E27FC236}">
                <a16:creationId xmlns:a16="http://schemas.microsoft.com/office/drawing/2014/main" id="{368B76C3-9550-073B-E38C-803A9BCFCC96}"/>
              </a:ext>
            </a:extLst>
          </p:cNvPr>
          <p:cNvSpPr txBox="1"/>
          <p:nvPr/>
        </p:nvSpPr>
        <p:spPr>
          <a:xfrm>
            <a:off x="6370584" y="4436129"/>
            <a:ext cx="914400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17124" marR="5074" indent="-5074" algn="ctr">
              <a:spcBef>
                <a:spcPts val="100"/>
              </a:spcBef>
            </a:pPr>
            <a:r>
              <a:rPr lang="en-US" sz="1200" spc="-10" dirty="0" err="1">
                <a:latin typeface="+mj-lt"/>
                <a:cs typeface="Times New Roman"/>
              </a:rPr>
              <a:t>Lesbarkeit</a:t>
            </a:r>
            <a:r>
              <a:rPr lang="en-US" sz="1200" spc="-10" dirty="0">
                <a:latin typeface="+mj-lt"/>
                <a:cs typeface="Times New Roman"/>
              </a:rPr>
              <a:t> und </a:t>
            </a:r>
            <a:r>
              <a:rPr lang="en-US" sz="1200" spc="-10" dirty="0" err="1">
                <a:latin typeface="+mj-lt"/>
                <a:cs typeface="Times New Roman"/>
              </a:rPr>
              <a:t>Funktionalität</a:t>
            </a:r>
            <a:endParaRPr sz="1200" dirty="0">
              <a:latin typeface="+mj-lt"/>
              <a:cs typeface="Times New Roman"/>
            </a:endParaRPr>
          </a:p>
        </p:txBody>
      </p:sp>
      <p:sp>
        <p:nvSpPr>
          <p:cNvPr id="65" name="object 53">
            <a:extLst>
              <a:ext uri="{FF2B5EF4-FFF2-40B4-BE49-F238E27FC236}">
                <a16:creationId xmlns:a16="http://schemas.microsoft.com/office/drawing/2014/main" id="{98118284-785F-EF8E-E621-FAE6165F4108}"/>
              </a:ext>
            </a:extLst>
          </p:cNvPr>
          <p:cNvSpPr txBox="1"/>
          <p:nvPr/>
        </p:nvSpPr>
        <p:spPr>
          <a:xfrm>
            <a:off x="7770206" y="4436129"/>
            <a:ext cx="914400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17124" marR="5074" indent="-5074" algn="ctr">
              <a:spcBef>
                <a:spcPts val="100"/>
              </a:spcBef>
            </a:pPr>
            <a:r>
              <a:rPr lang="en-US" sz="1200" spc="-10" dirty="0" err="1">
                <a:latin typeface="+mj-lt"/>
                <a:cs typeface="Times New Roman"/>
              </a:rPr>
              <a:t>Inklusion</a:t>
            </a:r>
            <a:r>
              <a:rPr lang="en-US" sz="1200" spc="-10" dirty="0">
                <a:latin typeface="+mj-lt"/>
                <a:cs typeface="Times New Roman"/>
              </a:rPr>
              <a:t> </a:t>
            </a:r>
            <a:endParaRPr sz="1200" dirty="0">
              <a:latin typeface="+mj-lt"/>
              <a:cs typeface="Times New Roman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0FF59F5-93BF-CE5C-D57D-B60C6D13EBEE}"/>
              </a:ext>
            </a:extLst>
          </p:cNvPr>
          <p:cNvSpPr/>
          <p:nvPr/>
        </p:nvSpPr>
        <p:spPr bwMode="auto">
          <a:xfrm>
            <a:off x="6033183" y="681135"/>
            <a:ext cx="1613751" cy="109694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99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660A2-F734-4784-A2EF-5A90CEE6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sind Konzepte?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A3D8A-F4E5-47B5-BBB5-413C575ACBC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Konzepte verbinden Theorie und Empirie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Konzepte sind theoretischer Unterbau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Normative Dimension </a:t>
            </a:r>
            <a:r>
              <a:rPr lang="de-DE" sz="2000" dirty="0">
                <a:sym typeface="Wingdings" panose="05000000000000000000" pitchFamily="2" charset="2"/>
              </a:rPr>
              <a:t> Konzepte geben Deutungshoheit </a:t>
            </a:r>
            <a:endParaRPr lang="de-DE" sz="2000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Notwendig für wissenschaftliche (und öffentliche) Kommunikation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Notwendig für die Operationalisierung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Viele Ansätze für Definition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</a:rPr>
              <a:t>(Aristotelische) </a:t>
            </a:r>
            <a:r>
              <a:rPr lang="de-DE" sz="2000" dirty="0"/>
              <a:t> Begriffslogik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Familienähnlichkeit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000" b="1" dirty="0"/>
              <a:t>Item Response Theorie 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(Tradition) </a:t>
            </a:r>
          </a:p>
        </p:txBody>
      </p:sp>
    </p:spTree>
    <p:extLst>
      <p:ext uri="{BB962C8B-B14F-4D97-AF65-F5344CB8AC3E}">
        <p14:creationId xmlns:p14="http://schemas.microsoft.com/office/powerpoint/2010/main" val="3560964073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CEFF-8E63-4E84-A905-136677FE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als logische Typologie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58EF42-4941-4A58-92A7-D9ADDB25F64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Konzept ist </a:t>
            </a:r>
            <a:r>
              <a:rPr lang="de-DE" b="1" dirty="0"/>
              <a:t>notwendig und hinreichende </a:t>
            </a:r>
            <a:r>
              <a:rPr lang="de-DE" dirty="0"/>
              <a:t>Kombination  von Unterkonzepten 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b="1" dirty="0"/>
              <a:t>Notwendig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b="1" dirty="0"/>
              <a:t>Hinreichend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Alle Unterkonzepte müssen auch definiert werden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528E4C1-EDD8-40C8-AB7F-8F0A427BF533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75" y="946150"/>
            <a:ext cx="37338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47258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284A-C37A-4CE9-8974-CD2412DF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Demokratie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1AF8C-8D7A-4326-935E-CFB2316ABCF9}"/>
              </a:ext>
            </a:extLst>
          </p:cNvPr>
          <p:cNvSpPr txBox="1"/>
          <p:nvPr/>
        </p:nvSpPr>
        <p:spPr>
          <a:xfrm>
            <a:off x="3369275" y="1758177"/>
            <a:ext cx="2405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Demokratie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8C6367-13C3-4E64-81B0-BBA83DA95447}"/>
              </a:ext>
            </a:extLst>
          </p:cNvPr>
          <p:cNvSpPr txBox="1"/>
          <p:nvPr/>
        </p:nvSpPr>
        <p:spPr>
          <a:xfrm>
            <a:off x="424253" y="2776866"/>
            <a:ext cx="34845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Teilhabe / </a:t>
            </a:r>
            <a:r>
              <a:rPr lang="de-DE" sz="3200" dirty="0" err="1"/>
              <a:t>Participation</a:t>
            </a:r>
            <a:endParaRPr lang="de-DE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7A17CF-2EFC-4707-9CB0-65A8A67C1823}"/>
              </a:ext>
            </a:extLst>
          </p:cNvPr>
          <p:cNvSpPr txBox="1"/>
          <p:nvPr/>
        </p:nvSpPr>
        <p:spPr>
          <a:xfrm>
            <a:off x="5235154" y="2776866"/>
            <a:ext cx="34845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Wettbewerb / </a:t>
            </a:r>
            <a:r>
              <a:rPr lang="de-DE" sz="3200" dirty="0" err="1"/>
              <a:t>Contestation</a:t>
            </a:r>
            <a:r>
              <a:rPr lang="de-DE" sz="3200" dirty="0"/>
              <a:t>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D6E4A7-309B-4A63-9C88-EF9C4F7BAE36}"/>
              </a:ext>
            </a:extLst>
          </p:cNvPr>
          <p:cNvCxnSpPr>
            <a:cxnSpLocks/>
            <a:stCxn id="9" idx="0"/>
            <a:endCxn id="8" idx="1"/>
          </p:cNvCxnSpPr>
          <p:nvPr/>
        </p:nvCxnSpPr>
        <p:spPr bwMode="auto">
          <a:xfrm flipV="1">
            <a:off x="2166551" y="2050565"/>
            <a:ext cx="1202724" cy="7263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05396E-2E16-4A4C-B384-47869DB5DE40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 bwMode="auto">
          <a:xfrm flipH="1" flipV="1">
            <a:off x="5774724" y="2050565"/>
            <a:ext cx="1202728" cy="7263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482334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9" grpId="2"/>
      <p:bldP spid="10" grpId="0"/>
      <p:bldP spid="1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E510-808F-4B8E-A87F-8FC3B7F09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50" y="76815"/>
            <a:ext cx="6456940" cy="42545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de-DE" dirty="0"/>
              <a:t>Auch Möglich: Familienähnlichkeit 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2DE90-0348-4B20-B593-012D46E313C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0" y="736599"/>
            <a:ext cx="4337049" cy="4238625"/>
          </a:xfrm>
        </p:spPr>
        <p:txBody>
          <a:bodyPr wrap="square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Keine allgemeingültigen Merkmale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Taxonomische Klassifizierung nicht möglich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Beispiel: 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sz="2400"/>
              <a:t>Spiele 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sz="2400"/>
              <a:t>Demokratie?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7176" name="Picture 8" descr="Bildergebnis fÃ¼r wittgenstein">
            <a:extLst>
              <a:ext uri="{FF2B5EF4-FFF2-40B4-BE49-F238E27FC236}">
                <a16:creationId xmlns:a16="http://schemas.microsoft.com/office/drawing/2014/main" id="{E93A6E31-5482-4822-A2E0-9E491BAE8D81}"/>
              </a:ext>
            </a:extLst>
          </p:cNvPr>
          <p:cNvPicPr>
            <a:picLocks noGrp="1" noChangeAspect="1" noChangeArrowheads="1"/>
          </p:cNvPicPr>
          <p:nvPr>
            <p:ph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2" r="2" b="30654"/>
          <a:stretch/>
        </p:blipFill>
        <p:spPr bwMode="auto">
          <a:xfrm>
            <a:off x="234951" y="736599"/>
            <a:ext cx="4337049" cy="423862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430985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Bildergebnis fÃ¼r fussballspiel bremen">
            <a:extLst>
              <a:ext uri="{FF2B5EF4-FFF2-40B4-BE49-F238E27FC236}">
                <a16:creationId xmlns:a16="http://schemas.microsoft.com/office/drawing/2014/main" id="{356AB2C6-8D87-4B6A-BEEB-EBF083E59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4572000" cy="281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ldergebnis fÃ¼r kartenspiel">
            <a:extLst>
              <a:ext uri="{FF2B5EF4-FFF2-40B4-BE49-F238E27FC236}">
                <a16:creationId xmlns:a16="http://schemas.microsoft.com/office/drawing/2014/main" id="{26075815-1888-4D96-8742-7096F9C23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20469"/>
            <a:ext cx="4572000" cy="247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38B999-D985-4087-BA91-AD1C553CE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Spielen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0DCDD-75F3-7B95-1091-36F33779FA7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Picture 6" descr="Bildergebnis fÃ¼r dota">
            <a:extLst>
              <a:ext uri="{FF2B5EF4-FFF2-40B4-BE49-F238E27FC236}">
                <a16:creationId xmlns:a16="http://schemas.microsoft.com/office/drawing/2014/main" id="{79ED742C-42F5-44E1-BCE0-6F5BC3F7D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55773"/>
            <a:ext cx="4572000" cy="258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Bildergebnis fÃ¼r kinder spielen">
            <a:extLst>
              <a:ext uri="{FF2B5EF4-FFF2-40B4-BE49-F238E27FC236}">
                <a16:creationId xmlns:a16="http://schemas.microsoft.com/office/drawing/2014/main" id="{7F6111BA-280A-44B1-AFFB-351ACE432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7"/>
            <a:ext cx="4572000" cy="257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126302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1473-4E8C-4633-9A84-70F3A6A1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Für Umfragen: Latente Variablen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F7115-BD27-4C68-8ECF-F0A61289D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826" y="987154"/>
            <a:ext cx="4690825" cy="35077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„Unmessbare“ Latente Variablen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Versuch der Messung durch Indikatoren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Beispiel: 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sz="2000" dirty="0"/>
              <a:t>Intelligenz 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sz="2000" dirty="0"/>
              <a:t>Populistische Einstellungen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sz="2000" dirty="0"/>
              <a:t>Demokratie? </a:t>
            </a:r>
          </a:p>
        </p:txBody>
      </p:sp>
      <p:pic>
        <p:nvPicPr>
          <p:cNvPr id="11" name="Picture 6" descr="https://www.welt.de/img/wissenschaft/mobile157825235/1651621327-ci23x11-w1136/DWO-WI-IQ-Deutschalnd-db-1-jpg.jpg">
            <a:extLst>
              <a:ext uri="{FF2B5EF4-FFF2-40B4-BE49-F238E27FC236}">
                <a16:creationId xmlns:a16="http://schemas.microsoft.com/office/drawing/2014/main" id="{9F0FAA71-9AA0-4C71-9E11-92FA631BA45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052" y="711940"/>
            <a:ext cx="4244975" cy="202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jerph 19 03265 g002">
            <a:extLst>
              <a:ext uri="{FF2B5EF4-FFF2-40B4-BE49-F238E27FC236}">
                <a16:creationId xmlns:a16="http://schemas.microsoft.com/office/drawing/2014/main" id="{4DCDE1E4-46F3-66E8-14E1-F8EDB89C7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943" y="2813020"/>
            <a:ext cx="4015192" cy="225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00023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691CD0B-7603-4273-9FD7-21468D83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Operationalisierung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4F1AA0-D47C-48DC-9BB8-6A410A64880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de-DE" sz="2000" dirty="0"/>
              <a:t>Prozess um Konzepte in Messungen umzuwandeln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de-DE" sz="2000" dirty="0"/>
              <a:t>Auch: Entwicklung von spezifischen Abläufen, um empirische Daten zu erheben </a:t>
            </a:r>
          </a:p>
          <a:p>
            <a:pPr marL="812780" lvl="1" indent="-457189"/>
            <a:r>
              <a:rPr lang="de-DE" sz="1800" dirty="0"/>
              <a:t>Theoretische geleitet </a:t>
            </a:r>
          </a:p>
          <a:p>
            <a:pPr marL="812780" lvl="1" indent="-457189"/>
            <a:r>
              <a:rPr lang="de-DE" sz="1800" dirty="0"/>
              <a:t>Oft rekursiv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de-DE" sz="2000" dirty="0"/>
              <a:t>Unterschiedliche Ansätze = unterschiedlicher Fokus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de-DE" sz="2000" dirty="0"/>
              <a:t>Validität und Reliabilität als Standard</a:t>
            </a:r>
            <a:endParaRPr lang="de-DE" sz="24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AED893C-5594-4F76-A645-7BF14BC10DB4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865070" y="736600"/>
            <a:ext cx="3076809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67650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8D7E-1918-4413-9E04-3C6B24D9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50" y="76815"/>
            <a:ext cx="6456940" cy="42545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de-DE" dirty="0"/>
              <a:t>Operationalisierung II:</a:t>
            </a:r>
            <a:endParaRPr lang="de-DE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40B916-A8DE-61F2-EF90-AC15D70D313C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563924181"/>
              </p:ext>
            </p:extLst>
          </p:nvPr>
        </p:nvGraphicFramePr>
        <p:xfrm>
          <a:off x="234951" y="736599"/>
          <a:ext cx="8677555" cy="4238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7391336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CBE193-4769-4AB3-BF3B-E057AD80C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Standards der Operationalisierung 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89AAFE-4B41-4AFB-91B9-4327F2E7D58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43" indent="-285743">
              <a:buFont typeface="Arial" panose="020B0604020202020204" pitchFamily="34" charset="0"/>
              <a:buChar char="•"/>
            </a:pPr>
            <a:r>
              <a:rPr lang="de-DE" sz="2000" dirty="0"/>
              <a:t>Gute Operationalisierungen haben hohe Validität und hohe Reliabilität  </a:t>
            </a:r>
          </a:p>
          <a:p>
            <a:pPr marL="641334" lvl="1" indent="-285743"/>
            <a:r>
              <a:rPr lang="de-DE" sz="2000" dirty="0"/>
              <a:t>Validität: Wie gut deckt die Messung das Konzept ab?  </a:t>
            </a:r>
          </a:p>
          <a:p>
            <a:pPr marL="1009625" lvl="2" indent="-285743"/>
            <a:r>
              <a:rPr lang="de-DE" sz="2000" dirty="0"/>
              <a:t>Augenscheinvalidität</a:t>
            </a:r>
          </a:p>
          <a:p>
            <a:pPr marL="1009625" lvl="2" indent="-285743"/>
            <a:r>
              <a:rPr lang="de-DE" sz="2000" dirty="0"/>
              <a:t>Konstruktvalidität</a:t>
            </a:r>
          </a:p>
          <a:p>
            <a:pPr marL="1365216" lvl="3" indent="-285743">
              <a:buFont typeface="Arial" panose="020B0604020202020204" pitchFamily="34" charset="0"/>
              <a:buChar char="•"/>
            </a:pPr>
            <a:r>
              <a:rPr lang="de-DE" sz="2000" dirty="0"/>
              <a:t>Konvergenzvalidität</a:t>
            </a:r>
          </a:p>
          <a:p>
            <a:pPr marL="1365216" lvl="3" indent="-285743">
              <a:buFont typeface="Arial" panose="020B0604020202020204" pitchFamily="34" charset="0"/>
              <a:buChar char="•"/>
            </a:pPr>
            <a:r>
              <a:rPr lang="de-DE" sz="2000" dirty="0" err="1"/>
              <a:t>Diskriminanzvalidität</a:t>
            </a:r>
            <a:endParaRPr lang="de-DE" sz="2000" dirty="0"/>
          </a:p>
          <a:p>
            <a:pPr marL="1009625" lvl="2" indent="-285743"/>
            <a:r>
              <a:rPr lang="de-DE" sz="2000" dirty="0"/>
              <a:t>Kriteriumsvalidität</a:t>
            </a:r>
          </a:p>
          <a:p>
            <a:pPr marL="1365216" lvl="3" indent="-285743">
              <a:buFont typeface="Arial" panose="020B0604020202020204" pitchFamily="34" charset="0"/>
              <a:buChar char="•"/>
            </a:pPr>
            <a:r>
              <a:rPr lang="de-DE" sz="2000" dirty="0"/>
              <a:t>Diagnostische Validität</a:t>
            </a:r>
          </a:p>
          <a:p>
            <a:pPr marL="1365216" lvl="3" indent="-285743">
              <a:buFont typeface="Arial" panose="020B0604020202020204" pitchFamily="34" charset="0"/>
              <a:buChar char="•"/>
            </a:pPr>
            <a:r>
              <a:rPr lang="de-DE" sz="2000" dirty="0"/>
              <a:t>Prognostische Validität</a:t>
            </a:r>
          </a:p>
          <a:p>
            <a:pPr marL="641334" lvl="1" indent="-285743"/>
            <a:r>
              <a:rPr lang="de-DE" sz="2000" dirty="0"/>
              <a:t>Reliabilität : Wie akkurat deckt die Messung das Konzept ab?</a:t>
            </a:r>
          </a:p>
          <a:p>
            <a:pPr marL="1009634" lvl="2" indent="-285743"/>
            <a:r>
              <a:rPr lang="de-DE" dirty="0"/>
              <a:t>Hier gibt es viel Statistik  </a:t>
            </a:r>
          </a:p>
          <a:p>
            <a:pPr marL="1009625" lvl="2" indent="-285743"/>
            <a:endParaRPr lang="de-DE" b="1" dirty="0"/>
          </a:p>
          <a:p>
            <a:pPr marL="1009625" lvl="2" indent="-285743"/>
            <a:endParaRPr lang="de-DE" b="1" dirty="0"/>
          </a:p>
          <a:p>
            <a:pPr marL="1009625" lvl="2" indent="-285743"/>
            <a:endParaRPr lang="de-DE" dirty="0"/>
          </a:p>
          <a:p>
            <a:pPr marL="1009625" lvl="2" indent="-285743"/>
            <a:endParaRPr lang="de-DE" dirty="0"/>
          </a:p>
          <a:p>
            <a:pPr marL="641334" lvl="1" indent="-285743"/>
            <a:endParaRPr lang="de-DE" dirty="0"/>
          </a:p>
          <a:p>
            <a:pPr marL="641334" lvl="1" indent="-28574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541899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12E85A-5A2B-40FA-A0C2-C0CFF19C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latin typeface="+mj-lt"/>
              </a:rPr>
              <a:t>Übersicht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A2214-0261-4489-8A63-55817E9128D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34950" y="905491"/>
            <a:ext cx="8674100" cy="4238009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de-DE" noProof="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noProof="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1 </a:t>
            </a:r>
            <a:r>
              <a:rPr lang="de-DE" noProof="0" dirty="0">
                <a:latin typeface="+mj-lt"/>
              </a:rPr>
              <a:t>– Methoden: Problem Set Besprechung  + </a:t>
            </a:r>
            <a:r>
              <a:rPr lang="de-DE" noProof="0" dirty="0" err="1">
                <a:latin typeface="+mj-lt"/>
              </a:rPr>
              <a:t>Predicted</a:t>
            </a:r>
            <a:r>
              <a:rPr lang="de-DE" noProof="0" dirty="0">
                <a:latin typeface="+mj-lt"/>
              </a:rPr>
              <a:t> </a:t>
            </a:r>
            <a:r>
              <a:rPr lang="de-DE" noProof="0" dirty="0" err="1">
                <a:latin typeface="+mj-lt"/>
              </a:rPr>
              <a:t>Probabilitites</a:t>
            </a:r>
            <a:r>
              <a:rPr lang="de-DE" noProof="0" dirty="0">
                <a:latin typeface="+mj-lt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noProof="0" dirty="0">
                <a:latin typeface="+mj-lt"/>
              </a:rPr>
              <a:t>2 – Methoden: Survey Design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noProof="0" dirty="0">
                <a:latin typeface="+mj-lt"/>
              </a:rPr>
              <a:t>(3 – Anwendung (BUA Daten))</a:t>
            </a:r>
          </a:p>
          <a:p>
            <a:endParaRPr lang="de-DE" sz="1600" dirty="0">
              <a:latin typeface="+mj-lt"/>
            </a:endParaRPr>
          </a:p>
          <a:p>
            <a:pPr marL="812800" lvl="1" indent="-457200"/>
            <a:endParaRPr lang="de-DE" sz="1600" dirty="0">
              <a:latin typeface="+mj-lt"/>
            </a:endParaRPr>
          </a:p>
          <a:p>
            <a:pPr marL="812800" lvl="1" indent="-457200"/>
            <a:endParaRPr lang="de-DE" sz="2000" noProof="0" dirty="0">
              <a:latin typeface="+mj-lt"/>
            </a:endParaRPr>
          </a:p>
          <a:p>
            <a:endParaRPr lang="de-DE" noProof="0" dirty="0">
              <a:latin typeface="+mj-lt"/>
            </a:endParaRPr>
          </a:p>
          <a:p>
            <a:pPr marL="457200" indent="-457200"/>
            <a:endParaRPr lang="de-DE" noProof="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noProof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3300035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EAF7B7-95F6-4CA3-A0A0-F715FD75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Demokratie </a:t>
            </a:r>
          </a:p>
        </p:txBody>
      </p:sp>
      <p:pic>
        <p:nvPicPr>
          <p:cNvPr id="10242" name="Picture 2" descr="Datei:2016 Freedom House world map.png">
            <a:extLst>
              <a:ext uri="{FF2B5EF4-FFF2-40B4-BE49-F238E27FC236}">
                <a16:creationId xmlns:a16="http://schemas.microsoft.com/office/drawing/2014/main" id="{17287D3A-9AF4-4EA3-94C7-EC18539ADA56}"/>
              </a:ext>
            </a:extLst>
          </p:cNvPr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083" y="2228363"/>
            <a:ext cx="4023360" cy="203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46BA05-2D23-4CAB-B759-9DD92622BAD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40083" y="1012155"/>
            <a:ext cx="4023360" cy="481012"/>
          </a:xfrm>
        </p:spPr>
        <p:txBody>
          <a:bodyPr/>
          <a:lstStyle/>
          <a:p>
            <a:pPr algn="ctr"/>
            <a:r>
              <a:rPr lang="de-DE" dirty="0"/>
              <a:t>Freedom House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32DD346-AF39-4C0F-82B3-9302E2D3E05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845553" y="1082030"/>
            <a:ext cx="4023360" cy="481012"/>
          </a:xfrm>
        </p:spPr>
        <p:txBody>
          <a:bodyPr/>
          <a:lstStyle/>
          <a:p>
            <a:pPr algn="ctr"/>
            <a:r>
              <a:rPr lang="de-DE" dirty="0" err="1"/>
              <a:t>Polity</a:t>
            </a:r>
            <a:r>
              <a:rPr lang="de-DE" dirty="0"/>
              <a:t> 4</a:t>
            </a:r>
          </a:p>
        </p:txBody>
      </p:sp>
      <p:pic>
        <p:nvPicPr>
          <p:cNvPr id="10244" name="Picture 4" descr="https://upload.wikimedia.org/wikipedia/commons/thumb/8/82/Polity_IV_2013.png/1024px-Polity_IV_2013.png">
            <a:extLst>
              <a:ext uri="{FF2B5EF4-FFF2-40B4-BE49-F238E27FC236}">
                <a16:creationId xmlns:a16="http://schemas.microsoft.com/office/drawing/2014/main" id="{C8C04A9B-63F1-4523-BC0D-1FB79F3C2751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553" y="2223419"/>
            <a:ext cx="4023360" cy="204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531178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7CC7B968-0EC5-4DAE-BB48-362374E7F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076261" cy="511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36786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0F5C82-807D-4C5C-8F8D-8F893F44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Demokratie – Index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16333-C7E0-445C-B063-FA942AA17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43" indent="-285743">
              <a:buFont typeface="Arial" panose="020B0604020202020204" pitchFamily="34" charset="0"/>
              <a:buChar char="•"/>
            </a:pPr>
            <a:r>
              <a:rPr lang="de-DE" sz="2400" dirty="0"/>
              <a:t>Einfacher Durschnitt von 5 Kategorien </a:t>
            </a:r>
          </a:p>
          <a:p>
            <a:pPr marL="641334" lvl="1" indent="-285743"/>
            <a:r>
              <a:rPr lang="de-DE" dirty="0"/>
              <a:t>Wahlprozess und Pluralismus  </a:t>
            </a:r>
          </a:p>
          <a:p>
            <a:pPr marL="641334" lvl="1" indent="-285743"/>
            <a:r>
              <a:rPr lang="de-DE" dirty="0"/>
              <a:t>Funktionsweise der Regierung</a:t>
            </a:r>
          </a:p>
          <a:p>
            <a:pPr marL="641334" lvl="1" indent="-285743"/>
            <a:r>
              <a:rPr lang="de-DE" dirty="0"/>
              <a:t>Politische Teilhabe</a:t>
            </a:r>
          </a:p>
          <a:p>
            <a:pPr marL="641334" lvl="1" indent="-285743"/>
            <a:r>
              <a:rPr lang="de-DE" dirty="0"/>
              <a:t>Politische Kultur</a:t>
            </a:r>
          </a:p>
          <a:p>
            <a:pPr marL="641334" lvl="1" indent="-285743"/>
            <a:r>
              <a:rPr lang="de-DE" dirty="0"/>
              <a:t>Bürgerrechte  </a:t>
            </a:r>
          </a:p>
          <a:p>
            <a:pPr marL="285743" indent="-285743">
              <a:buFont typeface="Arial" panose="020B0604020202020204" pitchFamily="34" charset="0"/>
              <a:buChar char="•"/>
            </a:pPr>
            <a:r>
              <a:rPr lang="de-DE" sz="2400" dirty="0"/>
              <a:t>In jeder Kategorie –  Summe von Unterfragen (0, 0.5, 1) </a:t>
            </a:r>
          </a:p>
          <a:p>
            <a:pPr marL="285743" indent="-285743">
              <a:buFont typeface="Arial" panose="020B0604020202020204" pitchFamily="34" charset="0"/>
              <a:buChar char="•"/>
            </a:pPr>
            <a:r>
              <a:rPr lang="de-DE" sz="2400" dirty="0">
                <a:hlinkClick r:id="rId3"/>
              </a:rPr>
              <a:t>http://pages.eiu.com/rs/753-RIQ-438/images/Democracy_Index_2017.pdf</a:t>
            </a:r>
            <a:endParaRPr lang="de-DE" sz="2400" dirty="0"/>
          </a:p>
          <a:p>
            <a:pPr marL="285743" indent="-285743">
              <a:buFont typeface="Arial" panose="020B0604020202020204" pitchFamily="34" charset="0"/>
              <a:buChar char="•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74855094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03B8-42AC-F045-096C-5D7E8EE22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50" y="76815"/>
            <a:ext cx="6456940" cy="42545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de-DE" dirty="0"/>
              <a:t>Beispiel: (Rechts) Populismus 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4E37F069-8D45-FC12-933A-D99BA5DB5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72" y="736599"/>
            <a:ext cx="7403713" cy="4238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4710254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95CAF-9ABA-4411-9D7E-F6E82456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Populistische Einstellungen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D271D-2EA8-F39B-4509-30D8DEDAE1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AA5F3A-46D3-44C7-BB61-0DCFB1DB2BC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0" y="747713"/>
            <a:ext cx="8105775" cy="427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05173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E9E440E-E2CD-4657-7FC0-07B1BA2D2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735013"/>
            <a:ext cx="7007225" cy="2319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50CD257-D7C4-F6CC-A027-115995CB07DD}"/>
              </a:ext>
            </a:extLst>
          </p:cNvPr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3122613"/>
            <a:ext cx="7007225" cy="18510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37D6EB9-AC0F-CE4D-8ECA-A79B2D7A9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50" y="76815"/>
            <a:ext cx="6456940" cy="42545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de-DE" dirty="0"/>
              <a:t>Theorie + Praxis: Populismus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888953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150F-2B50-7568-AA09-9D181C9C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Populismus und Vertrauen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C2FF0EF-58AB-D8F1-6D2B-1071BC896E61}"/>
              </a:ext>
            </a:extLst>
          </p:cNvPr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425" y="736600"/>
            <a:ext cx="5398325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828738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4940" y="872583"/>
            <a:ext cx="1848743" cy="755352"/>
            <a:chOff x="1821548" y="873660"/>
            <a:chExt cx="1851025" cy="756285"/>
          </a:xfrm>
        </p:grpSpPr>
        <p:sp>
          <p:nvSpPr>
            <p:cNvPr id="3" name="object 3"/>
            <p:cNvSpPr/>
            <p:nvPr/>
          </p:nvSpPr>
          <p:spPr>
            <a:xfrm>
              <a:off x="1834565" y="886677"/>
              <a:ext cx="1824989" cy="730250"/>
            </a:xfrm>
            <a:custGeom>
              <a:avLst/>
              <a:gdLst/>
              <a:ahLst/>
              <a:cxnLst/>
              <a:rect l="l" t="t" r="r" b="b"/>
              <a:pathLst>
                <a:path w="1824989" h="730250">
                  <a:moveTo>
                    <a:pt x="1459433" y="0"/>
                  </a:moveTo>
                  <a:lnTo>
                    <a:pt x="0" y="0"/>
                  </a:lnTo>
                  <a:lnTo>
                    <a:pt x="364680" y="364680"/>
                  </a:lnTo>
                  <a:lnTo>
                    <a:pt x="0" y="729729"/>
                  </a:lnTo>
                  <a:lnTo>
                    <a:pt x="1459433" y="729729"/>
                  </a:lnTo>
                  <a:lnTo>
                    <a:pt x="1824469" y="364680"/>
                  </a:lnTo>
                  <a:lnTo>
                    <a:pt x="1459433" y="0"/>
                  </a:lnTo>
                  <a:close/>
                </a:path>
              </a:pathLst>
            </a:custGeom>
            <a:solidFill>
              <a:srgbClr val="FFCA04"/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b="1"/>
            </a:p>
          </p:txBody>
        </p:sp>
        <p:sp>
          <p:nvSpPr>
            <p:cNvPr id="4" name="object 4"/>
            <p:cNvSpPr/>
            <p:nvPr/>
          </p:nvSpPr>
          <p:spPr>
            <a:xfrm>
              <a:off x="1834565" y="886677"/>
              <a:ext cx="1824989" cy="730250"/>
            </a:xfrm>
            <a:custGeom>
              <a:avLst/>
              <a:gdLst/>
              <a:ahLst/>
              <a:cxnLst/>
              <a:rect l="l" t="t" r="r" b="b"/>
              <a:pathLst>
                <a:path w="1824989" h="730250">
                  <a:moveTo>
                    <a:pt x="0" y="0"/>
                  </a:moveTo>
                  <a:lnTo>
                    <a:pt x="1459433" y="0"/>
                  </a:lnTo>
                  <a:lnTo>
                    <a:pt x="1824469" y="364680"/>
                  </a:lnTo>
                  <a:lnTo>
                    <a:pt x="1459433" y="729729"/>
                  </a:lnTo>
                  <a:lnTo>
                    <a:pt x="0" y="729729"/>
                  </a:lnTo>
                  <a:lnTo>
                    <a:pt x="364680" y="364680"/>
                  </a:lnTo>
                  <a:lnTo>
                    <a:pt x="0" y="0"/>
                  </a:lnTo>
                  <a:close/>
                </a:path>
              </a:pathLst>
            </a:custGeom>
            <a:ln w="25559">
              <a:solidFill>
                <a:srgbClr val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b="1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292928" y="1113099"/>
            <a:ext cx="914400" cy="274320"/>
          </a:xfrm>
          <a:prstGeom prst="rect">
            <a:avLst/>
          </a:prstGeom>
        </p:spPr>
        <p:txBody>
          <a:bodyPr vert="horz" wrap="square" lIns="0" tIns="36785" rIns="0" bIns="0" rtlCol="0" anchor="ctr">
            <a:noAutofit/>
          </a:bodyPr>
          <a:lstStyle/>
          <a:p>
            <a:pPr marL="21564" marR="5074" indent="-9514" algn="ctr">
              <a:lnSpc>
                <a:spcPts val="1508"/>
              </a:lnSpc>
              <a:spcBef>
                <a:spcPts val="290"/>
              </a:spcBef>
            </a:pPr>
            <a:r>
              <a:rPr lang="en-US" sz="1200" b="1" dirty="0" err="1">
                <a:latin typeface="+mj-lt"/>
                <a:cs typeface="Book Antiqua"/>
              </a:rPr>
              <a:t>Theorie</a:t>
            </a:r>
            <a:endParaRPr sz="1200" b="1" dirty="0">
              <a:latin typeface="+mj-lt"/>
              <a:cs typeface="Book Antiqu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24940" y="1703877"/>
            <a:ext cx="1848743" cy="755352"/>
            <a:chOff x="1821548" y="1705980"/>
            <a:chExt cx="1851025" cy="756285"/>
          </a:xfrm>
        </p:grpSpPr>
        <p:sp>
          <p:nvSpPr>
            <p:cNvPr id="7" name="object 7"/>
            <p:cNvSpPr/>
            <p:nvPr/>
          </p:nvSpPr>
          <p:spPr>
            <a:xfrm>
              <a:off x="1834565" y="1718997"/>
              <a:ext cx="1824989" cy="730250"/>
            </a:xfrm>
            <a:custGeom>
              <a:avLst/>
              <a:gdLst/>
              <a:ahLst/>
              <a:cxnLst/>
              <a:rect l="l" t="t" r="r" b="b"/>
              <a:pathLst>
                <a:path w="1824989" h="730250">
                  <a:moveTo>
                    <a:pt x="1459433" y="0"/>
                  </a:moveTo>
                  <a:lnTo>
                    <a:pt x="0" y="0"/>
                  </a:lnTo>
                  <a:lnTo>
                    <a:pt x="364680" y="364680"/>
                  </a:lnTo>
                  <a:lnTo>
                    <a:pt x="0" y="729729"/>
                  </a:lnTo>
                  <a:lnTo>
                    <a:pt x="1459433" y="729729"/>
                  </a:lnTo>
                  <a:lnTo>
                    <a:pt x="1824469" y="364680"/>
                  </a:lnTo>
                  <a:lnTo>
                    <a:pt x="1459433" y="0"/>
                  </a:lnTo>
                  <a:close/>
                </a:path>
              </a:pathLst>
            </a:custGeom>
            <a:solidFill>
              <a:srgbClr val="002D5E"/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34565" y="1718997"/>
              <a:ext cx="1824989" cy="730250"/>
            </a:xfrm>
            <a:custGeom>
              <a:avLst/>
              <a:gdLst/>
              <a:ahLst/>
              <a:cxnLst/>
              <a:rect l="l" t="t" r="r" b="b"/>
              <a:pathLst>
                <a:path w="1824989" h="730250">
                  <a:moveTo>
                    <a:pt x="0" y="0"/>
                  </a:moveTo>
                  <a:lnTo>
                    <a:pt x="1459433" y="0"/>
                  </a:lnTo>
                  <a:lnTo>
                    <a:pt x="1824469" y="364680"/>
                  </a:lnTo>
                  <a:lnTo>
                    <a:pt x="1459433" y="729729"/>
                  </a:lnTo>
                  <a:lnTo>
                    <a:pt x="0" y="729729"/>
                  </a:lnTo>
                  <a:lnTo>
                    <a:pt x="364680" y="364680"/>
                  </a:lnTo>
                  <a:lnTo>
                    <a:pt x="0" y="0"/>
                  </a:lnTo>
                  <a:close/>
                </a:path>
              </a:pathLst>
            </a:custGeom>
            <a:ln w="25559">
              <a:solidFill>
                <a:srgbClr val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14205" y="1944393"/>
            <a:ext cx="1070213" cy="274320"/>
          </a:xfrm>
          <a:prstGeom prst="rect">
            <a:avLst/>
          </a:prstGeom>
        </p:spPr>
        <p:txBody>
          <a:bodyPr vert="horz" wrap="square" lIns="0" tIns="35516" rIns="0" bIns="0" rtlCol="0" anchor="ctr">
            <a:noAutofit/>
          </a:bodyPr>
          <a:lstStyle/>
          <a:p>
            <a:pPr marL="12685" marR="5074" indent="177587" algn="ctr">
              <a:lnSpc>
                <a:spcPts val="1398"/>
              </a:lnSpc>
              <a:spcBef>
                <a:spcPts val="280"/>
              </a:spcBef>
            </a:pPr>
            <a:r>
              <a:rPr lang="en-US" sz="1200" b="1" spc="-10" dirty="0" err="1">
                <a:solidFill>
                  <a:srgbClr val="FFFFFF"/>
                </a:solidFill>
                <a:latin typeface="+mj-lt"/>
                <a:cs typeface="Times New Roman"/>
              </a:rPr>
              <a:t>Teilnehmer</a:t>
            </a:r>
            <a:r>
              <a:rPr lang="en-US" sz="1200" b="1" spc="-10" dirty="0">
                <a:solidFill>
                  <a:srgbClr val="FFFFFF"/>
                </a:solidFill>
                <a:latin typeface="+mj-lt"/>
                <a:cs typeface="Times New Roman"/>
              </a:rPr>
              <a:t>*</a:t>
            </a:r>
          </a:p>
          <a:p>
            <a:pPr marL="12685" marR="5074" indent="177587" algn="ctr">
              <a:lnSpc>
                <a:spcPts val="1398"/>
              </a:lnSpc>
              <a:spcBef>
                <a:spcPts val="280"/>
              </a:spcBef>
            </a:pPr>
            <a:r>
              <a:rPr lang="en-US" sz="1200" b="1" spc="-10" dirty="0" err="1">
                <a:solidFill>
                  <a:srgbClr val="FFFFFF"/>
                </a:solidFill>
                <a:latin typeface="+mj-lt"/>
                <a:cs typeface="Times New Roman"/>
              </a:rPr>
              <a:t>Innen</a:t>
            </a:r>
            <a:r>
              <a:rPr lang="en-US" sz="1200" b="1" spc="-1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endParaRPr sz="1200" b="1" dirty="0">
              <a:latin typeface="+mj-lt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23939" y="1778371"/>
            <a:ext cx="1513242" cy="605043"/>
          </a:xfrm>
          <a:custGeom>
            <a:avLst/>
            <a:gdLst/>
            <a:ahLst/>
            <a:cxnLst/>
            <a:rect l="l" t="t" r="r" b="b"/>
            <a:pathLst>
              <a:path w="1515110" h="605789">
                <a:moveTo>
                  <a:pt x="1211757" y="0"/>
                </a:moveTo>
                <a:lnTo>
                  <a:pt x="0" y="0"/>
                </a:lnTo>
                <a:lnTo>
                  <a:pt x="302755" y="302755"/>
                </a:lnTo>
                <a:lnTo>
                  <a:pt x="0" y="605510"/>
                </a:lnTo>
                <a:lnTo>
                  <a:pt x="1211757" y="605510"/>
                </a:lnTo>
                <a:lnTo>
                  <a:pt x="1514513" y="302755"/>
                </a:lnTo>
                <a:lnTo>
                  <a:pt x="1211757" y="0"/>
                </a:lnTo>
                <a:close/>
              </a:path>
            </a:pathLst>
          </a:custGeom>
          <a:solidFill>
            <a:srgbClr val="003F85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3360" y="1944393"/>
            <a:ext cx="914400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12685" algn="ctr">
              <a:spcBef>
                <a:spcPts val="100"/>
              </a:spcBef>
            </a:pPr>
            <a:r>
              <a:rPr lang="en-US" sz="1200" spc="-10" dirty="0" err="1">
                <a:solidFill>
                  <a:srgbClr val="FFFFFF"/>
                </a:solidFill>
                <a:latin typeface="+mj-lt"/>
                <a:cs typeface="Times New Roman"/>
              </a:rPr>
              <a:t>Bevölkerung</a:t>
            </a:r>
            <a:endParaRPr sz="1200" dirty="0">
              <a:latin typeface="+mj-lt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99641" y="1779082"/>
            <a:ext cx="1513242" cy="605043"/>
          </a:xfrm>
          <a:custGeom>
            <a:avLst/>
            <a:gdLst/>
            <a:ahLst/>
            <a:cxnLst/>
            <a:rect l="l" t="t" r="r" b="b"/>
            <a:pathLst>
              <a:path w="1515110" h="605789">
                <a:moveTo>
                  <a:pt x="1211757" y="0"/>
                </a:moveTo>
                <a:lnTo>
                  <a:pt x="0" y="0"/>
                </a:lnTo>
                <a:lnTo>
                  <a:pt x="302755" y="302767"/>
                </a:lnTo>
                <a:lnTo>
                  <a:pt x="0" y="605523"/>
                </a:lnTo>
                <a:lnTo>
                  <a:pt x="1211757" y="605523"/>
                </a:lnTo>
                <a:lnTo>
                  <a:pt x="1514525" y="302767"/>
                </a:lnTo>
                <a:lnTo>
                  <a:pt x="1211757" y="0"/>
                </a:lnTo>
                <a:close/>
              </a:path>
            </a:pathLst>
          </a:custGeom>
          <a:solidFill>
            <a:srgbClr val="003F85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99062" y="1944393"/>
            <a:ext cx="914400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12685" algn="ctr">
              <a:spcBef>
                <a:spcPts val="100"/>
              </a:spcBef>
            </a:pPr>
            <a:r>
              <a:rPr lang="en-US" sz="1200" spc="-10" dirty="0" err="1">
                <a:solidFill>
                  <a:srgbClr val="FFFFFF"/>
                </a:solidFill>
                <a:latin typeface="+mj-lt"/>
                <a:cs typeface="Times New Roman"/>
              </a:rPr>
              <a:t>Auswahl</a:t>
            </a:r>
            <a:endParaRPr sz="1200" dirty="0">
              <a:latin typeface="+mj-lt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824940" y="2534815"/>
            <a:ext cx="1848743" cy="755352"/>
            <a:chOff x="1821548" y="2537944"/>
            <a:chExt cx="1851025" cy="756285"/>
          </a:xfrm>
        </p:grpSpPr>
        <p:sp>
          <p:nvSpPr>
            <p:cNvPr id="15" name="object 15"/>
            <p:cNvSpPr/>
            <p:nvPr/>
          </p:nvSpPr>
          <p:spPr>
            <a:xfrm>
              <a:off x="1834565" y="2550962"/>
              <a:ext cx="1824989" cy="730250"/>
            </a:xfrm>
            <a:custGeom>
              <a:avLst/>
              <a:gdLst/>
              <a:ahLst/>
              <a:cxnLst/>
              <a:rect l="l" t="t" r="r" b="b"/>
              <a:pathLst>
                <a:path w="1824989" h="730250">
                  <a:moveTo>
                    <a:pt x="1459433" y="0"/>
                  </a:moveTo>
                  <a:lnTo>
                    <a:pt x="0" y="0"/>
                  </a:lnTo>
                  <a:lnTo>
                    <a:pt x="364680" y="364680"/>
                  </a:lnTo>
                  <a:lnTo>
                    <a:pt x="0" y="729716"/>
                  </a:lnTo>
                  <a:lnTo>
                    <a:pt x="1459433" y="729716"/>
                  </a:lnTo>
                  <a:lnTo>
                    <a:pt x="1824469" y="364680"/>
                  </a:lnTo>
                  <a:lnTo>
                    <a:pt x="1459433" y="0"/>
                  </a:lnTo>
                  <a:close/>
                </a:path>
              </a:pathLst>
            </a:custGeom>
            <a:solidFill>
              <a:srgbClr val="8EC3FF"/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34565" y="2550962"/>
              <a:ext cx="1824989" cy="730250"/>
            </a:xfrm>
            <a:custGeom>
              <a:avLst/>
              <a:gdLst/>
              <a:ahLst/>
              <a:cxnLst/>
              <a:rect l="l" t="t" r="r" b="b"/>
              <a:pathLst>
                <a:path w="1824989" h="730250">
                  <a:moveTo>
                    <a:pt x="0" y="0"/>
                  </a:moveTo>
                  <a:lnTo>
                    <a:pt x="1459433" y="0"/>
                  </a:lnTo>
                  <a:lnTo>
                    <a:pt x="1824469" y="364680"/>
                  </a:lnTo>
                  <a:lnTo>
                    <a:pt x="1459433" y="729716"/>
                  </a:lnTo>
                  <a:lnTo>
                    <a:pt x="0" y="729716"/>
                  </a:lnTo>
                  <a:lnTo>
                    <a:pt x="364680" y="364680"/>
                  </a:lnTo>
                  <a:lnTo>
                    <a:pt x="0" y="0"/>
                  </a:lnTo>
                  <a:close/>
                </a:path>
              </a:pathLst>
            </a:custGeom>
            <a:ln w="25559">
              <a:solidFill>
                <a:srgbClr val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292111" y="2775331"/>
            <a:ext cx="914400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12685" algn="ctr">
              <a:spcBef>
                <a:spcPts val="100"/>
              </a:spcBef>
            </a:pPr>
            <a:r>
              <a:rPr lang="en-US" sz="1200" b="1" spc="-10" dirty="0">
                <a:latin typeface="+mj-lt"/>
                <a:cs typeface="Times New Roman"/>
              </a:rPr>
              <a:t>Format</a:t>
            </a:r>
            <a:endParaRPr sz="1200" b="1" dirty="0">
              <a:latin typeface="+mj-lt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23939" y="2609298"/>
            <a:ext cx="1513242" cy="605043"/>
          </a:xfrm>
          <a:custGeom>
            <a:avLst/>
            <a:gdLst/>
            <a:ahLst/>
            <a:cxnLst/>
            <a:rect l="l" t="t" r="r" b="b"/>
            <a:pathLst>
              <a:path w="1515110" h="605789">
                <a:moveTo>
                  <a:pt x="1211757" y="0"/>
                </a:moveTo>
                <a:lnTo>
                  <a:pt x="0" y="0"/>
                </a:lnTo>
                <a:lnTo>
                  <a:pt x="302755" y="302768"/>
                </a:lnTo>
                <a:lnTo>
                  <a:pt x="0" y="605523"/>
                </a:lnTo>
                <a:lnTo>
                  <a:pt x="1211757" y="605523"/>
                </a:lnTo>
                <a:lnTo>
                  <a:pt x="1514513" y="302768"/>
                </a:lnTo>
                <a:lnTo>
                  <a:pt x="1211757" y="0"/>
                </a:lnTo>
                <a:close/>
              </a:path>
            </a:pathLst>
          </a:custGeom>
          <a:solidFill>
            <a:srgbClr val="D1E6FF">
              <a:alpha val="88999"/>
            </a:srgbClr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723360" y="2775331"/>
            <a:ext cx="914400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12685" algn="ctr">
              <a:spcBef>
                <a:spcPts val="100"/>
              </a:spcBef>
            </a:pPr>
            <a:r>
              <a:rPr lang="en-US" sz="1200" spc="-20" dirty="0">
                <a:latin typeface="+mj-lt"/>
                <a:cs typeface="Times New Roman"/>
              </a:rPr>
              <a:t>Brief</a:t>
            </a:r>
            <a:endParaRPr sz="1200" dirty="0">
              <a:latin typeface="+mj-lt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99641" y="2609298"/>
            <a:ext cx="1513242" cy="605043"/>
          </a:xfrm>
          <a:custGeom>
            <a:avLst/>
            <a:gdLst/>
            <a:ahLst/>
            <a:cxnLst/>
            <a:rect l="l" t="t" r="r" b="b"/>
            <a:pathLst>
              <a:path w="1515110" h="605789">
                <a:moveTo>
                  <a:pt x="1211757" y="0"/>
                </a:moveTo>
                <a:lnTo>
                  <a:pt x="0" y="0"/>
                </a:lnTo>
                <a:lnTo>
                  <a:pt x="302755" y="302768"/>
                </a:lnTo>
                <a:lnTo>
                  <a:pt x="0" y="605523"/>
                </a:lnTo>
                <a:lnTo>
                  <a:pt x="1211757" y="605523"/>
                </a:lnTo>
                <a:lnTo>
                  <a:pt x="1514525" y="302768"/>
                </a:lnTo>
                <a:lnTo>
                  <a:pt x="1211757" y="0"/>
                </a:lnTo>
                <a:close/>
              </a:path>
            </a:pathLst>
          </a:custGeom>
          <a:solidFill>
            <a:srgbClr val="D1E6FF">
              <a:alpha val="88999"/>
            </a:srgbClr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999062" y="2775331"/>
            <a:ext cx="914400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12685" algn="ctr">
              <a:spcBef>
                <a:spcPts val="100"/>
              </a:spcBef>
            </a:pPr>
            <a:r>
              <a:rPr lang="en-US" sz="1200" spc="-10" dirty="0" err="1">
                <a:latin typeface="+mj-lt"/>
                <a:cs typeface="Times New Roman"/>
              </a:rPr>
              <a:t>Telefon</a:t>
            </a:r>
            <a:endParaRPr sz="1200" dirty="0">
              <a:latin typeface="+mj-lt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824940" y="3365754"/>
            <a:ext cx="1848743" cy="755352"/>
            <a:chOff x="1821548" y="3369909"/>
            <a:chExt cx="1851025" cy="756285"/>
          </a:xfrm>
        </p:grpSpPr>
        <p:sp>
          <p:nvSpPr>
            <p:cNvPr id="23" name="object 23"/>
            <p:cNvSpPr/>
            <p:nvPr/>
          </p:nvSpPr>
          <p:spPr>
            <a:xfrm>
              <a:off x="1834565" y="3382926"/>
              <a:ext cx="1824989" cy="730250"/>
            </a:xfrm>
            <a:custGeom>
              <a:avLst/>
              <a:gdLst/>
              <a:ahLst/>
              <a:cxnLst/>
              <a:rect l="l" t="t" r="r" b="b"/>
              <a:pathLst>
                <a:path w="1824989" h="730250">
                  <a:moveTo>
                    <a:pt x="1459433" y="0"/>
                  </a:moveTo>
                  <a:lnTo>
                    <a:pt x="0" y="0"/>
                  </a:lnTo>
                  <a:lnTo>
                    <a:pt x="364680" y="364680"/>
                  </a:lnTo>
                  <a:lnTo>
                    <a:pt x="0" y="729716"/>
                  </a:lnTo>
                  <a:lnTo>
                    <a:pt x="1459433" y="729716"/>
                  </a:lnTo>
                  <a:lnTo>
                    <a:pt x="1824469" y="364680"/>
                  </a:lnTo>
                  <a:lnTo>
                    <a:pt x="1459433" y="0"/>
                  </a:lnTo>
                  <a:close/>
                </a:path>
              </a:pathLst>
            </a:custGeom>
            <a:solidFill>
              <a:srgbClr val="FFEBA6"/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34565" y="3382926"/>
              <a:ext cx="1824989" cy="730250"/>
            </a:xfrm>
            <a:custGeom>
              <a:avLst/>
              <a:gdLst/>
              <a:ahLst/>
              <a:cxnLst/>
              <a:rect l="l" t="t" r="r" b="b"/>
              <a:pathLst>
                <a:path w="1824989" h="730250">
                  <a:moveTo>
                    <a:pt x="0" y="0"/>
                  </a:moveTo>
                  <a:lnTo>
                    <a:pt x="1459433" y="0"/>
                  </a:lnTo>
                  <a:lnTo>
                    <a:pt x="1824469" y="364680"/>
                  </a:lnTo>
                  <a:lnTo>
                    <a:pt x="1459433" y="729716"/>
                  </a:lnTo>
                  <a:lnTo>
                    <a:pt x="0" y="729716"/>
                  </a:lnTo>
                  <a:lnTo>
                    <a:pt x="364680" y="364680"/>
                  </a:lnTo>
                  <a:lnTo>
                    <a:pt x="0" y="0"/>
                  </a:lnTo>
                  <a:close/>
                </a:path>
              </a:pathLst>
            </a:custGeom>
            <a:ln w="25559">
              <a:solidFill>
                <a:srgbClr val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292110" y="3606270"/>
            <a:ext cx="992307" cy="274320"/>
          </a:xfrm>
          <a:prstGeom prst="rect">
            <a:avLst/>
          </a:prstGeom>
        </p:spPr>
        <p:txBody>
          <a:bodyPr vert="horz" wrap="square" lIns="0" tIns="35516" rIns="0" bIns="0" rtlCol="0" anchor="ctr">
            <a:noAutofit/>
          </a:bodyPr>
          <a:lstStyle/>
          <a:p>
            <a:pPr marL="59618" marR="5074" indent="-47568" algn="ctr">
              <a:lnSpc>
                <a:spcPts val="1398"/>
              </a:lnSpc>
              <a:spcBef>
                <a:spcPts val="280"/>
              </a:spcBef>
            </a:pPr>
            <a:r>
              <a:rPr lang="en-US" sz="1200" b="1" spc="-10" dirty="0" err="1">
                <a:latin typeface="+mj-lt"/>
                <a:cs typeface="Times New Roman"/>
              </a:rPr>
              <a:t>Fragen</a:t>
            </a:r>
            <a:r>
              <a:rPr lang="en-US" sz="1200" b="1" spc="-10" dirty="0">
                <a:latin typeface="+mj-lt"/>
                <a:cs typeface="Times New Roman"/>
              </a:rPr>
              <a:t> </a:t>
            </a:r>
            <a:r>
              <a:rPr lang="en-US" sz="1200" b="1" spc="-10" dirty="0" err="1">
                <a:latin typeface="+mj-lt"/>
                <a:cs typeface="Times New Roman"/>
              </a:rPr>
              <a:t>Formulieren</a:t>
            </a:r>
            <a:endParaRPr sz="1200" b="1" dirty="0">
              <a:latin typeface="+mj-lt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423939" y="3440236"/>
            <a:ext cx="1513242" cy="605043"/>
          </a:xfrm>
          <a:custGeom>
            <a:avLst/>
            <a:gdLst/>
            <a:ahLst/>
            <a:cxnLst/>
            <a:rect l="l" t="t" r="r" b="b"/>
            <a:pathLst>
              <a:path w="1515110" h="605789">
                <a:moveTo>
                  <a:pt x="1211757" y="0"/>
                </a:moveTo>
                <a:lnTo>
                  <a:pt x="0" y="0"/>
                </a:lnTo>
                <a:lnTo>
                  <a:pt x="302755" y="302755"/>
                </a:lnTo>
                <a:lnTo>
                  <a:pt x="0" y="605523"/>
                </a:lnTo>
                <a:lnTo>
                  <a:pt x="1211757" y="605523"/>
                </a:lnTo>
                <a:lnTo>
                  <a:pt x="1514513" y="302755"/>
                </a:lnTo>
                <a:lnTo>
                  <a:pt x="1211757" y="0"/>
                </a:lnTo>
                <a:close/>
              </a:path>
            </a:pathLst>
          </a:custGeom>
          <a:solidFill>
            <a:srgbClr val="FFF3CC">
              <a:alpha val="88999"/>
            </a:srgbClr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723360" y="3606270"/>
            <a:ext cx="914400" cy="274320"/>
          </a:xfrm>
          <a:prstGeom prst="rect">
            <a:avLst/>
          </a:prstGeom>
        </p:spPr>
        <p:txBody>
          <a:bodyPr vert="horz" wrap="square" lIns="0" tIns="29808" rIns="0" bIns="0" rtlCol="0" anchor="ctr">
            <a:noAutofit/>
          </a:bodyPr>
          <a:lstStyle/>
          <a:p>
            <a:pPr marL="12685" marR="5074" indent="33615" algn="ctr">
              <a:lnSpc>
                <a:spcPts val="1079"/>
              </a:lnSpc>
              <a:spcBef>
                <a:spcPts val="235"/>
              </a:spcBef>
            </a:pPr>
            <a:r>
              <a:rPr lang="en-US" sz="1200" spc="-10" dirty="0" err="1">
                <a:latin typeface="+mj-lt"/>
                <a:cs typeface="Times New Roman"/>
              </a:rPr>
              <a:t>Bestehende</a:t>
            </a:r>
            <a:r>
              <a:rPr lang="en-US" sz="1200" spc="-10" dirty="0">
                <a:latin typeface="+mj-lt"/>
                <a:cs typeface="Times New Roman"/>
              </a:rPr>
              <a:t> Items</a:t>
            </a:r>
            <a:endParaRPr sz="1200" dirty="0">
              <a:latin typeface="+mj-lt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699641" y="3439880"/>
            <a:ext cx="1513242" cy="605043"/>
          </a:xfrm>
          <a:custGeom>
            <a:avLst/>
            <a:gdLst/>
            <a:ahLst/>
            <a:cxnLst/>
            <a:rect l="l" t="t" r="r" b="b"/>
            <a:pathLst>
              <a:path w="1515110" h="605789">
                <a:moveTo>
                  <a:pt x="1211757" y="0"/>
                </a:moveTo>
                <a:lnTo>
                  <a:pt x="0" y="0"/>
                </a:lnTo>
                <a:lnTo>
                  <a:pt x="302755" y="302755"/>
                </a:lnTo>
                <a:lnTo>
                  <a:pt x="0" y="605510"/>
                </a:lnTo>
                <a:lnTo>
                  <a:pt x="1211757" y="605510"/>
                </a:lnTo>
                <a:lnTo>
                  <a:pt x="1514525" y="302755"/>
                </a:lnTo>
                <a:lnTo>
                  <a:pt x="1211757" y="0"/>
                </a:lnTo>
                <a:close/>
              </a:path>
            </a:pathLst>
          </a:custGeom>
          <a:solidFill>
            <a:srgbClr val="FFF3CC">
              <a:alpha val="88999"/>
            </a:srgbClr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999062" y="3606270"/>
            <a:ext cx="914400" cy="274320"/>
          </a:xfrm>
          <a:prstGeom prst="rect">
            <a:avLst/>
          </a:prstGeom>
        </p:spPr>
        <p:txBody>
          <a:bodyPr vert="horz" wrap="square" lIns="0" tIns="29808" rIns="0" bIns="0" rtlCol="0" anchor="ctr">
            <a:noAutofit/>
          </a:bodyPr>
          <a:lstStyle/>
          <a:p>
            <a:pPr marR="5074" indent="12700" algn="ctr">
              <a:lnSpc>
                <a:spcPts val="1079"/>
              </a:lnSpc>
              <a:spcBef>
                <a:spcPts val="235"/>
              </a:spcBef>
            </a:pPr>
            <a:r>
              <a:rPr lang="en-US" sz="1200" spc="-10" dirty="0" err="1">
                <a:latin typeface="+mj-lt"/>
                <a:cs typeface="Times New Roman"/>
              </a:rPr>
              <a:t>Eigene</a:t>
            </a:r>
            <a:r>
              <a:rPr lang="en-US" sz="1200" spc="-10" dirty="0">
                <a:latin typeface="+mj-lt"/>
                <a:cs typeface="Times New Roman"/>
              </a:rPr>
              <a:t> </a:t>
            </a:r>
            <a:r>
              <a:rPr lang="en-US" sz="1200" spc="-10" dirty="0" err="1">
                <a:latin typeface="+mj-lt"/>
                <a:cs typeface="Times New Roman"/>
              </a:rPr>
              <a:t>Fragen</a:t>
            </a:r>
            <a:endParaRPr lang="en-US" sz="1200" spc="-10" dirty="0">
              <a:latin typeface="+mj-lt"/>
              <a:cs typeface="Times New Roman"/>
            </a:endParaRPr>
          </a:p>
          <a:p>
            <a:pPr marL="241645" marR="5074" indent="-229594" algn="ctr">
              <a:lnSpc>
                <a:spcPts val="1079"/>
              </a:lnSpc>
              <a:spcBef>
                <a:spcPts val="235"/>
              </a:spcBef>
            </a:pPr>
            <a:r>
              <a:rPr lang="en-US" sz="1200" spc="-10" dirty="0" err="1">
                <a:latin typeface="+mj-lt"/>
                <a:cs typeface="Times New Roman"/>
              </a:rPr>
              <a:t>erstellen</a:t>
            </a:r>
            <a:r>
              <a:rPr lang="en-US" sz="1200" spc="-10" dirty="0">
                <a:latin typeface="+mj-lt"/>
                <a:cs typeface="Times New Roman"/>
              </a:rPr>
              <a:t> </a:t>
            </a:r>
            <a:endParaRPr sz="1200" dirty="0">
              <a:latin typeface="+mj-lt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824940" y="4196680"/>
            <a:ext cx="1848743" cy="755352"/>
            <a:chOff x="1821548" y="4201860"/>
            <a:chExt cx="1851025" cy="756285"/>
          </a:xfrm>
        </p:grpSpPr>
        <p:sp>
          <p:nvSpPr>
            <p:cNvPr id="31" name="object 31"/>
            <p:cNvSpPr/>
            <p:nvPr/>
          </p:nvSpPr>
          <p:spPr>
            <a:xfrm>
              <a:off x="1834565" y="4214878"/>
              <a:ext cx="1824989" cy="730250"/>
            </a:xfrm>
            <a:custGeom>
              <a:avLst/>
              <a:gdLst/>
              <a:ahLst/>
              <a:cxnLst/>
              <a:rect l="l" t="t" r="r" b="b"/>
              <a:pathLst>
                <a:path w="1824989" h="730250">
                  <a:moveTo>
                    <a:pt x="1459433" y="0"/>
                  </a:moveTo>
                  <a:lnTo>
                    <a:pt x="0" y="0"/>
                  </a:lnTo>
                  <a:lnTo>
                    <a:pt x="364680" y="364680"/>
                  </a:lnTo>
                  <a:lnTo>
                    <a:pt x="0" y="729729"/>
                  </a:lnTo>
                  <a:lnTo>
                    <a:pt x="1459433" y="729729"/>
                  </a:lnTo>
                  <a:lnTo>
                    <a:pt x="1824469" y="364680"/>
                  </a:lnTo>
                  <a:lnTo>
                    <a:pt x="1459433" y="0"/>
                  </a:lnTo>
                  <a:close/>
                </a:path>
              </a:pathLst>
            </a:custGeom>
            <a:solidFill>
              <a:srgbClr val="898989"/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34565" y="4214878"/>
              <a:ext cx="1824989" cy="730250"/>
            </a:xfrm>
            <a:custGeom>
              <a:avLst/>
              <a:gdLst/>
              <a:ahLst/>
              <a:cxnLst/>
              <a:rect l="l" t="t" r="r" b="b"/>
              <a:pathLst>
                <a:path w="1824989" h="730250">
                  <a:moveTo>
                    <a:pt x="0" y="0"/>
                  </a:moveTo>
                  <a:lnTo>
                    <a:pt x="1459433" y="0"/>
                  </a:lnTo>
                  <a:lnTo>
                    <a:pt x="1824469" y="364680"/>
                  </a:lnTo>
                  <a:lnTo>
                    <a:pt x="1459433" y="729729"/>
                  </a:lnTo>
                  <a:lnTo>
                    <a:pt x="0" y="729729"/>
                  </a:lnTo>
                  <a:lnTo>
                    <a:pt x="364680" y="364680"/>
                  </a:lnTo>
                  <a:lnTo>
                    <a:pt x="0" y="0"/>
                  </a:lnTo>
                  <a:close/>
                </a:path>
              </a:pathLst>
            </a:custGeom>
            <a:ln w="25559">
              <a:solidFill>
                <a:srgbClr val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292111" y="4436129"/>
            <a:ext cx="914400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12685" algn="ctr">
              <a:spcBef>
                <a:spcPts val="100"/>
              </a:spcBef>
            </a:pPr>
            <a:r>
              <a:rPr lang="en-US" sz="1200" b="1" spc="-20" dirty="0" err="1">
                <a:latin typeface="+mj-lt"/>
                <a:cs typeface="Times New Roman"/>
              </a:rPr>
              <a:t>Fokusieren</a:t>
            </a:r>
            <a:r>
              <a:rPr lang="en-US" sz="1200" spc="-20" dirty="0">
                <a:latin typeface="+mj-lt"/>
                <a:cs typeface="Times New Roman"/>
              </a:rPr>
              <a:t> </a:t>
            </a:r>
            <a:endParaRPr sz="1200" dirty="0">
              <a:latin typeface="+mj-lt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445516" y="4271530"/>
            <a:ext cx="1513242" cy="605043"/>
          </a:xfrm>
          <a:custGeom>
            <a:avLst/>
            <a:gdLst/>
            <a:ahLst/>
            <a:cxnLst/>
            <a:rect l="l" t="t" r="r" b="b"/>
            <a:pathLst>
              <a:path w="1515110" h="605789">
                <a:moveTo>
                  <a:pt x="1211757" y="0"/>
                </a:moveTo>
                <a:lnTo>
                  <a:pt x="0" y="0"/>
                </a:lnTo>
                <a:lnTo>
                  <a:pt x="302755" y="302755"/>
                </a:lnTo>
                <a:lnTo>
                  <a:pt x="0" y="605523"/>
                </a:lnTo>
                <a:lnTo>
                  <a:pt x="1211757" y="605523"/>
                </a:lnTo>
                <a:lnTo>
                  <a:pt x="1514513" y="302755"/>
                </a:lnTo>
                <a:lnTo>
                  <a:pt x="1211757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769004" y="4436129"/>
            <a:ext cx="914400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12685" algn="ctr">
              <a:spcBef>
                <a:spcPts val="100"/>
              </a:spcBef>
            </a:pPr>
            <a:r>
              <a:rPr lang="en-US" sz="1200" dirty="0" err="1">
                <a:latin typeface="+mj-lt"/>
                <a:cs typeface="Times New Roman"/>
              </a:rPr>
              <a:t>Reinfolge</a:t>
            </a:r>
            <a:endParaRPr sz="1200" dirty="0">
              <a:latin typeface="+mj-lt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410939" y="934736"/>
            <a:ext cx="1539245" cy="631046"/>
            <a:chOff x="3409505" y="935585"/>
            <a:chExt cx="1541145" cy="631825"/>
          </a:xfrm>
        </p:grpSpPr>
        <p:sp>
          <p:nvSpPr>
            <p:cNvPr id="37" name="object 37"/>
            <p:cNvSpPr/>
            <p:nvPr/>
          </p:nvSpPr>
          <p:spPr>
            <a:xfrm>
              <a:off x="3422522" y="948603"/>
              <a:ext cx="1515110" cy="605790"/>
            </a:xfrm>
            <a:custGeom>
              <a:avLst/>
              <a:gdLst/>
              <a:ahLst/>
              <a:cxnLst/>
              <a:rect l="l" t="t" r="r" b="b"/>
              <a:pathLst>
                <a:path w="1515110" h="605790">
                  <a:moveTo>
                    <a:pt x="1211757" y="0"/>
                  </a:moveTo>
                  <a:lnTo>
                    <a:pt x="0" y="0"/>
                  </a:lnTo>
                  <a:lnTo>
                    <a:pt x="302755" y="302755"/>
                  </a:lnTo>
                  <a:lnTo>
                    <a:pt x="0" y="605523"/>
                  </a:lnTo>
                  <a:lnTo>
                    <a:pt x="1211757" y="605523"/>
                  </a:lnTo>
                  <a:lnTo>
                    <a:pt x="1514513" y="302755"/>
                  </a:lnTo>
                  <a:lnTo>
                    <a:pt x="1211757" y="0"/>
                  </a:lnTo>
                  <a:close/>
                </a:path>
              </a:pathLst>
            </a:custGeom>
            <a:solidFill>
              <a:srgbClr val="FFE89A">
                <a:alpha val="88999"/>
              </a:srgbClr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22522" y="948603"/>
              <a:ext cx="1515110" cy="605790"/>
            </a:xfrm>
            <a:custGeom>
              <a:avLst/>
              <a:gdLst/>
              <a:ahLst/>
              <a:cxnLst/>
              <a:rect l="l" t="t" r="r" b="b"/>
              <a:pathLst>
                <a:path w="1515110" h="605790">
                  <a:moveTo>
                    <a:pt x="0" y="0"/>
                  </a:moveTo>
                  <a:lnTo>
                    <a:pt x="1211757" y="0"/>
                  </a:lnTo>
                  <a:lnTo>
                    <a:pt x="1514513" y="302755"/>
                  </a:lnTo>
                  <a:lnTo>
                    <a:pt x="1211757" y="605523"/>
                  </a:lnTo>
                  <a:lnTo>
                    <a:pt x="0" y="605523"/>
                  </a:lnTo>
                  <a:lnTo>
                    <a:pt x="302755" y="302755"/>
                  </a:lnTo>
                  <a:lnTo>
                    <a:pt x="0" y="0"/>
                  </a:lnTo>
                  <a:close/>
                </a:path>
              </a:pathLst>
            </a:custGeom>
            <a:ln w="25559">
              <a:solidFill>
                <a:srgbClr val="FFEBC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775875" y="1113099"/>
            <a:ext cx="992757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36152" marR="5074" indent="-24101" algn="ctr">
              <a:spcBef>
                <a:spcPts val="100"/>
              </a:spcBef>
            </a:pPr>
            <a:r>
              <a:rPr lang="en-US" sz="1200" spc="-10" dirty="0" err="1">
                <a:latin typeface="+mj-lt"/>
                <a:cs typeface="Book Antiqua"/>
              </a:rPr>
              <a:t>Fragestellung</a:t>
            </a:r>
            <a:endParaRPr sz="1200" dirty="0">
              <a:latin typeface="+mj-lt"/>
              <a:cs typeface="Book Antiqu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711807" y="934419"/>
            <a:ext cx="1539245" cy="631680"/>
            <a:chOff x="4711979" y="937020"/>
            <a:chExt cx="1541145" cy="632460"/>
          </a:xfrm>
        </p:grpSpPr>
        <p:sp>
          <p:nvSpPr>
            <p:cNvPr id="41" name="object 41"/>
            <p:cNvSpPr/>
            <p:nvPr/>
          </p:nvSpPr>
          <p:spPr>
            <a:xfrm>
              <a:off x="4724996" y="950038"/>
              <a:ext cx="1515110" cy="606425"/>
            </a:xfrm>
            <a:custGeom>
              <a:avLst/>
              <a:gdLst/>
              <a:ahLst/>
              <a:cxnLst/>
              <a:rect l="l" t="t" r="r" b="b"/>
              <a:pathLst>
                <a:path w="1515110" h="606425">
                  <a:moveTo>
                    <a:pt x="1211402" y="0"/>
                  </a:moveTo>
                  <a:lnTo>
                    <a:pt x="0" y="0"/>
                  </a:lnTo>
                  <a:lnTo>
                    <a:pt x="302767" y="302768"/>
                  </a:lnTo>
                  <a:lnTo>
                    <a:pt x="0" y="605878"/>
                  </a:lnTo>
                  <a:lnTo>
                    <a:pt x="1211402" y="605878"/>
                  </a:lnTo>
                  <a:lnTo>
                    <a:pt x="1514525" y="302768"/>
                  </a:lnTo>
                  <a:lnTo>
                    <a:pt x="1211402" y="0"/>
                  </a:lnTo>
                  <a:close/>
                </a:path>
              </a:pathLst>
            </a:custGeom>
            <a:solidFill>
              <a:srgbClr val="FFE89A">
                <a:alpha val="88999"/>
              </a:srgbClr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724996" y="950038"/>
              <a:ext cx="1515110" cy="606425"/>
            </a:xfrm>
            <a:custGeom>
              <a:avLst/>
              <a:gdLst/>
              <a:ahLst/>
              <a:cxnLst/>
              <a:rect l="l" t="t" r="r" b="b"/>
              <a:pathLst>
                <a:path w="1515110" h="606425">
                  <a:moveTo>
                    <a:pt x="0" y="0"/>
                  </a:moveTo>
                  <a:lnTo>
                    <a:pt x="1211402" y="0"/>
                  </a:lnTo>
                  <a:lnTo>
                    <a:pt x="1514525" y="302768"/>
                  </a:lnTo>
                  <a:lnTo>
                    <a:pt x="1211402" y="605878"/>
                  </a:lnTo>
                  <a:lnTo>
                    <a:pt x="0" y="605878"/>
                  </a:lnTo>
                  <a:lnTo>
                    <a:pt x="302767" y="302768"/>
                  </a:lnTo>
                  <a:lnTo>
                    <a:pt x="0" y="0"/>
                  </a:lnTo>
                  <a:close/>
                </a:path>
              </a:pathLst>
            </a:custGeom>
            <a:ln w="25559">
              <a:solidFill>
                <a:srgbClr val="FFEBC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988902" y="1113099"/>
            <a:ext cx="914400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12051" marR="5074" algn="ctr">
              <a:spcBef>
                <a:spcPts val="100"/>
              </a:spcBef>
            </a:pPr>
            <a:r>
              <a:rPr lang="en-US" sz="1200" spc="-10" dirty="0">
                <a:latin typeface="+mj-lt"/>
                <a:cs typeface="Book Antiqua"/>
              </a:rPr>
              <a:t>Design</a:t>
            </a:r>
            <a:endParaRPr sz="1200" dirty="0">
              <a:latin typeface="+mj-lt"/>
              <a:cs typeface="Book Antiqu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005496" y="934419"/>
            <a:ext cx="1539245" cy="631680"/>
            <a:chOff x="6007265" y="937020"/>
            <a:chExt cx="1541145" cy="632460"/>
          </a:xfrm>
        </p:grpSpPr>
        <p:sp>
          <p:nvSpPr>
            <p:cNvPr id="45" name="object 45"/>
            <p:cNvSpPr/>
            <p:nvPr/>
          </p:nvSpPr>
          <p:spPr>
            <a:xfrm>
              <a:off x="6020282" y="950038"/>
              <a:ext cx="1515110" cy="606425"/>
            </a:xfrm>
            <a:custGeom>
              <a:avLst/>
              <a:gdLst/>
              <a:ahLst/>
              <a:cxnLst/>
              <a:rect l="l" t="t" r="r" b="b"/>
              <a:pathLst>
                <a:path w="1515109" h="606425">
                  <a:moveTo>
                    <a:pt x="1211402" y="0"/>
                  </a:moveTo>
                  <a:lnTo>
                    <a:pt x="0" y="0"/>
                  </a:lnTo>
                  <a:lnTo>
                    <a:pt x="302755" y="302768"/>
                  </a:lnTo>
                  <a:lnTo>
                    <a:pt x="0" y="605878"/>
                  </a:lnTo>
                  <a:lnTo>
                    <a:pt x="1211402" y="605878"/>
                  </a:lnTo>
                  <a:lnTo>
                    <a:pt x="1514513" y="302768"/>
                  </a:lnTo>
                  <a:lnTo>
                    <a:pt x="1211402" y="0"/>
                  </a:lnTo>
                  <a:close/>
                </a:path>
              </a:pathLst>
            </a:custGeom>
            <a:solidFill>
              <a:srgbClr val="FFE89A">
                <a:alpha val="88999"/>
              </a:srgbClr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020282" y="950038"/>
              <a:ext cx="1515110" cy="606425"/>
            </a:xfrm>
            <a:custGeom>
              <a:avLst/>
              <a:gdLst/>
              <a:ahLst/>
              <a:cxnLst/>
              <a:rect l="l" t="t" r="r" b="b"/>
              <a:pathLst>
                <a:path w="1515109" h="606425">
                  <a:moveTo>
                    <a:pt x="0" y="0"/>
                  </a:moveTo>
                  <a:lnTo>
                    <a:pt x="1211402" y="0"/>
                  </a:lnTo>
                  <a:lnTo>
                    <a:pt x="1514513" y="302768"/>
                  </a:lnTo>
                  <a:lnTo>
                    <a:pt x="1211402" y="605878"/>
                  </a:lnTo>
                  <a:lnTo>
                    <a:pt x="0" y="605878"/>
                  </a:lnTo>
                  <a:lnTo>
                    <a:pt x="302755" y="302768"/>
                  </a:lnTo>
                  <a:lnTo>
                    <a:pt x="0" y="0"/>
                  </a:lnTo>
                  <a:close/>
                </a:path>
              </a:pathLst>
            </a:custGeom>
            <a:ln w="25559">
              <a:solidFill>
                <a:srgbClr val="FFEBC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357080" y="1113099"/>
            <a:ext cx="914400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27272" marR="5074" indent="-15222" algn="ctr">
              <a:spcBef>
                <a:spcPts val="100"/>
              </a:spcBef>
            </a:pPr>
            <a:r>
              <a:rPr lang="en-US" sz="1200" spc="-10" dirty="0" err="1">
                <a:latin typeface="+mj-lt"/>
                <a:cs typeface="Book Antiqua"/>
              </a:rPr>
              <a:t>Konzepte</a:t>
            </a:r>
            <a:r>
              <a:rPr lang="en-US" sz="1200" spc="-10" dirty="0">
                <a:latin typeface="+mj-lt"/>
                <a:cs typeface="Book Antiqua"/>
              </a:rPr>
              <a:t> und </a:t>
            </a:r>
            <a:r>
              <a:rPr lang="en-US" sz="1200" spc="-10" dirty="0" err="1">
                <a:latin typeface="+mj-lt"/>
                <a:cs typeface="Book Antiqua"/>
              </a:rPr>
              <a:t>Konstrukte</a:t>
            </a:r>
            <a:r>
              <a:rPr lang="en-US" sz="1200" spc="-10" dirty="0">
                <a:latin typeface="+mj-lt"/>
                <a:cs typeface="Book Antiqua"/>
              </a:rPr>
              <a:t> </a:t>
            </a:r>
            <a:endParaRPr sz="1200" dirty="0">
              <a:latin typeface="+mj-lt"/>
              <a:cs typeface="Book Antiqu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978224" y="2609666"/>
            <a:ext cx="1513242" cy="605677"/>
          </a:xfrm>
          <a:custGeom>
            <a:avLst/>
            <a:gdLst/>
            <a:ahLst/>
            <a:cxnLst/>
            <a:rect l="l" t="t" r="r" b="b"/>
            <a:pathLst>
              <a:path w="1515109" h="606425">
                <a:moveTo>
                  <a:pt x="1211402" y="0"/>
                </a:moveTo>
                <a:lnTo>
                  <a:pt x="0" y="0"/>
                </a:lnTo>
                <a:lnTo>
                  <a:pt x="302755" y="302755"/>
                </a:lnTo>
                <a:lnTo>
                  <a:pt x="0" y="605878"/>
                </a:lnTo>
                <a:lnTo>
                  <a:pt x="1211402" y="605878"/>
                </a:lnTo>
                <a:lnTo>
                  <a:pt x="1514525" y="302755"/>
                </a:lnTo>
                <a:lnTo>
                  <a:pt x="1211402" y="0"/>
                </a:lnTo>
                <a:close/>
              </a:path>
            </a:pathLst>
          </a:custGeom>
          <a:solidFill>
            <a:srgbClr val="D1E6FF">
              <a:alpha val="88999"/>
            </a:srgbClr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277645" y="2775331"/>
            <a:ext cx="914400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12685" algn="ctr">
              <a:spcBef>
                <a:spcPts val="100"/>
              </a:spcBef>
            </a:pPr>
            <a:r>
              <a:rPr sz="1200" spc="-10" dirty="0">
                <a:latin typeface="+mj-lt"/>
                <a:cs typeface="Times New Roman"/>
              </a:rPr>
              <a:t>Online</a:t>
            </a:r>
            <a:endParaRPr sz="1200" dirty="0">
              <a:latin typeface="+mj-lt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724807" y="4270451"/>
            <a:ext cx="1513242" cy="605677"/>
          </a:xfrm>
          <a:custGeom>
            <a:avLst/>
            <a:gdLst/>
            <a:ahLst/>
            <a:cxnLst/>
            <a:rect l="l" t="t" r="r" b="b"/>
            <a:pathLst>
              <a:path w="1515110" h="606425">
                <a:moveTo>
                  <a:pt x="1211402" y="0"/>
                </a:moveTo>
                <a:lnTo>
                  <a:pt x="0" y="0"/>
                </a:lnTo>
                <a:lnTo>
                  <a:pt x="302767" y="302755"/>
                </a:lnTo>
                <a:lnTo>
                  <a:pt x="0" y="605878"/>
                </a:lnTo>
                <a:lnTo>
                  <a:pt x="1211402" y="605878"/>
                </a:lnTo>
                <a:lnTo>
                  <a:pt x="1514525" y="302755"/>
                </a:lnTo>
                <a:lnTo>
                  <a:pt x="1211402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024228" y="4436129"/>
            <a:ext cx="914400" cy="274320"/>
          </a:xfrm>
          <a:prstGeom prst="rect">
            <a:avLst/>
          </a:prstGeom>
        </p:spPr>
        <p:txBody>
          <a:bodyPr vert="horz" wrap="square" lIns="0" tIns="18392" rIns="0" bIns="0" rtlCol="0" anchor="ctr">
            <a:noAutofit/>
          </a:bodyPr>
          <a:lstStyle/>
          <a:p>
            <a:pPr marL="12685" marR="5074" indent="21564" algn="ctr">
              <a:lnSpc>
                <a:spcPts val="1189"/>
              </a:lnSpc>
              <a:spcBef>
                <a:spcPts val="145"/>
              </a:spcBef>
            </a:pPr>
            <a:r>
              <a:rPr lang="en-US" sz="1200" dirty="0" err="1">
                <a:latin typeface="+mj-lt"/>
                <a:cs typeface="Times New Roman"/>
              </a:rPr>
              <a:t>Kognitive</a:t>
            </a:r>
            <a:r>
              <a:rPr lang="en-US" sz="1200" dirty="0">
                <a:latin typeface="+mj-lt"/>
                <a:cs typeface="Times New Roman"/>
              </a:rPr>
              <a:t> Interviews</a:t>
            </a:r>
            <a:endParaRPr sz="1200" dirty="0">
              <a:latin typeface="+mj-lt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018129" y="4270451"/>
            <a:ext cx="1607106" cy="605677"/>
          </a:xfrm>
          <a:custGeom>
            <a:avLst/>
            <a:gdLst/>
            <a:ahLst/>
            <a:cxnLst/>
            <a:rect l="l" t="t" r="r" b="b"/>
            <a:pathLst>
              <a:path w="1609090" h="606425">
                <a:moveTo>
                  <a:pt x="1305369" y="0"/>
                </a:moveTo>
                <a:lnTo>
                  <a:pt x="0" y="0"/>
                </a:lnTo>
                <a:lnTo>
                  <a:pt x="302767" y="302755"/>
                </a:lnTo>
                <a:lnTo>
                  <a:pt x="0" y="605878"/>
                </a:lnTo>
                <a:lnTo>
                  <a:pt x="1305369" y="605878"/>
                </a:lnTo>
                <a:lnTo>
                  <a:pt x="1608480" y="302755"/>
                </a:lnTo>
                <a:lnTo>
                  <a:pt x="1305369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61" name="Title 60">
            <a:extLst>
              <a:ext uri="{FF2B5EF4-FFF2-40B4-BE49-F238E27FC236}">
                <a16:creationId xmlns:a16="http://schemas.microsoft.com/office/drawing/2014/main" id="{E993BC44-3556-A5AC-2BA3-EBEF6F1A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z="30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Fragen Formulieren </a:t>
            </a:r>
            <a:endParaRPr lang="de-DE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2" name="object 52">
            <a:extLst>
              <a:ext uri="{FF2B5EF4-FFF2-40B4-BE49-F238E27FC236}">
                <a16:creationId xmlns:a16="http://schemas.microsoft.com/office/drawing/2014/main" id="{09E6A254-C1A3-33F2-3610-4DF9F61DDEB6}"/>
              </a:ext>
            </a:extLst>
          </p:cNvPr>
          <p:cNvSpPr/>
          <p:nvPr/>
        </p:nvSpPr>
        <p:spPr>
          <a:xfrm>
            <a:off x="7404856" y="4270451"/>
            <a:ext cx="1607106" cy="605677"/>
          </a:xfrm>
          <a:custGeom>
            <a:avLst/>
            <a:gdLst/>
            <a:ahLst/>
            <a:cxnLst/>
            <a:rect l="l" t="t" r="r" b="b"/>
            <a:pathLst>
              <a:path w="1609090" h="606425">
                <a:moveTo>
                  <a:pt x="1305369" y="0"/>
                </a:moveTo>
                <a:lnTo>
                  <a:pt x="0" y="0"/>
                </a:lnTo>
                <a:lnTo>
                  <a:pt x="302767" y="302755"/>
                </a:lnTo>
                <a:lnTo>
                  <a:pt x="0" y="605878"/>
                </a:lnTo>
                <a:lnTo>
                  <a:pt x="1305369" y="605878"/>
                </a:lnTo>
                <a:lnTo>
                  <a:pt x="1608480" y="302755"/>
                </a:lnTo>
                <a:lnTo>
                  <a:pt x="1305369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64" name="object 53">
            <a:extLst>
              <a:ext uri="{FF2B5EF4-FFF2-40B4-BE49-F238E27FC236}">
                <a16:creationId xmlns:a16="http://schemas.microsoft.com/office/drawing/2014/main" id="{368B76C3-9550-073B-E38C-803A9BCFCC96}"/>
              </a:ext>
            </a:extLst>
          </p:cNvPr>
          <p:cNvSpPr txBox="1"/>
          <p:nvPr/>
        </p:nvSpPr>
        <p:spPr>
          <a:xfrm>
            <a:off x="6370584" y="4436129"/>
            <a:ext cx="914400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17124" marR="5074" indent="-5074" algn="ctr">
              <a:spcBef>
                <a:spcPts val="100"/>
              </a:spcBef>
            </a:pPr>
            <a:r>
              <a:rPr lang="en-US" sz="1200" spc="-10" dirty="0" err="1">
                <a:latin typeface="+mj-lt"/>
                <a:cs typeface="Times New Roman"/>
              </a:rPr>
              <a:t>Lesbarkeit</a:t>
            </a:r>
            <a:r>
              <a:rPr lang="en-US" sz="1200" spc="-10" dirty="0">
                <a:latin typeface="+mj-lt"/>
                <a:cs typeface="Times New Roman"/>
              </a:rPr>
              <a:t> und </a:t>
            </a:r>
            <a:r>
              <a:rPr lang="en-US" sz="1200" spc="-10" dirty="0" err="1">
                <a:latin typeface="+mj-lt"/>
                <a:cs typeface="Times New Roman"/>
              </a:rPr>
              <a:t>Funktionalität</a:t>
            </a:r>
            <a:endParaRPr sz="1200" dirty="0">
              <a:latin typeface="+mj-lt"/>
              <a:cs typeface="Times New Roman"/>
            </a:endParaRPr>
          </a:p>
        </p:txBody>
      </p:sp>
      <p:sp>
        <p:nvSpPr>
          <p:cNvPr id="65" name="object 53">
            <a:extLst>
              <a:ext uri="{FF2B5EF4-FFF2-40B4-BE49-F238E27FC236}">
                <a16:creationId xmlns:a16="http://schemas.microsoft.com/office/drawing/2014/main" id="{98118284-785F-EF8E-E621-FAE6165F4108}"/>
              </a:ext>
            </a:extLst>
          </p:cNvPr>
          <p:cNvSpPr txBox="1"/>
          <p:nvPr/>
        </p:nvSpPr>
        <p:spPr>
          <a:xfrm>
            <a:off x="7770206" y="4436129"/>
            <a:ext cx="914400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17124" marR="5074" indent="-5074" algn="ctr">
              <a:spcBef>
                <a:spcPts val="100"/>
              </a:spcBef>
            </a:pPr>
            <a:r>
              <a:rPr lang="en-US" sz="1200" spc="-10" dirty="0" err="1">
                <a:latin typeface="+mj-lt"/>
                <a:cs typeface="Times New Roman"/>
              </a:rPr>
              <a:t>Inklusion</a:t>
            </a:r>
            <a:r>
              <a:rPr lang="en-US" sz="1200" spc="-10" dirty="0">
                <a:latin typeface="+mj-lt"/>
                <a:cs typeface="Times New Roman"/>
              </a:rPr>
              <a:t> </a:t>
            </a:r>
            <a:endParaRPr sz="1200" dirty="0">
              <a:latin typeface="+mj-lt"/>
              <a:cs typeface="Times New Roman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0FF59F5-93BF-CE5C-D57D-B60C6D13EBEE}"/>
              </a:ext>
            </a:extLst>
          </p:cNvPr>
          <p:cNvSpPr/>
          <p:nvPr/>
        </p:nvSpPr>
        <p:spPr bwMode="auto">
          <a:xfrm>
            <a:off x="1995032" y="3186713"/>
            <a:ext cx="1613751" cy="109694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972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FB72A8-C450-BA18-02D2-08CD7653C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Bestehende Iten Nutzen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C4FA22-B2DF-03CC-055A-E095AFF667C7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443141" y="736600"/>
            <a:ext cx="6260893" cy="4238625"/>
          </a:xfrm>
        </p:spPr>
      </p:pic>
    </p:spTree>
    <p:extLst>
      <p:ext uri="{BB962C8B-B14F-4D97-AF65-F5344CB8AC3E}">
        <p14:creationId xmlns:p14="http://schemas.microsoft.com/office/powerpoint/2010/main" val="4244850918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FEED-D839-A4C3-166B-4F3931C8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Bestehende Items Finden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67982-96DA-D03D-BCC2-1681E70BD8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Listen von Experten:</a:t>
            </a:r>
          </a:p>
          <a:p>
            <a:pPr marL="698500" lvl="1" indent="-342900"/>
            <a:r>
              <a:rPr lang="de-DE" dirty="0">
                <a:hlinkClick r:id="rId2"/>
              </a:rPr>
              <a:t>https://github.com/erikgahner/PolData</a:t>
            </a:r>
            <a:endParaRPr lang="de-DE" dirty="0"/>
          </a:p>
          <a:p>
            <a:pPr marL="698500" lvl="1" indent="-342900"/>
            <a:r>
              <a:rPr lang="de-DE" dirty="0"/>
              <a:t>Mich fragen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Suchmaschinen</a:t>
            </a:r>
          </a:p>
          <a:p>
            <a:pPr marL="698500" lvl="1" indent="-342900"/>
            <a:r>
              <a:rPr lang="de-DE" dirty="0">
                <a:hlinkClick r:id="rId3"/>
              </a:rPr>
              <a:t>https://dataverse.harvard.edu/</a:t>
            </a:r>
            <a:endParaRPr lang="de-DE" dirty="0"/>
          </a:p>
          <a:p>
            <a:pPr marL="698500" lvl="1" indent="-342900"/>
            <a:r>
              <a:rPr lang="de-DE" dirty="0">
                <a:hlinkClick r:id="rId4"/>
              </a:rPr>
              <a:t>https://search.gesis.org/</a:t>
            </a:r>
            <a:endParaRPr lang="de-DE" dirty="0"/>
          </a:p>
          <a:p>
            <a:pPr marL="698500" lvl="1" indent="-342900"/>
            <a:r>
              <a:rPr lang="de-DE" dirty="0">
                <a:hlinkClick r:id="rId5"/>
              </a:rPr>
              <a:t>https://datasetsearch.research.google.com/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Existierende Literatur</a:t>
            </a:r>
          </a:p>
          <a:p>
            <a:pPr marL="698500" lvl="1" indent="-342900"/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EE3A57-BD52-5644-FD02-73B3490AA50C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6"/>
          <a:stretch>
            <a:fillRect/>
          </a:stretch>
        </p:blipFill>
        <p:spPr>
          <a:xfrm>
            <a:off x="4572000" y="1525355"/>
            <a:ext cx="4337050" cy="2661114"/>
          </a:xfrm>
        </p:spPr>
      </p:pic>
    </p:spTree>
    <p:extLst>
      <p:ext uri="{BB962C8B-B14F-4D97-AF65-F5344CB8AC3E}">
        <p14:creationId xmlns:p14="http://schemas.microsoft.com/office/powerpoint/2010/main" val="316059435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2469321F-1E79-4B55-B71D-CF2C75FCE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2091333"/>
            <a:ext cx="4198144" cy="960834"/>
          </a:xfrm>
        </p:spPr>
        <p:txBody>
          <a:bodyPr/>
          <a:lstStyle/>
          <a:p>
            <a:r>
              <a:rPr lang="de-DE" noProof="0" dirty="0">
                <a:latin typeface="+mj-lt"/>
              </a:rPr>
              <a:t>Problem Set Besprechung</a:t>
            </a:r>
            <a:endParaRPr lang="de-DE" dirty="0">
              <a:latin typeface="+mj-lt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67B6EC6-3A28-49C4-AE78-D2532997B2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6695668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89E9B-586D-AA82-0083-0A395C17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 Fragen: Frageformen (Bsp.)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6D6725-2413-C3E4-AE9B-D939E81223E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Offene Fragen: </a:t>
            </a:r>
            <a:r>
              <a:rPr lang="de-DE" b="0" dirty="0"/>
              <a:t>Erlauben es den Befragten, detaillierte und unbeschränkte Antworten zu geben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Geschlossene Fragen: </a:t>
            </a:r>
            <a:r>
              <a:rPr lang="de-DE" b="0" dirty="0"/>
              <a:t>Bieten vordefinierte Antwortoptionen zur einfacheren Analyse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Likert-Skala-Fragen: </a:t>
            </a:r>
            <a:r>
              <a:rPr lang="de-DE" b="0" dirty="0"/>
              <a:t>Messen Einstellungen oder Meinungen auf einer Skala (z. B. stimme voll und ganz zu, stimme zu, neutral, stimme nicht zu, stimme überhaupt nicht zu)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Thermometer / Skalen: </a:t>
            </a:r>
            <a:r>
              <a:rPr lang="de-DE" b="0" dirty="0"/>
              <a:t> Auf einer Skala  von 0-10 …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Komplexere Fragen</a:t>
            </a:r>
          </a:p>
          <a:p>
            <a:pPr marL="698500" lvl="1" indent="-342900"/>
            <a:r>
              <a:rPr lang="de-DE" dirty="0"/>
              <a:t>Mehrere Antwortmöglichkeiten </a:t>
            </a:r>
          </a:p>
          <a:p>
            <a:pPr marL="698500" lvl="1" indent="-342900"/>
            <a:r>
              <a:rPr lang="de-DE" dirty="0"/>
              <a:t>„Komplexer“ </a:t>
            </a:r>
            <a:r>
              <a:rPr lang="de-DE" dirty="0" err="1"/>
              <a:t>Surveyflow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1321125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BDB8-EA5C-FD4E-7959-1F50834E1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Regeln für gute Fragen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927B3-BE7C-49DD-2F0E-608B2FA6278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000" dirty="0"/>
              <a:t>Klare Verbindung zur Theorie </a:t>
            </a:r>
            <a:r>
              <a:rPr lang="de-DE" sz="2000" dirty="0">
                <a:sym typeface="Wingdings" panose="05000000000000000000" pitchFamily="2" charset="2"/>
              </a:rPr>
              <a:t> Konzeptanalyse 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>
                <a:sym typeface="Wingdings" panose="05000000000000000000" pitchFamily="2" charset="2"/>
              </a:rPr>
              <a:t>Klare Verbindung zur Praxis  Verständnis des Fragebogenkontexts und der Teilnehmer*Innen </a:t>
            </a:r>
            <a:endParaRPr lang="de-DE" sz="2000" dirty="0"/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Klare und präzise Sprache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Keine suggestiven oder voreingenommene Fragen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Nur eine zur Zeit, um Verwirrung zu vermeiden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Biete Antwortoptionen, die den gesamten Bereich möglicher Antworten abdecken  </a:t>
            </a:r>
            <a:r>
              <a:rPr lang="de-DE" sz="2000" b="0" dirty="0">
                <a:sym typeface="Wingdings" panose="05000000000000000000" pitchFamily="2" charset="2"/>
              </a:rPr>
              <a:t> Immer „Ich weiß nicht“ hinzufügen </a:t>
            </a:r>
            <a:endParaRPr lang="de-DE" sz="2000" b="0" dirty="0"/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Berücksichtige die Reihenfolge und den Fluss der Fragen für eine logische Abfolge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So detailliert wie möglich: </a:t>
            </a:r>
            <a:r>
              <a:rPr lang="de-DE" sz="2000" b="0" dirty="0"/>
              <a:t> Subdimensionen und Komplexität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So einfach wie möglich: </a:t>
            </a:r>
            <a:r>
              <a:rPr lang="de-DE" sz="2000" b="0" dirty="0"/>
              <a:t> Ermüdung und Frustration vermeiden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871194608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25A8A-D8E6-ED16-300E-BF06E2E1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 und Verfeinern der Fragen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BD1D5-E914-3925-32C0-39A88CC08A7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Kognitive Interviews </a:t>
            </a:r>
          </a:p>
          <a:p>
            <a:pPr marL="698500" lvl="1" indent="-342900"/>
            <a:r>
              <a:rPr lang="de-DE" dirty="0"/>
              <a:t>Erfassen des Denkprozesses der Befragten, um potenzielle Probleme mit den Fragen zu identifizieren. </a:t>
            </a:r>
          </a:p>
          <a:p>
            <a:pPr marL="698500" lvl="1" indent="-342900"/>
            <a:r>
              <a:rPr lang="de-DE" dirty="0"/>
              <a:t>Verbesserung der Frageformulierung und Vermeidung von Missverständnissen.</a:t>
            </a:r>
          </a:p>
          <a:p>
            <a:pPr marL="698500" lvl="1" indent="-342900"/>
            <a:r>
              <a:rPr lang="de-DE" dirty="0"/>
              <a:t>Erhöhung der Zuverlässigkeit und Validität der Daten.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Pilotstudien </a:t>
            </a:r>
          </a:p>
          <a:p>
            <a:pPr marL="698500" lvl="1" indent="-342900"/>
            <a:r>
              <a:rPr lang="de-DE" dirty="0"/>
              <a:t>Testet Ablauf und Programmierung </a:t>
            </a:r>
          </a:p>
          <a:p>
            <a:pPr marL="698500" lvl="1" indent="-342900"/>
            <a:r>
              <a:rPr lang="de-DE" dirty="0"/>
              <a:t>Offene Fragen: Möglichkeit Probleme der Teilnehmer*Innen zu verstehen </a:t>
            </a:r>
          </a:p>
          <a:p>
            <a:pPr marL="698500" lvl="1" indent="-342900"/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469232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4940" y="872583"/>
            <a:ext cx="1848743" cy="755352"/>
            <a:chOff x="1821548" y="873660"/>
            <a:chExt cx="1851025" cy="756285"/>
          </a:xfrm>
        </p:grpSpPr>
        <p:sp>
          <p:nvSpPr>
            <p:cNvPr id="3" name="object 3"/>
            <p:cNvSpPr/>
            <p:nvPr/>
          </p:nvSpPr>
          <p:spPr>
            <a:xfrm>
              <a:off x="1834565" y="886677"/>
              <a:ext cx="1824989" cy="730250"/>
            </a:xfrm>
            <a:custGeom>
              <a:avLst/>
              <a:gdLst/>
              <a:ahLst/>
              <a:cxnLst/>
              <a:rect l="l" t="t" r="r" b="b"/>
              <a:pathLst>
                <a:path w="1824989" h="730250">
                  <a:moveTo>
                    <a:pt x="1459433" y="0"/>
                  </a:moveTo>
                  <a:lnTo>
                    <a:pt x="0" y="0"/>
                  </a:lnTo>
                  <a:lnTo>
                    <a:pt x="364680" y="364680"/>
                  </a:lnTo>
                  <a:lnTo>
                    <a:pt x="0" y="729729"/>
                  </a:lnTo>
                  <a:lnTo>
                    <a:pt x="1459433" y="729729"/>
                  </a:lnTo>
                  <a:lnTo>
                    <a:pt x="1824469" y="364680"/>
                  </a:lnTo>
                  <a:lnTo>
                    <a:pt x="1459433" y="0"/>
                  </a:lnTo>
                  <a:close/>
                </a:path>
              </a:pathLst>
            </a:custGeom>
            <a:solidFill>
              <a:srgbClr val="FFCA04"/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b="1"/>
            </a:p>
          </p:txBody>
        </p:sp>
        <p:sp>
          <p:nvSpPr>
            <p:cNvPr id="4" name="object 4"/>
            <p:cNvSpPr/>
            <p:nvPr/>
          </p:nvSpPr>
          <p:spPr>
            <a:xfrm>
              <a:off x="1834565" y="886677"/>
              <a:ext cx="1824989" cy="730250"/>
            </a:xfrm>
            <a:custGeom>
              <a:avLst/>
              <a:gdLst/>
              <a:ahLst/>
              <a:cxnLst/>
              <a:rect l="l" t="t" r="r" b="b"/>
              <a:pathLst>
                <a:path w="1824989" h="730250">
                  <a:moveTo>
                    <a:pt x="0" y="0"/>
                  </a:moveTo>
                  <a:lnTo>
                    <a:pt x="1459433" y="0"/>
                  </a:lnTo>
                  <a:lnTo>
                    <a:pt x="1824469" y="364680"/>
                  </a:lnTo>
                  <a:lnTo>
                    <a:pt x="1459433" y="729729"/>
                  </a:lnTo>
                  <a:lnTo>
                    <a:pt x="0" y="729729"/>
                  </a:lnTo>
                  <a:lnTo>
                    <a:pt x="364680" y="364680"/>
                  </a:lnTo>
                  <a:lnTo>
                    <a:pt x="0" y="0"/>
                  </a:lnTo>
                  <a:close/>
                </a:path>
              </a:pathLst>
            </a:custGeom>
            <a:ln w="25559">
              <a:solidFill>
                <a:srgbClr val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b="1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292928" y="1113099"/>
            <a:ext cx="914400" cy="274320"/>
          </a:xfrm>
          <a:prstGeom prst="rect">
            <a:avLst/>
          </a:prstGeom>
        </p:spPr>
        <p:txBody>
          <a:bodyPr vert="horz" wrap="square" lIns="0" tIns="36785" rIns="0" bIns="0" rtlCol="0" anchor="ctr">
            <a:noAutofit/>
          </a:bodyPr>
          <a:lstStyle/>
          <a:p>
            <a:pPr marL="21564" marR="5074" indent="-9514" algn="ctr">
              <a:lnSpc>
                <a:spcPts val="1508"/>
              </a:lnSpc>
              <a:spcBef>
                <a:spcPts val="290"/>
              </a:spcBef>
            </a:pPr>
            <a:r>
              <a:rPr lang="en-US" sz="1200" b="1" dirty="0" err="1">
                <a:latin typeface="+mj-lt"/>
                <a:cs typeface="Book Antiqua"/>
              </a:rPr>
              <a:t>Theorie</a:t>
            </a:r>
            <a:endParaRPr sz="1200" b="1" dirty="0">
              <a:latin typeface="+mj-lt"/>
              <a:cs typeface="Book Antiqu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24940" y="1703877"/>
            <a:ext cx="1848743" cy="755352"/>
            <a:chOff x="1821548" y="1705980"/>
            <a:chExt cx="1851025" cy="756285"/>
          </a:xfrm>
        </p:grpSpPr>
        <p:sp>
          <p:nvSpPr>
            <p:cNvPr id="7" name="object 7"/>
            <p:cNvSpPr/>
            <p:nvPr/>
          </p:nvSpPr>
          <p:spPr>
            <a:xfrm>
              <a:off x="1834565" y="1718997"/>
              <a:ext cx="1824989" cy="730250"/>
            </a:xfrm>
            <a:custGeom>
              <a:avLst/>
              <a:gdLst/>
              <a:ahLst/>
              <a:cxnLst/>
              <a:rect l="l" t="t" r="r" b="b"/>
              <a:pathLst>
                <a:path w="1824989" h="730250">
                  <a:moveTo>
                    <a:pt x="1459433" y="0"/>
                  </a:moveTo>
                  <a:lnTo>
                    <a:pt x="0" y="0"/>
                  </a:lnTo>
                  <a:lnTo>
                    <a:pt x="364680" y="364680"/>
                  </a:lnTo>
                  <a:lnTo>
                    <a:pt x="0" y="729729"/>
                  </a:lnTo>
                  <a:lnTo>
                    <a:pt x="1459433" y="729729"/>
                  </a:lnTo>
                  <a:lnTo>
                    <a:pt x="1824469" y="364680"/>
                  </a:lnTo>
                  <a:lnTo>
                    <a:pt x="1459433" y="0"/>
                  </a:lnTo>
                  <a:close/>
                </a:path>
              </a:pathLst>
            </a:custGeom>
            <a:solidFill>
              <a:srgbClr val="002D5E"/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34565" y="1718997"/>
              <a:ext cx="1824989" cy="730250"/>
            </a:xfrm>
            <a:custGeom>
              <a:avLst/>
              <a:gdLst/>
              <a:ahLst/>
              <a:cxnLst/>
              <a:rect l="l" t="t" r="r" b="b"/>
              <a:pathLst>
                <a:path w="1824989" h="730250">
                  <a:moveTo>
                    <a:pt x="0" y="0"/>
                  </a:moveTo>
                  <a:lnTo>
                    <a:pt x="1459433" y="0"/>
                  </a:lnTo>
                  <a:lnTo>
                    <a:pt x="1824469" y="364680"/>
                  </a:lnTo>
                  <a:lnTo>
                    <a:pt x="1459433" y="729729"/>
                  </a:lnTo>
                  <a:lnTo>
                    <a:pt x="0" y="729729"/>
                  </a:lnTo>
                  <a:lnTo>
                    <a:pt x="364680" y="364680"/>
                  </a:lnTo>
                  <a:lnTo>
                    <a:pt x="0" y="0"/>
                  </a:lnTo>
                  <a:close/>
                </a:path>
              </a:pathLst>
            </a:custGeom>
            <a:ln w="25559">
              <a:solidFill>
                <a:srgbClr val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14205" y="1944393"/>
            <a:ext cx="1070213" cy="274320"/>
          </a:xfrm>
          <a:prstGeom prst="rect">
            <a:avLst/>
          </a:prstGeom>
        </p:spPr>
        <p:txBody>
          <a:bodyPr vert="horz" wrap="square" lIns="0" tIns="35516" rIns="0" bIns="0" rtlCol="0" anchor="ctr">
            <a:noAutofit/>
          </a:bodyPr>
          <a:lstStyle/>
          <a:p>
            <a:pPr marL="12685" marR="5074" indent="177587" algn="ctr">
              <a:lnSpc>
                <a:spcPts val="1398"/>
              </a:lnSpc>
              <a:spcBef>
                <a:spcPts val="280"/>
              </a:spcBef>
            </a:pPr>
            <a:r>
              <a:rPr lang="en-US" sz="1200" b="1" spc="-10" dirty="0" err="1">
                <a:solidFill>
                  <a:srgbClr val="FFFFFF"/>
                </a:solidFill>
                <a:latin typeface="+mj-lt"/>
                <a:cs typeface="Times New Roman"/>
              </a:rPr>
              <a:t>Teilnehmer</a:t>
            </a:r>
            <a:r>
              <a:rPr lang="en-US" sz="1200" b="1" spc="-10" dirty="0">
                <a:solidFill>
                  <a:srgbClr val="FFFFFF"/>
                </a:solidFill>
                <a:latin typeface="+mj-lt"/>
                <a:cs typeface="Times New Roman"/>
              </a:rPr>
              <a:t>*</a:t>
            </a:r>
          </a:p>
          <a:p>
            <a:pPr marL="12685" marR="5074" indent="177587" algn="ctr">
              <a:lnSpc>
                <a:spcPts val="1398"/>
              </a:lnSpc>
              <a:spcBef>
                <a:spcPts val="280"/>
              </a:spcBef>
            </a:pPr>
            <a:r>
              <a:rPr lang="en-US" sz="1200" b="1" spc="-10" dirty="0" err="1">
                <a:solidFill>
                  <a:srgbClr val="FFFFFF"/>
                </a:solidFill>
                <a:latin typeface="+mj-lt"/>
                <a:cs typeface="Times New Roman"/>
              </a:rPr>
              <a:t>Innen</a:t>
            </a:r>
            <a:r>
              <a:rPr lang="en-US" sz="1200" b="1" spc="-1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endParaRPr sz="1200" b="1" dirty="0">
              <a:latin typeface="+mj-lt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23939" y="1778371"/>
            <a:ext cx="1513242" cy="605043"/>
          </a:xfrm>
          <a:custGeom>
            <a:avLst/>
            <a:gdLst/>
            <a:ahLst/>
            <a:cxnLst/>
            <a:rect l="l" t="t" r="r" b="b"/>
            <a:pathLst>
              <a:path w="1515110" h="605789">
                <a:moveTo>
                  <a:pt x="1211757" y="0"/>
                </a:moveTo>
                <a:lnTo>
                  <a:pt x="0" y="0"/>
                </a:lnTo>
                <a:lnTo>
                  <a:pt x="302755" y="302755"/>
                </a:lnTo>
                <a:lnTo>
                  <a:pt x="0" y="605510"/>
                </a:lnTo>
                <a:lnTo>
                  <a:pt x="1211757" y="605510"/>
                </a:lnTo>
                <a:lnTo>
                  <a:pt x="1514513" y="302755"/>
                </a:lnTo>
                <a:lnTo>
                  <a:pt x="1211757" y="0"/>
                </a:lnTo>
                <a:close/>
              </a:path>
            </a:pathLst>
          </a:custGeom>
          <a:solidFill>
            <a:srgbClr val="003F85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3360" y="1944393"/>
            <a:ext cx="914400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12685" algn="ctr">
              <a:spcBef>
                <a:spcPts val="100"/>
              </a:spcBef>
            </a:pPr>
            <a:r>
              <a:rPr lang="en-US" sz="1200" spc="-10" dirty="0" err="1">
                <a:solidFill>
                  <a:srgbClr val="FFFFFF"/>
                </a:solidFill>
                <a:latin typeface="+mj-lt"/>
                <a:cs typeface="Times New Roman"/>
              </a:rPr>
              <a:t>Bevölkerung</a:t>
            </a:r>
            <a:endParaRPr sz="1200" dirty="0">
              <a:latin typeface="+mj-lt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99641" y="1779082"/>
            <a:ext cx="1513242" cy="605043"/>
          </a:xfrm>
          <a:custGeom>
            <a:avLst/>
            <a:gdLst/>
            <a:ahLst/>
            <a:cxnLst/>
            <a:rect l="l" t="t" r="r" b="b"/>
            <a:pathLst>
              <a:path w="1515110" h="605789">
                <a:moveTo>
                  <a:pt x="1211757" y="0"/>
                </a:moveTo>
                <a:lnTo>
                  <a:pt x="0" y="0"/>
                </a:lnTo>
                <a:lnTo>
                  <a:pt x="302755" y="302767"/>
                </a:lnTo>
                <a:lnTo>
                  <a:pt x="0" y="605523"/>
                </a:lnTo>
                <a:lnTo>
                  <a:pt x="1211757" y="605523"/>
                </a:lnTo>
                <a:lnTo>
                  <a:pt x="1514525" y="302767"/>
                </a:lnTo>
                <a:lnTo>
                  <a:pt x="1211757" y="0"/>
                </a:lnTo>
                <a:close/>
              </a:path>
            </a:pathLst>
          </a:custGeom>
          <a:solidFill>
            <a:srgbClr val="003F85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99062" y="1944393"/>
            <a:ext cx="914400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12685" algn="ctr">
              <a:spcBef>
                <a:spcPts val="100"/>
              </a:spcBef>
            </a:pPr>
            <a:r>
              <a:rPr lang="en-US" sz="1200" spc="-10" dirty="0" err="1">
                <a:solidFill>
                  <a:srgbClr val="FFFFFF"/>
                </a:solidFill>
                <a:latin typeface="+mj-lt"/>
                <a:cs typeface="Times New Roman"/>
              </a:rPr>
              <a:t>Auswahl</a:t>
            </a:r>
            <a:endParaRPr sz="1200" dirty="0">
              <a:latin typeface="+mj-lt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824940" y="2534815"/>
            <a:ext cx="1848743" cy="755352"/>
            <a:chOff x="1821548" y="2537944"/>
            <a:chExt cx="1851025" cy="756285"/>
          </a:xfrm>
        </p:grpSpPr>
        <p:sp>
          <p:nvSpPr>
            <p:cNvPr id="15" name="object 15"/>
            <p:cNvSpPr/>
            <p:nvPr/>
          </p:nvSpPr>
          <p:spPr>
            <a:xfrm>
              <a:off x="1834565" y="2550962"/>
              <a:ext cx="1824989" cy="730250"/>
            </a:xfrm>
            <a:custGeom>
              <a:avLst/>
              <a:gdLst/>
              <a:ahLst/>
              <a:cxnLst/>
              <a:rect l="l" t="t" r="r" b="b"/>
              <a:pathLst>
                <a:path w="1824989" h="730250">
                  <a:moveTo>
                    <a:pt x="1459433" y="0"/>
                  </a:moveTo>
                  <a:lnTo>
                    <a:pt x="0" y="0"/>
                  </a:lnTo>
                  <a:lnTo>
                    <a:pt x="364680" y="364680"/>
                  </a:lnTo>
                  <a:lnTo>
                    <a:pt x="0" y="729716"/>
                  </a:lnTo>
                  <a:lnTo>
                    <a:pt x="1459433" y="729716"/>
                  </a:lnTo>
                  <a:lnTo>
                    <a:pt x="1824469" y="364680"/>
                  </a:lnTo>
                  <a:lnTo>
                    <a:pt x="1459433" y="0"/>
                  </a:lnTo>
                  <a:close/>
                </a:path>
              </a:pathLst>
            </a:custGeom>
            <a:solidFill>
              <a:srgbClr val="8EC3FF"/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34565" y="2550962"/>
              <a:ext cx="1824989" cy="730250"/>
            </a:xfrm>
            <a:custGeom>
              <a:avLst/>
              <a:gdLst/>
              <a:ahLst/>
              <a:cxnLst/>
              <a:rect l="l" t="t" r="r" b="b"/>
              <a:pathLst>
                <a:path w="1824989" h="730250">
                  <a:moveTo>
                    <a:pt x="0" y="0"/>
                  </a:moveTo>
                  <a:lnTo>
                    <a:pt x="1459433" y="0"/>
                  </a:lnTo>
                  <a:lnTo>
                    <a:pt x="1824469" y="364680"/>
                  </a:lnTo>
                  <a:lnTo>
                    <a:pt x="1459433" y="729716"/>
                  </a:lnTo>
                  <a:lnTo>
                    <a:pt x="0" y="729716"/>
                  </a:lnTo>
                  <a:lnTo>
                    <a:pt x="364680" y="364680"/>
                  </a:lnTo>
                  <a:lnTo>
                    <a:pt x="0" y="0"/>
                  </a:lnTo>
                  <a:close/>
                </a:path>
              </a:pathLst>
            </a:custGeom>
            <a:ln w="25559">
              <a:solidFill>
                <a:srgbClr val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292111" y="2775331"/>
            <a:ext cx="914400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12685" algn="ctr">
              <a:spcBef>
                <a:spcPts val="100"/>
              </a:spcBef>
            </a:pPr>
            <a:r>
              <a:rPr lang="en-US" sz="1200" b="1" spc="-10" dirty="0">
                <a:latin typeface="+mj-lt"/>
                <a:cs typeface="Times New Roman"/>
              </a:rPr>
              <a:t>Format</a:t>
            </a:r>
            <a:endParaRPr sz="1200" b="1" dirty="0">
              <a:latin typeface="+mj-lt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23939" y="2609298"/>
            <a:ext cx="1513242" cy="605043"/>
          </a:xfrm>
          <a:custGeom>
            <a:avLst/>
            <a:gdLst/>
            <a:ahLst/>
            <a:cxnLst/>
            <a:rect l="l" t="t" r="r" b="b"/>
            <a:pathLst>
              <a:path w="1515110" h="605789">
                <a:moveTo>
                  <a:pt x="1211757" y="0"/>
                </a:moveTo>
                <a:lnTo>
                  <a:pt x="0" y="0"/>
                </a:lnTo>
                <a:lnTo>
                  <a:pt x="302755" y="302768"/>
                </a:lnTo>
                <a:lnTo>
                  <a:pt x="0" y="605523"/>
                </a:lnTo>
                <a:lnTo>
                  <a:pt x="1211757" y="605523"/>
                </a:lnTo>
                <a:lnTo>
                  <a:pt x="1514513" y="302768"/>
                </a:lnTo>
                <a:lnTo>
                  <a:pt x="1211757" y="0"/>
                </a:lnTo>
                <a:close/>
              </a:path>
            </a:pathLst>
          </a:custGeom>
          <a:solidFill>
            <a:srgbClr val="D1E6FF">
              <a:alpha val="88999"/>
            </a:srgbClr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723360" y="2775331"/>
            <a:ext cx="914400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12685" algn="ctr">
              <a:spcBef>
                <a:spcPts val="100"/>
              </a:spcBef>
            </a:pPr>
            <a:r>
              <a:rPr lang="en-US" sz="1200" spc="-20" dirty="0">
                <a:latin typeface="+mj-lt"/>
                <a:cs typeface="Times New Roman"/>
              </a:rPr>
              <a:t>Brief</a:t>
            </a:r>
            <a:endParaRPr sz="1200" dirty="0">
              <a:latin typeface="+mj-lt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99641" y="2609298"/>
            <a:ext cx="1513242" cy="605043"/>
          </a:xfrm>
          <a:custGeom>
            <a:avLst/>
            <a:gdLst/>
            <a:ahLst/>
            <a:cxnLst/>
            <a:rect l="l" t="t" r="r" b="b"/>
            <a:pathLst>
              <a:path w="1515110" h="605789">
                <a:moveTo>
                  <a:pt x="1211757" y="0"/>
                </a:moveTo>
                <a:lnTo>
                  <a:pt x="0" y="0"/>
                </a:lnTo>
                <a:lnTo>
                  <a:pt x="302755" y="302768"/>
                </a:lnTo>
                <a:lnTo>
                  <a:pt x="0" y="605523"/>
                </a:lnTo>
                <a:lnTo>
                  <a:pt x="1211757" y="605523"/>
                </a:lnTo>
                <a:lnTo>
                  <a:pt x="1514525" y="302768"/>
                </a:lnTo>
                <a:lnTo>
                  <a:pt x="1211757" y="0"/>
                </a:lnTo>
                <a:close/>
              </a:path>
            </a:pathLst>
          </a:custGeom>
          <a:solidFill>
            <a:srgbClr val="D1E6FF">
              <a:alpha val="88999"/>
            </a:srgbClr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999062" y="2775331"/>
            <a:ext cx="914400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12685" algn="ctr">
              <a:spcBef>
                <a:spcPts val="100"/>
              </a:spcBef>
            </a:pPr>
            <a:r>
              <a:rPr lang="en-US" sz="1200" spc="-10" dirty="0" err="1">
                <a:latin typeface="+mj-lt"/>
                <a:cs typeface="Times New Roman"/>
              </a:rPr>
              <a:t>Telefon</a:t>
            </a:r>
            <a:endParaRPr sz="1200" dirty="0">
              <a:latin typeface="+mj-lt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824940" y="3365754"/>
            <a:ext cx="1848743" cy="755352"/>
            <a:chOff x="1821548" y="3369909"/>
            <a:chExt cx="1851025" cy="756285"/>
          </a:xfrm>
        </p:grpSpPr>
        <p:sp>
          <p:nvSpPr>
            <p:cNvPr id="23" name="object 23"/>
            <p:cNvSpPr/>
            <p:nvPr/>
          </p:nvSpPr>
          <p:spPr>
            <a:xfrm>
              <a:off x="1834565" y="3382926"/>
              <a:ext cx="1824989" cy="730250"/>
            </a:xfrm>
            <a:custGeom>
              <a:avLst/>
              <a:gdLst/>
              <a:ahLst/>
              <a:cxnLst/>
              <a:rect l="l" t="t" r="r" b="b"/>
              <a:pathLst>
                <a:path w="1824989" h="730250">
                  <a:moveTo>
                    <a:pt x="1459433" y="0"/>
                  </a:moveTo>
                  <a:lnTo>
                    <a:pt x="0" y="0"/>
                  </a:lnTo>
                  <a:lnTo>
                    <a:pt x="364680" y="364680"/>
                  </a:lnTo>
                  <a:lnTo>
                    <a:pt x="0" y="729716"/>
                  </a:lnTo>
                  <a:lnTo>
                    <a:pt x="1459433" y="729716"/>
                  </a:lnTo>
                  <a:lnTo>
                    <a:pt x="1824469" y="364680"/>
                  </a:lnTo>
                  <a:lnTo>
                    <a:pt x="1459433" y="0"/>
                  </a:lnTo>
                  <a:close/>
                </a:path>
              </a:pathLst>
            </a:custGeom>
            <a:solidFill>
              <a:srgbClr val="FFEBA6"/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34565" y="3382926"/>
              <a:ext cx="1824989" cy="730250"/>
            </a:xfrm>
            <a:custGeom>
              <a:avLst/>
              <a:gdLst/>
              <a:ahLst/>
              <a:cxnLst/>
              <a:rect l="l" t="t" r="r" b="b"/>
              <a:pathLst>
                <a:path w="1824989" h="730250">
                  <a:moveTo>
                    <a:pt x="0" y="0"/>
                  </a:moveTo>
                  <a:lnTo>
                    <a:pt x="1459433" y="0"/>
                  </a:lnTo>
                  <a:lnTo>
                    <a:pt x="1824469" y="364680"/>
                  </a:lnTo>
                  <a:lnTo>
                    <a:pt x="1459433" y="729716"/>
                  </a:lnTo>
                  <a:lnTo>
                    <a:pt x="0" y="729716"/>
                  </a:lnTo>
                  <a:lnTo>
                    <a:pt x="364680" y="364680"/>
                  </a:lnTo>
                  <a:lnTo>
                    <a:pt x="0" y="0"/>
                  </a:lnTo>
                  <a:close/>
                </a:path>
              </a:pathLst>
            </a:custGeom>
            <a:ln w="25559">
              <a:solidFill>
                <a:srgbClr val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292110" y="3606270"/>
            <a:ext cx="992307" cy="274320"/>
          </a:xfrm>
          <a:prstGeom prst="rect">
            <a:avLst/>
          </a:prstGeom>
        </p:spPr>
        <p:txBody>
          <a:bodyPr vert="horz" wrap="square" lIns="0" tIns="35516" rIns="0" bIns="0" rtlCol="0" anchor="ctr">
            <a:noAutofit/>
          </a:bodyPr>
          <a:lstStyle/>
          <a:p>
            <a:pPr marL="59618" marR="5074" indent="-47568" algn="ctr">
              <a:lnSpc>
                <a:spcPts val="1398"/>
              </a:lnSpc>
              <a:spcBef>
                <a:spcPts val="280"/>
              </a:spcBef>
            </a:pPr>
            <a:r>
              <a:rPr lang="en-US" sz="1200" b="1" spc="-10" dirty="0" err="1">
                <a:latin typeface="+mj-lt"/>
                <a:cs typeface="Times New Roman"/>
              </a:rPr>
              <a:t>Fragen</a:t>
            </a:r>
            <a:r>
              <a:rPr lang="en-US" sz="1200" b="1" spc="-10" dirty="0">
                <a:latin typeface="+mj-lt"/>
                <a:cs typeface="Times New Roman"/>
              </a:rPr>
              <a:t> </a:t>
            </a:r>
            <a:r>
              <a:rPr lang="en-US" sz="1200" b="1" spc="-10" dirty="0" err="1">
                <a:latin typeface="+mj-lt"/>
                <a:cs typeface="Times New Roman"/>
              </a:rPr>
              <a:t>Formulieren</a:t>
            </a:r>
            <a:endParaRPr sz="1200" b="1" dirty="0">
              <a:latin typeface="+mj-lt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423939" y="3440236"/>
            <a:ext cx="1513242" cy="605043"/>
          </a:xfrm>
          <a:custGeom>
            <a:avLst/>
            <a:gdLst/>
            <a:ahLst/>
            <a:cxnLst/>
            <a:rect l="l" t="t" r="r" b="b"/>
            <a:pathLst>
              <a:path w="1515110" h="605789">
                <a:moveTo>
                  <a:pt x="1211757" y="0"/>
                </a:moveTo>
                <a:lnTo>
                  <a:pt x="0" y="0"/>
                </a:lnTo>
                <a:lnTo>
                  <a:pt x="302755" y="302755"/>
                </a:lnTo>
                <a:lnTo>
                  <a:pt x="0" y="605523"/>
                </a:lnTo>
                <a:lnTo>
                  <a:pt x="1211757" y="605523"/>
                </a:lnTo>
                <a:lnTo>
                  <a:pt x="1514513" y="302755"/>
                </a:lnTo>
                <a:lnTo>
                  <a:pt x="1211757" y="0"/>
                </a:lnTo>
                <a:close/>
              </a:path>
            </a:pathLst>
          </a:custGeom>
          <a:solidFill>
            <a:srgbClr val="FFF3CC">
              <a:alpha val="88999"/>
            </a:srgbClr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723360" y="3606270"/>
            <a:ext cx="914400" cy="274320"/>
          </a:xfrm>
          <a:prstGeom prst="rect">
            <a:avLst/>
          </a:prstGeom>
        </p:spPr>
        <p:txBody>
          <a:bodyPr vert="horz" wrap="square" lIns="0" tIns="29808" rIns="0" bIns="0" rtlCol="0" anchor="ctr">
            <a:noAutofit/>
          </a:bodyPr>
          <a:lstStyle/>
          <a:p>
            <a:pPr marL="12685" marR="5074" indent="33615" algn="ctr">
              <a:lnSpc>
                <a:spcPts val="1079"/>
              </a:lnSpc>
              <a:spcBef>
                <a:spcPts val="235"/>
              </a:spcBef>
            </a:pPr>
            <a:r>
              <a:rPr lang="en-US" sz="1200" spc="-10" dirty="0" err="1">
                <a:latin typeface="+mj-lt"/>
                <a:cs typeface="Times New Roman"/>
              </a:rPr>
              <a:t>Bestehende</a:t>
            </a:r>
            <a:r>
              <a:rPr lang="en-US" sz="1200" spc="-10" dirty="0">
                <a:latin typeface="+mj-lt"/>
                <a:cs typeface="Times New Roman"/>
              </a:rPr>
              <a:t> Items</a:t>
            </a:r>
            <a:endParaRPr sz="1200" dirty="0">
              <a:latin typeface="+mj-lt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699641" y="3439880"/>
            <a:ext cx="1513242" cy="605043"/>
          </a:xfrm>
          <a:custGeom>
            <a:avLst/>
            <a:gdLst/>
            <a:ahLst/>
            <a:cxnLst/>
            <a:rect l="l" t="t" r="r" b="b"/>
            <a:pathLst>
              <a:path w="1515110" h="605789">
                <a:moveTo>
                  <a:pt x="1211757" y="0"/>
                </a:moveTo>
                <a:lnTo>
                  <a:pt x="0" y="0"/>
                </a:lnTo>
                <a:lnTo>
                  <a:pt x="302755" y="302755"/>
                </a:lnTo>
                <a:lnTo>
                  <a:pt x="0" y="605510"/>
                </a:lnTo>
                <a:lnTo>
                  <a:pt x="1211757" y="605510"/>
                </a:lnTo>
                <a:lnTo>
                  <a:pt x="1514525" y="302755"/>
                </a:lnTo>
                <a:lnTo>
                  <a:pt x="1211757" y="0"/>
                </a:lnTo>
                <a:close/>
              </a:path>
            </a:pathLst>
          </a:custGeom>
          <a:solidFill>
            <a:srgbClr val="FFF3CC">
              <a:alpha val="88999"/>
            </a:srgbClr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999062" y="3606270"/>
            <a:ext cx="914400" cy="274320"/>
          </a:xfrm>
          <a:prstGeom prst="rect">
            <a:avLst/>
          </a:prstGeom>
        </p:spPr>
        <p:txBody>
          <a:bodyPr vert="horz" wrap="square" lIns="0" tIns="29808" rIns="0" bIns="0" rtlCol="0" anchor="ctr">
            <a:noAutofit/>
          </a:bodyPr>
          <a:lstStyle/>
          <a:p>
            <a:pPr marR="5074" indent="12700" algn="ctr">
              <a:lnSpc>
                <a:spcPts val="1079"/>
              </a:lnSpc>
              <a:spcBef>
                <a:spcPts val="235"/>
              </a:spcBef>
            </a:pPr>
            <a:r>
              <a:rPr lang="en-US" sz="1200" spc="-10" dirty="0" err="1">
                <a:latin typeface="+mj-lt"/>
                <a:cs typeface="Times New Roman"/>
              </a:rPr>
              <a:t>Eigene</a:t>
            </a:r>
            <a:r>
              <a:rPr lang="en-US" sz="1200" spc="-10" dirty="0">
                <a:latin typeface="+mj-lt"/>
                <a:cs typeface="Times New Roman"/>
              </a:rPr>
              <a:t> </a:t>
            </a:r>
            <a:r>
              <a:rPr lang="en-US" sz="1200" spc="-10" dirty="0" err="1">
                <a:latin typeface="+mj-lt"/>
                <a:cs typeface="Times New Roman"/>
              </a:rPr>
              <a:t>Fragen</a:t>
            </a:r>
            <a:endParaRPr lang="en-US" sz="1200" spc="-10" dirty="0">
              <a:latin typeface="+mj-lt"/>
              <a:cs typeface="Times New Roman"/>
            </a:endParaRPr>
          </a:p>
          <a:p>
            <a:pPr marL="241645" marR="5074" indent="-229594" algn="ctr">
              <a:lnSpc>
                <a:spcPts val="1079"/>
              </a:lnSpc>
              <a:spcBef>
                <a:spcPts val="235"/>
              </a:spcBef>
            </a:pPr>
            <a:r>
              <a:rPr lang="en-US" sz="1200" spc="-10" dirty="0" err="1">
                <a:latin typeface="+mj-lt"/>
                <a:cs typeface="Times New Roman"/>
              </a:rPr>
              <a:t>erstellen</a:t>
            </a:r>
            <a:r>
              <a:rPr lang="en-US" sz="1200" spc="-10" dirty="0">
                <a:latin typeface="+mj-lt"/>
                <a:cs typeface="Times New Roman"/>
              </a:rPr>
              <a:t> </a:t>
            </a:r>
            <a:endParaRPr sz="1200" dirty="0">
              <a:latin typeface="+mj-lt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824940" y="4196680"/>
            <a:ext cx="1848743" cy="755352"/>
            <a:chOff x="1821548" y="4201860"/>
            <a:chExt cx="1851025" cy="756285"/>
          </a:xfrm>
        </p:grpSpPr>
        <p:sp>
          <p:nvSpPr>
            <p:cNvPr id="31" name="object 31"/>
            <p:cNvSpPr/>
            <p:nvPr/>
          </p:nvSpPr>
          <p:spPr>
            <a:xfrm>
              <a:off x="1834565" y="4214878"/>
              <a:ext cx="1824989" cy="730250"/>
            </a:xfrm>
            <a:custGeom>
              <a:avLst/>
              <a:gdLst/>
              <a:ahLst/>
              <a:cxnLst/>
              <a:rect l="l" t="t" r="r" b="b"/>
              <a:pathLst>
                <a:path w="1824989" h="730250">
                  <a:moveTo>
                    <a:pt x="1459433" y="0"/>
                  </a:moveTo>
                  <a:lnTo>
                    <a:pt x="0" y="0"/>
                  </a:lnTo>
                  <a:lnTo>
                    <a:pt x="364680" y="364680"/>
                  </a:lnTo>
                  <a:lnTo>
                    <a:pt x="0" y="729729"/>
                  </a:lnTo>
                  <a:lnTo>
                    <a:pt x="1459433" y="729729"/>
                  </a:lnTo>
                  <a:lnTo>
                    <a:pt x="1824469" y="364680"/>
                  </a:lnTo>
                  <a:lnTo>
                    <a:pt x="1459433" y="0"/>
                  </a:lnTo>
                  <a:close/>
                </a:path>
              </a:pathLst>
            </a:custGeom>
            <a:solidFill>
              <a:srgbClr val="898989"/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34565" y="4214878"/>
              <a:ext cx="1824989" cy="730250"/>
            </a:xfrm>
            <a:custGeom>
              <a:avLst/>
              <a:gdLst/>
              <a:ahLst/>
              <a:cxnLst/>
              <a:rect l="l" t="t" r="r" b="b"/>
              <a:pathLst>
                <a:path w="1824989" h="730250">
                  <a:moveTo>
                    <a:pt x="0" y="0"/>
                  </a:moveTo>
                  <a:lnTo>
                    <a:pt x="1459433" y="0"/>
                  </a:lnTo>
                  <a:lnTo>
                    <a:pt x="1824469" y="364680"/>
                  </a:lnTo>
                  <a:lnTo>
                    <a:pt x="1459433" y="729729"/>
                  </a:lnTo>
                  <a:lnTo>
                    <a:pt x="0" y="729729"/>
                  </a:lnTo>
                  <a:lnTo>
                    <a:pt x="364680" y="364680"/>
                  </a:lnTo>
                  <a:lnTo>
                    <a:pt x="0" y="0"/>
                  </a:lnTo>
                  <a:close/>
                </a:path>
              </a:pathLst>
            </a:custGeom>
            <a:ln w="25559">
              <a:solidFill>
                <a:srgbClr val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292111" y="4436129"/>
            <a:ext cx="914400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12685" algn="ctr">
              <a:spcBef>
                <a:spcPts val="100"/>
              </a:spcBef>
            </a:pPr>
            <a:r>
              <a:rPr lang="en-US" sz="1200" b="1" spc="-20" dirty="0" err="1">
                <a:latin typeface="+mj-lt"/>
                <a:cs typeface="Times New Roman"/>
              </a:rPr>
              <a:t>Fokusieren</a:t>
            </a:r>
            <a:r>
              <a:rPr lang="en-US" sz="1200" spc="-20" dirty="0">
                <a:latin typeface="+mj-lt"/>
                <a:cs typeface="Times New Roman"/>
              </a:rPr>
              <a:t> </a:t>
            </a:r>
            <a:endParaRPr sz="1200" dirty="0">
              <a:latin typeface="+mj-lt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445516" y="4271530"/>
            <a:ext cx="1513242" cy="605043"/>
          </a:xfrm>
          <a:custGeom>
            <a:avLst/>
            <a:gdLst/>
            <a:ahLst/>
            <a:cxnLst/>
            <a:rect l="l" t="t" r="r" b="b"/>
            <a:pathLst>
              <a:path w="1515110" h="605789">
                <a:moveTo>
                  <a:pt x="1211757" y="0"/>
                </a:moveTo>
                <a:lnTo>
                  <a:pt x="0" y="0"/>
                </a:lnTo>
                <a:lnTo>
                  <a:pt x="302755" y="302755"/>
                </a:lnTo>
                <a:lnTo>
                  <a:pt x="0" y="605523"/>
                </a:lnTo>
                <a:lnTo>
                  <a:pt x="1211757" y="605523"/>
                </a:lnTo>
                <a:lnTo>
                  <a:pt x="1514513" y="302755"/>
                </a:lnTo>
                <a:lnTo>
                  <a:pt x="1211757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769004" y="4436129"/>
            <a:ext cx="914400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12685" algn="ctr">
              <a:spcBef>
                <a:spcPts val="100"/>
              </a:spcBef>
            </a:pPr>
            <a:r>
              <a:rPr lang="en-US" sz="1200" dirty="0" err="1">
                <a:latin typeface="+mj-lt"/>
                <a:cs typeface="Times New Roman"/>
              </a:rPr>
              <a:t>Reinfolge</a:t>
            </a:r>
            <a:endParaRPr sz="1200" dirty="0">
              <a:latin typeface="+mj-lt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410939" y="934736"/>
            <a:ext cx="1539245" cy="631046"/>
            <a:chOff x="3409505" y="935585"/>
            <a:chExt cx="1541145" cy="631825"/>
          </a:xfrm>
        </p:grpSpPr>
        <p:sp>
          <p:nvSpPr>
            <p:cNvPr id="37" name="object 37"/>
            <p:cNvSpPr/>
            <p:nvPr/>
          </p:nvSpPr>
          <p:spPr>
            <a:xfrm>
              <a:off x="3422522" y="948603"/>
              <a:ext cx="1515110" cy="605790"/>
            </a:xfrm>
            <a:custGeom>
              <a:avLst/>
              <a:gdLst/>
              <a:ahLst/>
              <a:cxnLst/>
              <a:rect l="l" t="t" r="r" b="b"/>
              <a:pathLst>
                <a:path w="1515110" h="605790">
                  <a:moveTo>
                    <a:pt x="1211757" y="0"/>
                  </a:moveTo>
                  <a:lnTo>
                    <a:pt x="0" y="0"/>
                  </a:lnTo>
                  <a:lnTo>
                    <a:pt x="302755" y="302755"/>
                  </a:lnTo>
                  <a:lnTo>
                    <a:pt x="0" y="605523"/>
                  </a:lnTo>
                  <a:lnTo>
                    <a:pt x="1211757" y="605523"/>
                  </a:lnTo>
                  <a:lnTo>
                    <a:pt x="1514513" y="302755"/>
                  </a:lnTo>
                  <a:lnTo>
                    <a:pt x="1211757" y="0"/>
                  </a:lnTo>
                  <a:close/>
                </a:path>
              </a:pathLst>
            </a:custGeom>
            <a:solidFill>
              <a:srgbClr val="FFE89A">
                <a:alpha val="88999"/>
              </a:srgbClr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22522" y="948603"/>
              <a:ext cx="1515110" cy="605790"/>
            </a:xfrm>
            <a:custGeom>
              <a:avLst/>
              <a:gdLst/>
              <a:ahLst/>
              <a:cxnLst/>
              <a:rect l="l" t="t" r="r" b="b"/>
              <a:pathLst>
                <a:path w="1515110" h="605790">
                  <a:moveTo>
                    <a:pt x="0" y="0"/>
                  </a:moveTo>
                  <a:lnTo>
                    <a:pt x="1211757" y="0"/>
                  </a:lnTo>
                  <a:lnTo>
                    <a:pt x="1514513" y="302755"/>
                  </a:lnTo>
                  <a:lnTo>
                    <a:pt x="1211757" y="605523"/>
                  </a:lnTo>
                  <a:lnTo>
                    <a:pt x="0" y="605523"/>
                  </a:lnTo>
                  <a:lnTo>
                    <a:pt x="302755" y="302755"/>
                  </a:lnTo>
                  <a:lnTo>
                    <a:pt x="0" y="0"/>
                  </a:lnTo>
                  <a:close/>
                </a:path>
              </a:pathLst>
            </a:custGeom>
            <a:ln w="25559">
              <a:solidFill>
                <a:srgbClr val="FFEBC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775875" y="1113099"/>
            <a:ext cx="992757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36152" marR="5074" indent="-24101" algn="ctr">
              <a:spcBef>
                <a:spcPts val="100"/>
              </a:spcBef>
            </a:pPr>
            <a:r>
              <a:rPr lang="en-US" sz="1200" spc="-10" dirty="0" err="1">
                <a:latin typeface="+mj-lt"/>
                <a:cs typeface="Book Antiqua"/>
              </a:rPr>
              <a:t>Fragestellung</a:t>
            </a:r>
            <a:endParaRPr sz="1200" dirty="0">
              <a:latin typeface="+mj-lt"/>
              <a:cs typeface="Book Antiqu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711807" y="934419"/>
            <a:ext cx="1539245" cy="631680"/>
            <a:chOff x="4711979" y="937020"/>
            <a:chExt cx="1541145" cy="632460"/>
          </a:xfrm>
        </p:grpSpPr>
        <p:sp>
          <p:nvSpPr>
            <p:cNvPr id="41" name="object 41"/>
            <p:cNvSpPr/>
            <p:nvPr/>
          </p:nvSpPr>
          <p:spPr>
            <a:xfrm>
              <a:off x="4724996" y="950038"/>
              <a:ext cx="1515110" cy="606425"/>
            </a:xfrm>
            <a:custGeom>
              <a:avLst/>
              <a:gdLst/>
              <a:ahLst/>
              <a:cxnLst/>
              <a:rect l="l" t="t" r="r" b="b"/>
              <a:pathLst>
                <a:path w="1515110" h="606425">
                  <a:moveTo>
                    <a:pt x="1211402" y="0"/>
                  </a:moveTo>
                  <a:lnTo>
                    <a:pt x="0" y="0"/>
                  </a:lnTo>
                  <a:lnTo>
                    <a:pt x="302767" y="302768"/>
                  </a:lnTo>
                  <a:lnTo>
                    <a:pt x="0" y="605878"/>
                  </a:lnTo>
                  <a:lnTo>
                    <a:pt x="1211402" y="605878"/>
                  </a:lnTo>
                  <a:lnTo>
                    <a:pt x="1514525" y="302768"/>
                  </a:lnTo>
                  <a:lnTo>
                    <a:pt x="1211402" y="0"/>
                  </a:lnTo>
                  <a:close/>
                </a:path>
              </a:pathLst>
            </a:custGeom>
            <a:solidFill>
              <a:srgbClr val="FFE89A">
                <a:alpha val="88999"/>
              </a:srgbClr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724996" y="950038"/>
              <a:ext cx="1515110" cy="606425"/>
            </a:xfrm>
            <a:custGeom>
              <a:avLst/>
              <a:gdLst/>
              <a:ahLst/>
              <a:cxnLst/>
              <a:rect l="l" t="t" r="r" b="b"/>
              <a:pathLst>
                <a:path w="1515110" h="606425">
                  <a:moveTo>
                    <a:pt x="0" y="0"/>
                  </a:moveTo>
                  <a:lnTo>
                    <a:pt x="1211402" y="0"/>
                  </a:lnTo>
                  <a:lnTo>
                    <a:pt x="1514525" y="302768"/>
                  </a:lnTo>
                  <a:lnTo>
                    <a:pt x="1211402" y="605878"/>
                  </a:lnTo>
                  <a:lnTo>
                    <a:pt x="0" y="605878"/>
                  </a:lnTo>
                  <a:lnTo>
                    <a:pt x="302767" y="302768"/>
                  </a:lnTo>
                  <a:lnTo>
                    <a:pt x="0" y="0"/>
                  </a:lnTo>
                  <a:close/>
                </a:path>
              </a:pathLst>
            </a:custGeom>
            <a:ln w="25559">
              <a:solidFill>
                <a:srgbClr val="FFEBC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988902" y="1113099"/>
            <a:ext cx="914400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12051" marR="5074" algn="ctr">
              <a:spcBef>
                <a:spcPts val="100"/>
              </a:spcBef>
            </a:pPr>
            <a:r>
              <a:rPr lang="en-US" sz="1200" spc="-10" dirty="0">
                <a:latin typeface="+mj-lt"/>
                <a:cs typeface="Book Antiqua"/>
              </a:rPr>
              <a:t>Design</a:t>
            </a:r>
            <a:endParaRPr sz="1200" dirty="0">
              <a:latin typeface="+mj-lt"/>
              <a:cs typeface="Book Antiqu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005496" y="934419"/>
            <a:ext cx="1539245" cy="631680"/>
            <a:chOff x="6007265" y="937020"/>
            <a:chExt cx="1541145" cy="632460"/>
          </a:xfrm>
        </p:grpSpPr>
        <p:sp>
          <p:nvSpPr>
            <p:cNvPr id="45" name="object 45"/>
            <p:cNvSpPr/>
            <p:nvPr/>
          </p:nvSpPr>
          <p:spPr>
            <a:xfrm>
              <a:off x="6020282" y="950038"/>
              <a:ext cx="1515110" cy="606425"/>
            </a:xfrm>
            <a:custGeom>
              <a:avLst/>
              <a:gdLst/>
              <a:ahLst/>
              <a:cxnLst/>
              <a:rect l="l" t="t" r="r" b="b"/>
              <a:pathLst>
                <a:path w="1515109" h="606425">
                  <a:moveTo>
                    <a:pt x="1211402" y="0"/>
                  </a:moveTo>
                  <a:lnTo>
                    <a:pt x="0" y="0"/>
                  </a:lnTo>
                  <a:lnTo>
                    <a:pt x="302755" y="302768"/>
                  </a:lnTo>
                  <a:lnTo>
                    <a:pt x="0" y="605878"/>
                  </a:lnTo>
                  <a:lnTo>
                    <a:pt x="1211402" y="605878"/>
                  </a:lnTo>
                  <a:lnTo>
                    <a:pt x="1514513" y="302768"/>
                  </a:lnTo>
                  <a:lnTo>
                    <a:pt x="1211402" y="0"/>
                  </a:lnTo>
                  <a:close/>
                </a:path>
              </a:pathLst>
            </a:custGeom>
            <a:solidFill>
              <a:srgbClr val="FFE89A">
                <a:alpha val="88999"/>
              </a:srgbClr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020282" y="950038"/>
              <a:ext cx="1515110" cy="606425"/>
            </a:xfrm>
            <a:custGeom>
              <a:avLst/>
              <a:gdLst/>
              <a:ahLst/>
              <a:cxnLst/>
              <a:rect l="l" t="t" r="r" b="b"/>
              <a:pathLst>
                <a:path w="1515109" h="606425">
                  <a:moveTo>
                    <a:pt x="0" y="0"/>
                  </a:moveTo>
                  <a:lnTo>
                    <a:pt x="1211402" y="0"/>
                  </a:lnTo>
                  <a:lnTo>
                    <a:pt x="1514513" y="302768"/>
                  </a:lnTo>
                  <a:lnTo>
                    <a:pt x="1211402" y="605878"/>
                  </a:lnTo>
                  <a:lnTo>
                    <a:pt x="0" y="605878"/>
                  </a:lnTo>
                  <a:lnTo>
                    <a:pt x="302755" y="302768"/>
                  </a:lnTo>
                  <a:lnTo>
                    <a:pt x="0" y="0"/>
                  </a:lnTo>
                  <a:close/>
                </a:path>
              </a:pathLst>
            </a:custGeom>
            <a:ln w="25559">
              <a:solidFill>
                <a:srgbClr val="FFEBC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357080" y="1113099"/>
            <a:ext cx="914400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27272" marR="5074" indent="-15222" algn="ctr">
              <a:spcBef>
                <a:spcPts val="100"/>
              </a:spcBef>
            </a:pPr>
            <a:r>
              <a:rPr lang="en-US" sz="1200" spc="-10" dirty="0" err="1">
                <a:latin typeface="+mj-lt"/>
                <a:cs typeface="Book Antiqua"/>
              </a:rPr>
              <a:t>Konzepte</a:t>
            </a:r>
            <a:r>
              <a:rPr lang="en-US" sz="1200" spc="-10" dirty="0">
                <a:latin typeface="+mj-lt"/>
                <a:cs typeface="Book Antiqua"/>
              </a:rPr>
              <a:t> und </a:t>
            </a:r>
            <a:r>
              <a:rPr lang="en-US" sz="1200" spc="-10" dirty="0" err="1">
                <a:latin typeface="+mj-lt"/>
                <a:cs typeface="Book Antiqua"/>
              </a:rPr>
              <a:t>Konstrukte</a:t>
            </a:r>
            <a:r>
              <a:rPr lang="en-US" sz="1200" spc="-10" dirty="0">
                <a:latin typeface="+mj-lt"/>
                <a:cs typeface="Book Antiqua"/>
              </a:rPr>
              <a:t> </a:t>
            </a:r>
            <a:endParaRPr sz="1200" dirty="0">
              <a:latin typeface="+mj-lt"/>
              <a:cs typeface="Book Antiqu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978224" y="2609666"/>
            <a:ext cx="1513242" cy="605677"/>
          </a:xfrm>
          <a:custGeom>
            <a:avLst/>
            <a:gdLst/>
            <a:ahLst/>
            <a:cxnLst/>
            <a:rect l="l" t="t" r="r" b="b"/>
            <a:pathLst>
              <a:path w="1515109" h="606425">
                <a:moveTo>
                  <a:pt x="1211402" y="0"/>
                </a:moveTo>
                <a:lnTo>
                  <a:pt x="0" y="0"/>
                </a:lnTo>
                <a:lnTo>
                  <a:pt x="302755" y="302755"/>
                </a:lnTo>
                <a:lnTo>
                  <a:pt x="0" y="605878"/>
                </a:lnTo>
                <a:lnTo>
                  <a:pt x="1211402" y="605878"/>
                </a:lnTo>
                <a:lnTo>
                  <a:pt x="1514525" y="302755"/>
                </a:lnTo>
                <a:lnTo>
                  <a:pt x="1211402" y="0"/>
                </a:lnTo>
                <a:close/>
              </a:path>
            </a:pathLst>
          </a:custGeom>
          <a:solidFill>
            <a:srgbClr val="D1E6FF">
              <a:alpha val="88999"/>
            </a:srgbClr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277645" y="2775331"/>
            <a:ext cx="914400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12685" algn="ctr">
              <a:spcBef>
                <a:spcPts val="100"/>
              </a:spcBef>
            </a:pPr>
            <a:r>
              <a:rPr sz="1200" spc="-10" dirty="0">
                <a:latin typeface="+mj-lt"/>
                <a:cs typeface="Times New Roman"/>
              </a:rPr>
              <a:t>Online</a:t>
            </a:r>
            <a:endParaRPr sz="1200" dirty="0">
              <a:latin typeface="+mj-lt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724807" y="4270451"/>
            <a:ext cx="1513242" cy="605677"/>
          </a:xfrm>
          <a:custGeom>
            <a:avLst/>
            <a:gdLst/>
            <a:ahLst/>
            <a:cxnLst/>
            <a:rect l="l" t="t" r="r" b="b"/>
            <a:pathLst>
              <a:path w="1515110" h="606425">
                <a:moveTo>
                  <a:pt x="1211402" y="0"/>
                </a:moveTo>
                <a:lnTo>
                  <a:pt x="0" y="0"/>
                </a:lnTo>
                <a:lnTo>
                  <a:pt x="302767" y="302755"/>
                </a:lnTo>
                <a:lnTo>
                  <a:pt x="0" y="605878"/>
                </a:lnTo>
                <a:lnTo>
                  <a:pt x="1211402" y="605878"/>
                </a:lnTo>
                <a:lnTo>
                  <a:pt x="1514525" y="302755"/>
                </a:lnTo>
                <a:lnTo>
                  <a:pt x="1211402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024228" y="4436129"/>
            <a:ext cx="914400" cy="274320"/>
          </a:xfrm>
          <a:prstGeom prst="rect">
            <a:avLst/>
          </a:prstGeom>
        </p:spPr>
        <p:txBody>
          <a:bodyPr vert="horz" wrap="square" lIns="0" tIns="18392" rIns="0" bIns="0" rtlCol="0" anchor="ctr">
            <a:noAutofit/>
          </a:bodyPr>
          <a:lstStyle/>
          <a:p>
            <a:pPr marL="12685" marR="5074" indent="21564" algn="ctr">
              <a:lnSpc>
                <a:spcPts val="1189"/>
              </a:lnSpc>
              <a:spcBef>
                <a:spcPts val="145"/>
              </a:spcBef>
            </a:pPr>
            <a:r>
              <a:rPr lang="en-US" sz="1200" dirty="0" err="1">
                <a:latin typeface="+mj-lt"/>
                <a:cs typeface="Times New Roman"/>
              </a:rPr>
              <a:t>Kognitive</a:t>
            </a:r>
            <a:r>
              <a:rPr lang="en-US" sz="1200" dirty="0">
                <a:latin typeface="+mj-lt"/>
                <a:cs typeface="Times New Roman"/>
              </a:rPr>
              <a:t> Interviews</a:t>
            </a:r>
            <a:endParaRPr sz="1200" dirty="0">
              <a:latin typeface="+mj-lt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018129" y="4270451"/>
            <a:ext cx="1607106" cy="605677"/>
          </a:xfrm>
          <a:custGeom>
            <a:avLst/>
            <a:gdLst/>
            <a:ahLst/>
            <a:cxnLst/>
            <a:rect l="l" t="t" r="r" b="b"/>
            <a:pathLst>
              <a:path w="1609090" h="606425">
                <a:moveTo>
                  <a:pt x="1305369" y="0"/>
                </a:moveTo>
                <a:lnTo>
                  <a:pt x="0" y="0"/>
                </a:lnTo>
                <a:lnTo>
                  <a:pt x="302767" y="302755"/>
                </a:lnTo>
                <a:lnTo>
                  <a:pt x="0" y="605878"/>
                </a:lnTo>
                <a:lnTo>
                  <a:pt x="1305369" y="605878"/>
                </a:lnTo>
                <a:lnTo>
                  <a:pt x="1608480" y="302755"/>
                </a:lnTo>
                <a:lnTo>
                  <a:pt x="1305369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61" name="Title 60">
            <a:extLst>
              <a:ext uri="{FF2B5EF4-FFF2-40B4-BE49-F238E27FC236}">
                <a16:creationId xmlns:a16="http://schemas.microsoft.com/office/drawing/2014/main" id="{E993BC44-3556-A5AC-2BA3-EBEF6F1A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z="30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Fragen Formulieren </a:t>
            </a:r>
            <a:endParaRPr lang="de-DE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2" name="object 52">
            <a:extLst>
              <a:ext uri="{FF2B5EF4-FFF2-40B4-BE49-F238E27FC236}">
                <a16:creationId xmlns:a16="http://schemas.microsoft.com/office/drawing/2014/main" id="{09E6A254-C1A3-33F2-3610-4DF9F61DDEB6}"/>
              </a:ext>
            </a:extLst>
          </p:cNvPr>
          <p:cNvSpPr/>
          <p:nvPr/>
        </p:nvSpPr>
        <p:spPr>
          <a:xfrm>
            <a:off x="7404856" y="4270451"/>
            <a:ext cx="1607106" cy="605677"/>
          </a:xfrm>
          <a:custGeom>
            <a:avLst/>
            <a:gdLst/>
            <a:ahLst/>
            <a:cxnLst/>
            <a:rect l="l" t="t" r="r" b="b"/>
            <a:pathLst>
              <a:path w="1609090" h="606425">
                <a:moveTo>
                  <a:pt x="1305369" y="0"/>
                </a:moveTo>
                <a:lnTo>
                  <a:pt x="0" y="0"/>
                </a:lnTo>
                <a:lnTo>
                  <a:pt x="302767" y="302755"/>
                </a:lnTo>
                <a:lnTo>
                  <a:pt x="0" y="605878"/>
                </a:lnTo>
                <a:lnTo>
                  <a:pt x="1305369" y="605878"/>
                </a:lnTo>
                <a:lnTo>
                  <a:pt x="1608480" y="302755"/>
                </a:lnTo>
                <a:lnTo>
                  <a:pt x="1305369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64" name="object 53">
            <a:extLst>
              <a:ext uri="{FF2B5EF4-FFF2-40B4-BE49-F238E27FC236}">
                <a16:creationId xmlns:a16="http://schemas.microsoft.com/office/drawing/2014/main" id="{368B76C3-9550-073B-E38C-803A9BCFCC96}"/>
              </a:ext>
            </a:extLst>
          </p:cNvPr>
          <p:cNvSpPr txBox="1"/>
          <p:nvPr/>
        </p:nvSpPr>
        <p:spPr>
          <a:xfrm>
            <a:off x="6370584" y="4436129"/>
            <a:ext cx="914400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17124" marR="5074" indent="-5074" algn="ctr">
              <a:spcBef>
                <a:spcPts val="100"/>
              </a:spcBef>
            </a:pPr>
            <a:r>
              <a:rPr lang="en-US" sz="1200" spc="-10" dirty="0" err="1">
                <a:latin typeface="+mj-lt"/>
                <a:cs typeface="Times New Roman"/>
              </a:rPr>
              <a:t>Lesbarkeit</a:t>
            </a:r>
            <a:r>
              <a:rPr lang="en-US" sz="1200" spc="-10" dirty="0">
                <a:latin typeface="+mj-lt"/>
                <a:cs typeface="Times New Roman"/>
              </a:rPr>
              <a:t> und </a:t>
            </a:r>
            <a:r>
              <a:rPr lang="en-US" sz="1200" spc="-10" dirty="0" err="1">
                <a:latin typeface="+mj-lt"/>
                <a:cs typeface="Times New Roman"/>
              </a:rPr>
              <a:t>Funktionalität</a:t>
            </a:r>
            <a:endParaRPr sz="1200" dirty="0">
              <a:latin typeface="+mj-lt"/>
              <a:cs typeface="Times New Roman"/>
            </a:endParaRPr>
          </a:p>
        </p:txBody>
      </p:sp>
      <p:sp>
        <p:nvSpPr>
          <p:cNvPr id="65" name="object 53">
            <a:extLst>
              <a:ext uri="{FF2B5EF4-FFF2-40B4-BE49-F238E27FC236}">
                <a16:creationId xmlns:a16="http://schemas.microsoft.com/office/drawing/2014/main" id="{98118284-785F-EF8E-E621-FAE6165F4108}"/>
              </a:ext>
            </a:extLst>
          </p:cNvPr>
          <p:cNvSpPr txBox="1"/>
          <p:nvPr/>
        </p:nvSpPr>
        <p:spPr>
          <a:xfrm>
            <a:off x="7770206" y="4436129"/>
            <a:ext cx="914400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17124" marR="5074" indent="-5074" algn="ctr">
              <a:spcBef>
                <a:spcPts val="100"/>
              </a:spcBef>
            </a:pPr>
            <a:r>
              <a:rPr lang="en-US" sz="1200" spc="-10" dirty="0" err="1">
                <a:latin typeface="+mj-lt"/>
                <a:cs typeface="Times New Roman"/>
              </a:rPr>
              <a:t>Inklusion</a:t>
            </a:r>
            <a:r>
              <a:rPr lang="en-US" sz="1200" spc="-10" dirty="0">
                <a:latin typeface="+mj-lt"/>
                <a:cs typeface="Times New Roman"/>
              </a:rPr>
              <a:t> </a:t>
            </a:r>
            <a:endParaRPr sz="1200" dirty="0">
              <a:latin typeface="+mj-lt"/>
              <a:cs typeface="Times New Roman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39FB410-3E50-9E6B-E1EB-B4B53234BE28}"/>
              </a:ext>
            </a:extLst>
          </p:cNvPr>
          <p:cNvSpPr/>
          <p:nvPr/>
        </p:nvSpPr>
        <p:spPr bwMode="auto">
          <a:xfrm>
            <a:off x="7424677" y="4047880"/>
            <a:ext cx="1613751" cy="109694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714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109A29-0FCD-6F9D-2B9D-CD54CAD2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Ethisches und Inklusives Design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0537C-FE77-E55B-029B-6358D55E994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Teilnehmer*Innen verdienen Respekt</a:t>
            </a:r>
          </a:p>
          <a:p>
            <a:pPr marL="698500" lvl="1" indent="-342900"/>
            <a:r>
              <a:rPr lang="de-DE" sz="1800" dirty="0"/>
              <a:t>Experimentalstudien </a:t>
            </a:r>
            <a:r>
              <a:rPr lang="de-DE" sz="1800" dirty="0">
                <a:sym typeface="Wingdings" panose="05000000000000000000" pitchFamily="2" charset="2"/>
              </a:rPr>
              <a:t> Ethikreview</a:t>
            </a:r>
          </a:p>
          <a:p>
            <a:pPr marL="698500" lvl="1" indent="-342900"/>
            <a:r>
              <a:rPr lang="de-DE" sz="1800" dirty="0">
                <a:sym typeface="Wingdings" panose="05000000000000000000" pitchFamily="2" charset="2"/>
              </a:rPr>
              <a:t>„Normale Umfragen“  Weniger explizit : Privatsphäre und Datenschutz </a:t>
            </a:r>
          </a:p>
          <a:p>
            <a:pPr marL="698500" lvl="1" indent="-342900"/>
            <a:r>
              <a:rPr lang="de-DE" sz="1800" dirty="0">
                <a:sym typeface="Wingdings" panose="05000000000000000000" pitchFamily="2" charset="2"/>
              </a:rPr>
              <a:t>Kontextwissen + Kognitive Interviews helfen in der Vorbereitung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Trade-Offs</a:t>
            </a:r>
          </a:p>
          <a:p>
            <a:pPr marL="698500" lvl="1" indent="-342900"/>
            <a:r>
              <a:rPr lang="de-DE" sz="1800" dirty="0">
                <a:sym typeface="Wingdings" panose="05000000000000000000" pitchFamily="2" charset="2"/>
              </a:rPr>
              <a:t>Je komplexer die Antwortkategorie, desto komplexer die Analyse </a:t>
            </a:r>
          </a:p>
          <a:p>
            <a:pPr marL="1066800" lvl="2" indent="-342900"/>
            <a:r>
              <a:rPr lang="de-DE" sz="1600" dirty="0">
                <a:sym typeface="Wingdings" panose="05000000000000000000" pitchFamily="2" charset="2"/>
              </a:rPr>
              <a:t>Z.B. Ethnische Zugehörigkeit, Geschlecht</a:t>
            </a:r>
          </a:p>
          <a:p>
            <a:pPr marL="698500" lvl="1" indent="-342900"/>
            <a:r>
              <a:rPr lang="de-DE" sz="1800" dirty="0">
                <a:sym typeface="Wingdings" panose="05000000000000000000" pitchFamily="2" charset="2"/>
              </a:rPr>
              <a:t>Anpassung für eine Person/Gruppe vielleicht nicht angemessen für andere Personen/ Gruppen </a:t>
            </a:r>
          </a:p>
          <a:p>
            <a:pPr marL="698500" lvl="1" indent="-342900"/>
            <a:r>
              <a:rPr lang="de-DE" sz="1800" dirty="0">
                <a:sym typeface="Wingdings" panose="05000000000000000000" pitchFamily="2" charset="2"/>
              </a:rPr>
              <a:t>Längere Umfrage  Mehr Komplexität vs.  Mehr Arbeit  </a:t>
            </a:r>
          </a:p>
          <a:p>
            <a:pPr marL="698500" lvl="1" indent="-342900"/>
            <a:r>
              <a:rPr lang="de-DE" sz="1800" dirty="0">
                <a:sym typeface="Wingdings" panose="05000000000000000000" pitchFamily="2" charset="2"/>
              </a:rPr>
              <a:t>Muss ich die Frage wirklich stellen vs.  Es ist wichtig diese Frage abzudecken </a:t>
            </a:r>
            <a:endParaRPr lang="de-DE" dirty="0">
              <a:sym typeface="Wingdings" panose="05000000000000000000" pitchFamily="2" charset="2"/>
            </a:endParaRPr>
          </a:p>
          <a:p>
            <a:pPr marL="342900" indent="-342900"/>
            <a:endParaRPr lang="de-DE" dirty="0">
              <a:sym typeface="Wingdings" panose="05000000000000000000" pitchFamily="2" charset="2"/>
            </a:endParaRPr>
          </a:p>
          <a:p>
            <a:pPr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7996408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39164-BF0C-AEDE-4A52-A21F2768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„</a:t>
            </a:r>
            <a:r>
              <a:rPr lang="de-DE" dirty="0" err="1"/>
              <a:t>Race</a:t>
            </a:r>
            <a:r>
              <a:rPr lang="de-DE" dirty="0"/>
              <a:t>“</a:t>
            </a:r>
          </a:p>
        </p:txBody>
      </p:sp>
      <p:pic>
        <p:nvPicPr>
          <p:cNvPr id="3074" name="Picture 2" descr="2020 census asks white and black respondents for more detail on their origins">
            <a:extLst>
              <a:ext uri="{FF2B5EF4-FFF2-40B4-BE49-F238E27FC236}">
                <a16:creationId xmlns:a16="http://schemas.microsoft.com/office/drawing/2014/main" id="{E69F2C60-EC08-3E58-A838-BFCB0158D222}"/>
              </a:ext>
            </a:extLst>
          </p:cNvPr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890" y="736600"/>
            <a:ext cx="2143513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16DC48-169C-A679-7859-C72B63037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1" y="1493952"/>
            <a:ext cx="6423979" cy="237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86232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B8AD-6B06-B70C-25B1-705A53CA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„</a:t>
            </a:r>
            <a:r>
              <a:rPr lang="de-DE" dirty="0" err="1"/>
              <a:t>Race</a:t>
            </a:r>
            <a:r>
              <a:rPr lang="de-DE" dirty="0"/>
              <a:t>“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6F89E4-803E-63D4-C9C0-F78A735D93F2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365504" y="776115"/>
            <a:ext cx="6169152" cy="4191175"/>
          </a:xfrm>
        </p:spPr>
      </p:pic>
    </p:spTree>
    <p:extLst>
      <p:ext uri="{BB962C8B-B14F-4D97-AF65-F5344CB8AC3E}">
        <p14:creationId xmlns:p14="http://schemas.microsoft.com/office/powerpoint/2010/main" val="467179409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350EC8-2A9E-C297-885E-A708395DF612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234950" y="1522413"/>
            <a:ext cx="3381375" cy="9271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170097-7A0D-D1D0-CD62-1903213286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43"/>
          <a:stretch/>
        </p:blipFill>
        <p:spPr>
          <a:xfrm>
            <a:off x="234950" y="2528888"/>
            <a:ext cx="3381375" cy="1654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0F6C95-01CE-B122-DD01-992108ED2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700" y="1522413"/>
            <a:ext cx="5213350" cy="266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49674F-35DD-728C-C5A0-8FBC3D37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50" y="76815"/>
            <a:ext cx="6456940" cy="42545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de-DE" dirty="0"/>
              <a:t>Beispiel: Gender &amp; Sexualität 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550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3F1F18-176D-E419-23C3-CA81C6C0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Problem Set 3 Besprechung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5B895-9237-4B95-3EAB-EF2242B705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Code auf Blackboard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Abgabe bitte auch auf Blackboard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Probleme mit der Abhängigen Variable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>
                <a:latin typeface="+mj-lt"/>
              </a:rPr>
              <a:t>Predicted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Probabilitites</a:t>
            </a:r>
            <a:r>
              <a:rPr lang="de-DE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79768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2469321F-1E79-4B55-B71D-CF2C75FCE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2091333"/>
            <a:ext cx="4198144" cy="960834"/>
          </a:xfrm>
        </p:spPr>
        <p:txBody>
          <a:bodyPr/>
          <a:lstStyle/>
          <a:p>
            <a:r>
              <a:rPr lang="de-DE" noProof="0" dirty="0">
                <a:latin typeface="+mj-lt"/>
              </a:rPr>
              <a:t>Fragebogen und Fragen Design </a:t>
            </a:r>
            <a:endParaRPr lang="de-DE" dirty="0">
              <a:latin typeface="+mj-lt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67B6EC6-3A28-49C4-AE78-D2532997B2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3004049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4940" y="872583"/>
            <a:ext cx="1848743" cy="755352"/>
            <a:chOff x="1821548" y="873660"/>
            <a:chExt cx="1851025" cy="756285"/>
          </a:xfrm>
        </p:grpSpPr>
        <p:sp>
          <p:nvSpPr>
            <p:cNvPr id="3" name="object 3"/>
            <p:cNvSpPr/>
            <p:nvPr/>
          </p:nvSpPr>
          <p:spPr>
            <a:xfrm>
              <a:off x="1834565" y="886677"/>
              <a:ext cx="1824989" cy="730250"/>
            </a:xfrm>
            <a:custGeom>
              <a:avLst/>
              <a:gdLst/>
              <a:ahLst/>
              <a:cxnLst/>
              <a:rect l="l" t="t" r="r" b="b"/>
              <a:pathLst>
                <a:path w="1824989" h="730250">
                  <a:moveTo>
                    <a:pt x="1459433" y="0"/>
                  </a:moveTo>
                  <a:lnTo>
                    <a:pt x="0" y="0"/>
                  </a:lnTo>
                  <a:lnTo>
                    <a:pt x="364680" y="364680"/>
                  </a:lnTo>
                  <a:lnTo>
                    <a:pt x="0" y="729729"/>
                  </a:lnTo>
                  <a:lnTo>
                    <a:pt x="1459433" y="729729"/>
                  </a:lnTo>
                  <a:lnTo>
                    <a:pt x="1824469" y="364680"/>
                  </a:lnTo>
                  <a:lnTo>
                    <a:pt x="1459433" y="0"/>
                  </a:lnTo>
                  <a:close/>
                </a:path>
              </a:pathLst>
            </a:custGeom>
            <a:solidFill>
              <a:srgbClr val="FFCA04"/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b="1"/>
            </a:p>
          </p:txBody>
        </p:sp>
        <p:sp>
          <p:nvSpPr>
            <p:cNvPr id="4" name="object 4"/>
            <p:cNvSpPr/>
            <p:nvPr/>
          </p:nvSpPr>
          <p:spPr>
            <a:xfrm>
              <a:off x="1834565" y="886677"/>
              <a:ext cx="1824989" cy="730250"/>
            </a:xfrm>
            <a:custGeom>
              <a:avLst/>
              <a:gdLst/>
              <a:ahLst/>
              <a:cxnLst/>
              <a:rect l="l" t="t" r="r" b="b"/>
              <a:pathLst>
                <a:path w="1824989" h="730250">
                  <a:moveTo>
                    <a:pt x="0" y="0"/>
                  </a:moveTo>
                  <a:lnTo>
                    <a:pt x="1459433" y="0"/>
                  </a:lnTo>
                  <a:lnTo>
                    <a:pt x="1824469" y="364680"/>
                  </a:lnTo>
                  <a:lnTo>
                    <a:pt x="1459433" y="729729"/>
                  </a:lnTo>
                  <a:lnTo>
                    <a:pt x="0" y="729729"/>
                  </a:lnTo>
                  <a:lnTo>
                    <a:pt x="364680" y="364680"/>
                  </a:lnTo>
                  <a:lnTo>
                    <a:pt x="0" y="0"/>
                  </a:lnTo>
                  <a:close/>
                </a:path>
              </a:pathLst>
            </a:custGeom>
            <a:ln w="25559">
              <a:solidFill>
                <a:srgbClr val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b="1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292928" y="1113099"/>
            <a:ext cx="914400" cy="274320"/>
          </a:xfrm>
          <a:prstGeom prst="rect">
            <a:avLst/>
          </a:prstGeom>
        </p:spPr>
        <p:txBody>
          <a:bodyPr vert="horz" wrap="square" lIns="0" tIns="36785" rIns="0" bIns="0" rtlCol="0" anchor="ctr">
            <a:noAutofit/>
          </a:bodyPr>
          <a:lstStyle/>
          <a:p>
            <a:pPr marL="21564" marR="5074" indent="-9514" algn="ctr">
              <a:lnSpc>
                <a:spcPts val="1508"/>
              </a:lnSpc>
              <a:spcBef>
                <a:spcPts val="290"/>
              </a:spcBef>
            </a:pPr>
            <a:r>
              <a:rPr lang="en-US" sz="1200" b="1" dirty="0" err="1">
                <a:latin typeface="+mj-lt"/>
                <a:cs typeface="Book Antiqua"/>
              </a:rPr>
              <a:t>Theorie</a:t>
            </a:r>
            <a:endParaRPr sz="1200" b="1" dirty="0">
              <a:latin typeface="+mj-lt"/>
              <a:cs typeface="Book Antiqu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24940" y="1703877"/>
            <a:ext cx="1848743" cy="755352"/>
            <a:chOff x="1821548" y="1705980"/>
            <a:chExt cx="1851025" cy="756285"/>
          </a:xfrm>
        </p:grpSpPr>
        <p:sp>
          <p:nvSpPr>
            <p:cNvPr id="7" name="object 7"/>
            <p:cNvSpPr/>
            <p:nvPr/>
          </p:nvSpPr>
          <p:spPr>
            <a:xfrm>
              <a:off x="1834565" y="1718997"/>
              <a:ext cx="1824989" cy="730250"/>
            </a:xfrm>
            <a:custGeom>
              <a:avLst/>
              <a:gdLst/>
              <a:ahLst/>
              <a:cxnLst/>
              <a:rect l="l" t="t" r="r" b="b"/>
              <a:pathLst>
                <a:path w="1824989" h="730250">
                  <a:moveTo>
                    <a:pt x="1459433" y="0"/>
                  </a:moveTo>
                  <a:lnTo>
                    <a:pt x="0" y="0"/>
                  </a:lnTo>
                  <a:lnTo>
                    <a:pt x="364680" y="364680"/>
                  </a:lnTo>
                  <a:lnTo>
                    <a:pt x="0" y="729729"/>
                  </a:lnTo>
                  <a:lnTo>
                    <a:pt x="1459433" y="729729"/>
                  </a:lnTo>
                  <a:lnTo>
                    <a:pt x="1824469" y="364680"/>
                  </a:lnTo>
                  <a:lnTo>
                    <a:pt x="1459433" y="0"/>
                  </a:lnTo>
                  <a:close/>
                </a:path>
              </a:pathLst>
            </a:custGeom>
            <a:solidFill>
              <a:srgbClr val="002D5E"/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34565" y="1718997"/>
              <a:ext cx="1824989" cy="730250"/>
            </a:xfrm>
            <a:custGeom>
              <a:avLst/>
              <a:gdLst/>
              <a:ahLst/>
              <a:cxnLst/>
              <a:rect l="l" t="t" r="r" b="b"/>
              <a:pathLst>
                <a:path w="1824989" h="730250">
                  <a:moveTo>
                    <a:pt x="0" y="0"/>
                  </a:moveTo>
                  <a:lnTo>
                    <a:pt x="1459433" y="0"/>
                  </a:lnTo>
                  <a:lnTo>
                    <a:pt x="1824469" y="364680"/>
                  </a:lnTo>
                  <a:lnTo>
                    <a:pt x="1459433" y="729729"/>
                  </a:lnTo>
                  <a:lnTo>
                    <a:pt x="0" y="729729"/>
                  </a:lnTo>
                  <a:lnTo>
                    <a:pt x="364680" y="364680"/>
                  </a:lnTo>
                  <a:lnTo>
                    <a:pt x="0" y="0"/>
                  </a:lnTo>
                  <a:close/>
                </a:path>
              </a:pathLst>
            </a:custGeom>
            <a:ln w="25559">
              <a:solidFill>
                <a:srgbClr val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14205" y="1944393"/>
            <a:ext cx="1070213" cy="274320"/>
          </a:xfrm>
          <a:prstGeom prst="rect">
            <a:avLst/>
          </a:prstGeom>
        </p:spPr>
        <p:txBody>
          <a:bodyPr vert="horz" wrap="square" lIns="0" tIns="35516" rIns="0" bIns="0" rtlCol="0" anchor="ctr">
            <a:noAutofit/>
          </a:bodyPr>
          <a:lstStyle/>
          <a:p>
            <a:pPr marL="12685" marR="5074" indent="177587" algn="ctr">
              <a:lnSpc>
                <a:spcPts val="1398"/>
              </a:lnSpc>
              <a:spcBef>
                <a:spcPts val="280"/>
              </a:spcBef>
            </a:pPr>
            <a:r>
              <a:rPr lang="en-US" sz="1200" b="1" spc="-10" dirty="0" err="1">
                <a:solidFill>
                  <a:srgbClr val="FFFFFF"/>
                </a:solidFill>
                <a:latin typeface="+mj-lt"/>
                <a:cs typeface="Times New Roman"/>
              </a:rPr>
              <a:t>Teilnehmer</a:t>
            </a:r>
            <a:r>
              <a:rPr lang="en-US" sz="1200" b="1" spc="-10" dirty="0">
                <a:solidFill>
                  <a:srgbClr val="FFFFFF"/>
                </a:solidFill>
                <a:latin typeface="+mj-lt"/>
                <a:cs typeface="Times New Roman"/>
              </a:rPr>
              <a:t>*</a:t>
            </a:r>
          </a:p>
          <a:p>
            <a:pPr marL="12685" marR="5074" indent="177587" algn="ctr">
              <a:lnSpc>
                <a:spcPts val="1398"/>
              </a:lnSpc>
              <a:spcBef>
                <a:spcPts val="280"/>
              </a:spcBef>
            </a:pPr>
            <a:r>
              <a:rPr lang="en-US" sz="1200" b="1" spc="-10" dirty="0" err="1">
                <a:solidFill>
                  <a:srgbClr val="FFFFFF"/>
                </a:solidFill>
                <a:latin typeface="+mj-lt"/>
                <a:cs typeface="Times New Roman"/>
              </a:rPr>
              <a:t>Innen</a:t>
            </a:r>
            <a:r>
              <a:rPr lang="en-US" sz="1200" b="1" spc="-1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endParaRPr sz="1200" b="1" dirty="0">
              <a:latin typeface="+mj-lt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23939" y="1778371"/>
            <a:ext cx="1513242" cy="605043"/>
          </a:xfrm>
          <a:custGeom>
            <a:avLst/>
            <a:gdLst/>
            <a:ahLst/>
            <a:cxnLst/>
            <a:rect l="l" t="t" r="r" b="b"/>
            <a:pathLst>
              <a:path w="1515110" h="605789">
                <a:moveTo>
                  <a:pt x="1211757" y="0"/>
                </a:moveTo>
                <a:lnTo>
                  <a:pt x="0" y="0"/>
                </a:lnTo>
                <a:lnTo>
                  <a:pt x="302755" y="302755"/>
                </a:lnTo>
                <a:lnTo>
                  <a:pt x="0" y="605510"/>
                </a:lnTo>
                <a:lnTo>
                  <a:pt x="1211757" y="605510"/>
                </a:lnTo>
                <a:lnTo>
                  <a:pt x="1514513" y="302755"/>
                </a:lnTo>
                <a:lnTo>
                  <a:pt x="1211757" y="0"/>
                </a:lnTo>
                <a:close/>
              </a:path>
            </a:pathLst>
          </a:custGeom>
          <a:solidFill>
            <a:srgbClr val="003F85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3360" y="1944393"/>
            <a:ext cx="914400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12685" algn="ctr">
              <a:spcBef>
                <a:spcPts val="100"/>
              </a:spcBef>
            </a:pPr>
            <a:r>
              <a:rPr lang="en-US" sz="1200" spc="-10" dirty="0" err="1">
                <a:solidFill>
                  <a:srgbClr val="FFFFFF"/>
                </a:solidFill>
                <a:latin typeface="+mj-lt"/>
                <a:cs typeface="Times New Roman"/>
              </a:rPr>
              <a:t>Bevölkerung</a:t>
            </a:r>
            <a:endParaRPr sz="1200" dirty="0">
              <a:latin typeface="+mj-lt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99641" y="1779082"/>
            <a:ext cx="1513242" cy="605043"/>
          </a:xfrm>
          <a:custGeom>
            <a:avLst/>
            <a:gdLst/>
            <a:ahLst/>
            <a:cxnLst/>
            <a:rect l="l" t="t" r="r" b="b"/>
            <a:pathLst>
              <a:path w="1515110" h="605789">
                <a:moveTo>
                  <a:pt x="1211757" y="0"/>
                </a:moveTo>
                <a:lnTo>
                  <a:pt x="0" y="0"/>
                </a:lnTo>
                <a:lnTo>
                  <a:pt x="302755" y="302767"/>
                </a:lnTo>
                <a:lnTo>
                  <a:pt x="0" y="605523"/>
                </a:lnTo>
                <a:lnTo>
                  <a:pt x="1211757" y="605523"/>
                </a:lnTo>
                <a:lnTo>
                  <a:pt x="1514525" y="302767"/>
                </a:lnTo>
                <a:lnTo>
                  <a:pt x="1211757" y="0"/>
                </a:lnTo>
                <a:close/>
              </a:path>
            </a:pathLst>
          </a:custGeom>
          <a:solidFill>
            <a:srgbClr val="003F85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99062" y="1944393"/>
            <a:ext cx="914400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12685" algn="ctr">
              <a:spcBef>
                <a:spcPts val="100"/>
              </a:spcBef>
            </a:pPr>
            <a:r>
              <a:rPr lang="en-US" sz="1200" spc="-10" dirty="0" err="1">
                <a:solidFill>
                  <a:srgbClr val="FFFFFF"/>
                </a:solidFill>
                <a:latin typeface="+mj-lt"/>
                <a:cs typeface="Times New Roman"/>
              </a:rPr>
              <a:t>Auswahl</a:t>
            </a:r>
            <a:endParaRPr sz="1200" dirty="0">
              <a:latin typeface="+mj-lt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824940" y="2534815"/>
            <a:ext cx="1848743" cy="755352"/>
            <a:chOff x="1821548" y="2537944"/>
            <a:chExt cx="1851025" cy="756285"/>
          </a:xfrm>
        </p:grpSpPr>
        <p:sp>
          <p:nvSpPr>
            <p:cNvPr id="15" name="object 15"/>
            <p:cNvSpPr/>
            <p:nvPr/>
          </p:nvSpPr>
          <p:spPr>
            <a:xfrm>
              <a:off x="1834565" y="2550962"/>
              <a:ext cx="1824989" cy="730250"/>
            </a:xfrm>
            <a:custGeom>
              <a:avLst/>
              <a:gdLst/>
              <a:ahLst/>
              <a:cxnLst/>
              <a:rect l="l" t="t" r="r" b="b"/>
              <a:pathLst>
                <a:path w="1824989" h="730250">
                  <a:moveTo>
                    <a:pt x="1459433" y="0"/>
                  </a:moveTo>
                  <a:lnTo>
                    <a:pt x="0" y="0"/>
                  </a:lnTo>
                  <a:lnTo>
                    <a:pt x="364680" y="364680"/>
                  </a:lnTo>
                  <a:lnTo>
                    <a:pt x="0" y="729716"/>
                  </a:lnTo>
                  <a:lnTo>
                    <a:pt x="1459433" y="729716"/>
                  </a:lnTo>
                  <a:lnTo>
                    <a:pt x="1824469" y="364680"/>
                  </a:lnTo>
                  <a:lnTo>
                    <a:pt x="1459433" y="0"/>
                  </a:lnTo>
                  <a:close/>
                </a:path>
              </a:pathLst>
            </a:custGeom>
            <a:solidFill>
              <a:srgbClr val="8EC3FF"/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34565" y="2550962"/>
              <a:ext cx="1824989" cy="730250"/>
            </a:xfrm>
            <a:custGeom>
              <a:avLst/>
              <a:gdLst/>
              <a:ahLst/>
              <a:cxnLst/>
              <a:rect l="l" t="t" r="r" b="b"/>
              <a:pathLst>
                <a:path w="1824989" h="730250">
                  <a:moveTo>
                    <a:pt x="0" y="0"/>
                  </a:moveTo>
                  <a:lnTo>
                    <a:pt x="1459433" y="0"/>
                  </a:lnTo>
                  <a:lnTo>
                    <a:pt x="1824469" y="364680"/>
                  </a:lnTo>
                  <a:lnTo>
                    <a:pt x="1459433" y="729716"/>
                  </a:lnTo>
                  <a:lnTo>
                    <a:pt x="0" y="729716"/>
                  </a:lnTo>
                  <a:lnTo>
                    <a:pt x="364680" y="364680"/>
                  </a:lnTo>
                  <a:lnTo>
                    <a:pt x="0" y="0"/>
                  </a:lnTo>
                  <a:close/>
                </a:path>
              </a:pathLst>
            </a:custGeom>
            <a:ln w="25559">
              <a:solidFill>
                <a:srgbClr val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292111" y="2775331"/>
            <a:ext cx="914400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12685" algn="ctr">
              <a:spcBef>
                <a:spcPts val="100"/>
              </a:spcBef>
            </a:pPr>
            <a:r>
              <a:rPr lang="en-US" sz="1200" b="1" spc="-10" dirty="0">
                <a:latin typeface="+mj-lt"/>
                <a:cs typeface="Times New Roman"/>
              </a:rPr>
              <a:t>Format</a:t>
            </a:r>
            <a:endParaRPr sz="1200" b="1" dirty="0">
              <a:latin typeface="+mj-lt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23939" y="2609298"/>
            <a:ext cx="1513242" cy="605043"/>
          </a:xfrm>
          <a:custGeom>
            <a:avLst/>
            <a:gdLst/>
            <a:ahLst/>
            <a:cxnLst/>
            <a:rect l="l" t="t" r="r" b="b"/>
            <a:pathLst>
              <a:path w="1515110" h="605789">
                <a:moveTo>
                  <a:pt x="1211757" y="0"/>
                </a:moveTo>
                <a:lnTo>
                  <a:pt x="0" y="0"/>
                </a:lnTo>
                <a:lnTo>
                  <a:pt x="302755" y="302768"/>
                </a:lnTo>
                <a:lnTo>
                  <a:pt x="0" y="605523"/>
                </a:lnTo>
                <a:lnTo>
                  <a:pt x="1211757" y="605523"/>
                </a:lnTo>
                <a:lnTo>
                  <a:pt x="1514513" y="302768"/>
                </a:lnTo>
                <a:lnTo>
                  <a:pt x="1211757" y="0"/>
                </a:lnTo>
                <a:close/>
              </a:path>
            </a:pathLst>
          </a:custGeom>
          <a:solidFill>
            <a:srgbClr val="D1E6FF">
              <a:alpha val="88999"/>
            </a:srgbClr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723360" y="2775331"/>
            <a:ext cx="914400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12685" algn="ctr">
              <a:spcBef>
                <a:spcPts val="100"/>
              </a:spcBef>
            </a:pPr>
            <a:r>
              <a:rPr lang="en-US" sz="1200" spc="-20" dirty="0">
                <a:latin typeface="+mj-lt"/>
                <a:cs typeface="Times New Roman"/>
              </a:rPr>
              <a:t>Brief</a:t>
            </a:r>
            <a:endParaRPr sz="1200" dirty="0">
              <a:latin typeface="+mj-lt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99641" y="2609298"/>
            <a:ext cx="1513242" cy="605043"/>
          </a:xfrm>
          <a:custGeom>
            <a:avLst/>
            <a:gdLst/>
            <a:ahLst/>
            <a:cxnLst/>
            <a:rect l="l" t="t" r="r" b="b"/>
            <a:pathLst>
              <a:path w="1515110" h="605789">
                <a:moveTo>
                  <a:pt x="1211757" y="0"/>
                </a:moveTo>
                <a:lnTo>
                  <a:pt x="0" y="0"/>
                </a:lnTo>
                <a:lnTo>
                  <a:pt x="302755" y="302768"/>
                </a:lnTo>
                <a:lnTo>
                  <a:pt x="0" y="605523"/>
                </a:lnTo>
                <a:lnTo>
                  <a:pt x="1211757" y="605523"/>
                </a:lnTo>
                <a:lnTo>
                  <a:pt x="1514525" y="302768"/>
                </a:lnTo>
                <a:lnTo>
                  <a:pt x="1211757" y="0"/>
                </a:lnTo>
                <a:close/>
              </a:path>
            </a:pathLst>
          </a:custGeom>
          <a:solidFill>
            <a:srgbClr val="D1E6FF">
              <a:alpha val="88999"/>
            </a:srgbClr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999062" y="2775331"/>
            <a:ext cx="914400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12685" algn="ctr">
              <a:spcBef>
                <a:spcPts val="100"/>
              </a:spcBef>
            </a:pPr>
            <a:r>
              <a:rPr lang="en-US" sz="1200" spc="-10" dirty="0" err="1">
                <a:latin typeface="+mj-lt"/>
                <a:cs typeface="Times New Roman"/>
              </a:rPr>
              <a:t>Telefon</a:t>
            </a:r>
            <a:endParaRPr sz="1200" dirty="0">
              <a:latin typeface="+mj-lt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824940" y="3365754"/>
            <a:ext cx="1848743" cy="755352"/>
            <a:chOff x="1821548" y="3369909"/>
            <a:chExt cx="1851025" cy="756285"/>
          </a:xfrm>
        </p:grpSpPr>
        <p:sp>
          <p:nvSpPr>
            <p:cNvPr id="23" name="object 23"/>
            <p:cNvSpPr/>
            <p:nvPr/>
          </p:nvSpPr>
          <p:spPr>
            <a:xfrm>
              <a:off x="1834565" y="3382926"/>
              <a:ext cx="1824989" cy="730250"/>
            </a:xfrm>
            <a:custGeom>
              <a:avLst/>
              <a:gdLst/>
              <a:ahLst/>
              <a:cxnLst/>
              <a:rect l="l" t="t" r="r" b="b"/>
              <a:pathLst>
                <a:path w="1824989" h="730250">
                  <a:moveTo>
                    <a:pt x="1459433" y="0"/>
                  </a:moveTo>
                  <a:lnTo>
                    <a:pt x="0" y="0"/>
                  </a:lnTo>
                  <a:lnTo>
                    <a:pt x="364680" y="364680"/>
                  </a:lnTo>
                  <a:lnTo>
                    <a:pt x="0" y="729716"/>
                  </a:lnTo>
                  <a:lnTo>
                    <a:pt x="1459433" y="729716"/>
                  </a:lnTo>
                  <a:lnTo>
                    <a:pt x="1824469" y="364680"/>
                  </a:lnTo>
                  <a:lnTo>
                    <a:pt x="1459433" y="0"/>
                  </a:lnTo>
                  <a:close/>
                </a:path>
              </a:pathLst>
            </a:custGeom>
            <a:solidFill>
              <a:srgbClr val="FFEBA6"/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34565" y="3382926"/>
              <a:ext cx="1824989" cy="730250"/>
            </a:xfrm>
            <a:custGeom>
              <a:avLst/>
              <a:gdLst/>
              <a:ahLst/>
              <a:cxnLst/>
              <a:rect l="l" t="t" r="r" b="b"/>
              <a:pathLst>
                <a:path w="1824989" h="730250">
                  <a:moveTo>
                    <a:pt x="0" y="0"/>
                  </a:moveTo>
                  <a:lnTo>
                    <a:pt x="1459433" y="0"/>
                  </a:lnTo>
                  <a:lnTo>
                    <a:pt x="1824469" y="364680"/>
                  </a:lnTo>
                  <a:lnTo>
                    <a:pt x="1459433" y="729716"/>
                  </a:lnTo>
                  <a:lnTo>
                    <a:pt x="0" y="729716"/>
                  </a:lnTo>
                  <a:lnTo>
                    <a:pt x="364680" y="364680"/>
                  </a:lnTo>
                  <a:lnTo>
                    <a:pt x="0" y="0"/>
                  </a:lnTo>
                  <a:close/>
                </a:path>
              </a:pathLst>
            </a:custGeom>
            <a:ln w="25559">
              <a:solidFill>
                <a:srgbClr val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292110" y="3606270"/>
            <a:ext cx="992307" cy="274320"/>
          </a:xfrm>
          <a:prstGeom prst="rect">
            <a:avLst/>
          </a:prstGeom>
        </p:spPr>
        <p:txBody>
          <a:bodyPr vert="horz" wrap="square" lIns="0" tIns="35516" rIns="0" bIns="0" rtlCol="0" anchor="ctr">
            <a:noAutofit/>
          </a:bodyPr>
          <a:lstStyle/>
          <a:p>
            <a:pPr marL="59618" marR="5074" indent="-47568" algn="ctr">
              <a:lnSpc>
                <a:spcPts val="1398"/>
              </a:lnSpc>
              <a:spcBef>
                <a:spcPts val="280"/>
              </a:spcBef>
            </a:pPr>
            <a:r>
              <a:rPr lang="en-US" sz="1200" b="1" spc="-10" dirty="0" err="1">
                <a:latin typeface="+mj-lt"/>
                <a:cs typeface="Times New Roman"/>
              </a:rPr>
              <a:t>Fragen</a:t>
            </a:r>
            <a:r>
              <a:rPr lang="en-US" sz="1200" b="1" spc="-10" dirty="0">
                <a:latin typeface="+mj-lt"/>
                <a:cs typeface="Times New Roman"/>
              </a:rPr>
              <a:t> </a:t>
            </a:r>
            <a:r>
              <a:rPr lang="en-US" sz="1200" b="1" spc="-10" dirty="0" err="1">
                <a:latin typeface="+mj-lt"/>
                <a:cs typeface="Times New Roman"/>
              </a:rPr>
              <a:t>Formulieren</a:t>
            </a:r>
            <a:endParaRPr sz="1200" b="1" dirty="0">
              <a:latin typeface="+mj-lt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423939" y="3440236"/>
            <a:ext cx="1513242" cy="605043"/>
          </a:xfrm>
          <a:custGeom>
            <a:avLst/>
            <a:gdLst/>
            <a:ahLst/>
            <a:cxnLst/>
            <a:rect l="l" t="t" r="r" b="b"/>
            <a:pathLst>
              <a:path w="1515110" h="605789">
                <a:moveTo>
                  <a:pt x="1211757" y="0"/>
                </a:moveTo>
                <a:lnTo>
                  <a:pt x="0" y="0"/>
                </a:lnTo>
                <a:lnTo>
                  <a:pt x="302755" y="302755"/>
                </a:lnTo>
                <a:lnTo>
                  <a:pt x="0" y="605523"/>
                </a:lnTo>
                <a:lnTo>
                  <a:pt x="1211757" y="605523"/>
                </a:lnTo>
                <a:lnTo>
                  <a:pt x="1514513" y="302755"/>
                </a:lnTo>
                <a:lnTo>
                  <a:pt x="1211757" y="0"/>
                </a:lnTo>
                <a:close/>
              </a:path>
            </a:pathLst>
          </a:custGeom>
          <a:solidFill>
            <a:srgbClr val="FFF3CC">
              <a:alpha val="88999"/>
            </a:srgbClr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723360" y="3606270"/>
            <a:ext cx="914400" cy="274320"/>
          </a:xfrm>
          <a:prstGeom prst="rect">
            <a:avLst/>
          </a:prstGeom>
        </p:spPr>
        <p:txBody>
          <a:bodyPr vert="horz" wrap="square" lIns="0" tIns="29808" rIns="0" bIns="0" rtlCol="0" anchor="ctr">
            <a:noAutofit/>
          </a:bodyPr>
          <a:lstStyle/>
          <a:p>
            <a:pPr marL="12685" marR="5074" indent="33615" algn="ctr">
              <a:lnSpc>
                <a:spcPts val="1079"/>
              </a:lnSpc>
              <a:spcBef>
                <a:spcPts val="235"/>
              </a:spcBef>
            </a:pPr>
            <a:r>
              <a:rPr lang="en-US" sz="1200" spc="-10" dirty="0" err="1">
                <a:latin typeface="+mj-lt"/>
                <a:cs typeface="Times New Roman"/>
              </a:rPr>
              <a:t>Bestehende</a:t>
            </a:r>
            <a:r>
              <a:rPr lang="en-US" sz="1200" spc="-10" dirty="0">
                <a:latin typeface="+mj-lt"/>
                <a:cs typeface="Times New Roman"/>
              </a:rPr>
              <a:t> Items</a:t>
            </a:r>
            <a:endParaRPr sz="1200" dirty="0">
              <a:latin typeface="+mj-lt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699641" y="3439880"/>
            <a:ext cx="1513242" cy="605043"/>
          </a:xfrm>
          <a:custGeom>
            <a:avLst/>
            <a:gdLst/>
            <a:ahLst/>
            <a:cxnLst/>
            <a:rect l="l" t="t" r="r" b="b"/>
            <a:pathLst>
              <a:path w="1515110" h="605789">
                <a:moveTo>
                  <a:pt x="1211757" y="0"/>
                </a:moveTo>
                <a:lnTo>
                  <a:pt x="0" y="0"/>
                </a:lnTo>
                <a:lnTo>
                  <a:pt x="302755" y="302755"/>
                </a:lnTo>
                <a:lnTo>
                  <a:pt x="0" y="605510"/>
                </a:lnTo>
                <a:lnTo>
                  <a:pt x="1211757" y="605510"/>
                </a:lnTo>
                <a:lnTo>
                  <a:pt x="1514525" y="302755"/>
                </a:lnTo>
                <a:lnTo>
                  <a:pt x="1211757" y="0"/>
                </a:lnTo>
                <a:close/>
              </a:path>
            </a:pathLst>
          </a:custGeom>
          <a:solidFill>
            <a:srgbClr val="FFF3CC">
              <a:alpha val="88999"/>
            </a:srgbClr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999062" y="3606270"/>
            <a:ext cx="914400" cy="274320"/>
          </a:xfrm>
          <a:prstGeom prst="rect">
            <a:avLst/>
          </a:prstGeom>
        </p:spPr>
        <p:txBody>
          <a:bodyPr vert="horz" wrap="square" lIns="0" tIns="29808" rIns="0" bIns="0" rtlCol="0" anchor="ctr">
            <a:noAutofit/>
          </a:bodyPr>
          <a:lstStyle/>
          <a:p>
            <a:pPr marR="5074" indent="12700" algn="ctr">
              <a:lnSpc>
                <a:spcPts val="1079"/>
              </a:lnSpc>
              <a:spcBef>
                <a:spcPts val="235"/>
              </a:spcBef>
            </a:pPr>
            <a:r>
              <a:rPr lang="en-US" sz="1200" spc="-10" dirty="0" err="1">
                <a:latin typeface="+mj-lt"/>
                <a:cs typeface="Times New Roman"/>
              </a:rPr>
              <a:t>Eigene</a:t>
            </a:r>
            <a:r>
              <a:rPr lang="en-US" sz="1200" spc="-10" dirty="0">
                <a:latin typeface="+mj-lt"/>
                <a:cs typeface="Times New Roman"/>
              </a:rPr>
              <a:t> </a:t>
            </a:r>
            <a:r>
              <a:rPr lang="en-US" sz="1200" spc="-10" dirty="0" err="1">
                <a:latin typeface="+mj-lt"/>
                <a:cs typeface="Times New Roman"/>
              </a:rPr>
              <a:t>Fragen</a:t>
            </a:r>
            <a:endParaRPr lang="en-US" sz="1200" spc="-10" dirty="0">
              <a:latin typeface="+mj-lt"/>
              <a:cs typeface="Times New Roman"/>
            </a:endParaRPr>
          </a:p>
          <a:p>
            <a:pPr marL="241645" marR="5074" indent="-229594" algn="ctr">
              <a:lnSpc>
                <a:spcPts val="1079"/>
              </a:lnSpc>
              <a:spcBef>
                <a:spcPts val="235"/>
              </a:spcBef>
            </a:pPr>
            <a:r>
              <a:rPr lang="en-US" sz="1200" spc="-10" dirty="0" err="1">
                <a:latin typeface="+mj-lt"/>
                <a:cs typeface="Times New Roman"/>
              </a:rPr>
              <a:t>erstellen</a:t>
            </a:r>
            <a:r>
              <a:rPr lang="en-US" sz="1200" spc="-10" dirty="0">
                <a:latin typeface="+mj-lt"/>
                <a:cs typeface="Times New Roman"/>
              </a:rPr>
              <a:t> </a:t>
            </a:r>
            <a:endParaRPr sz="1200" dirty="0">
              <a:latin typeface="+mj-lt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824940" y="4196680"/>
            <a:ext cx="1848743" cy="755352"/>
            <a:chOff x="1821548" y="4201860"/>
            <a:chExt cx="1851025" cy="756285"/>
          </a:xfrm>
        </p:grpSpPr>
        <p:sp>
          <p:nvSpPr>
            <p:cNvPr id="31" name="object 31"/>
            <p:cNvSpPr/>
            <p:nvPr/>
          </p:nvSpPr>
          <p:spPr>
            <a:xfrm>
              <a:off x="1834565" y="4214878"/>
              <a:ext cx="1824989" cy="730250"/>
            </a:xfrm>
            <a:custGeom>
              <a:avLst/>
              <a:gdLst/>
              <a:ahLst/>
              <a:cxnLst/>
              <a:rect l="l" t="t" r="r" b="b"/>
              <a:pathLst>
                <a:path w="1824989" h="730250">
                  <a:moveTo>
                    <a:pt x="1459433" y="0"/>
                  </a:moveTo>
                  <a:lnTo>
                    <a:pt x="0" y="0"/>
                  </a:lnTo>
                  <a:lnTo>
                    <a:pt x="364680" y="364680"/>
                  </a:lnTo>
                  <a:lnTo>
                    <a:pt x="0" y="729729"/>
                  </a:lnTo>
                  <a:lnTo>
                    <a:pt x="1459433" y="729729"/>
                  </a:lnTo>
                  <a:lnTo>
                    <a:pt x="1824469" y="364680"/>
                  </a:lnTo>
                  <a:lnTo>
                    <a:pt x="1459433" y="0"/>
                  </a:lnTo>
                  <a:close/>
                </a:path>
              </a:pathLst>
            </a:custGeom>
            <a:solidFill>
              <a:srgbClr val="898989"/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34565" y="4214878"/>
              <a:ext cx="1824989" cy="730250"/>
            </a:xfrm>
            <a:custGeom>
              <a:avLst/>
              <a:gdLst/>
              <a:ahLst/>
              <a:cxnLst/>
              <a:rect l="l" t="t" r="r" b="b"/>
              <a:pathLst>
                <a:path w="1824989" h="730250">
                  <a:moveTo>
                    <a:pt x="0" y="0"/>
                  </a:moveTo>
                  <a:lnTo>
                    <a:pt x="1459433" y="0"/>
                  </a:lnTo>
                  <a:lnTo>
                    <a:pt x="1824469" y="364680"/>
                  </a:lnTo>
                  <a:lnTo>
                    <a:pt x="1459433" y="729729"/>
                  </a:lnTo>
                  <a:lnTo>
                    <a:pt x="0" y="729729"/>
                  </a:lnTo>
                  <a:lnTo>
                    <a:pt x="364680" y="364680"/>
                  </a:lnTo>
                  <a:lnTo>
                    <a:pt x="0" y="0"/>
                  </a:lnTo>
                  <a:close/>
                </a:path>
              </a:pathLst>
            </a:custGeom>
            <a:ln w="25559">
              <a:solidFill>
                <a:srgbClr val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292111" y="4436129"/>
            <a:ext cx="914400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12685" algn="ctr">
              <a:spcBef>
                <a:spcPts val="100"/>
              </a:spcBef>
            </a:pPr>
            <a:r>
              <a:rPr lang="en-US" sz="1200" b="1" spc="-20" dirty="0" err="1">
                <a:latin typeface="+mj-lt"/>
                <a:cs typeface="Times New Roman"/>
              </a:rPr>
              <a:t>Fokusieren</a:t>
            </a:r>
            <a:r>
              <a:rPr lang="en-US" sz="1200" spc="-20" dirty="0">
                <a:latin typeface="+mj-lt"/>
                <a:cs typeface="Times New Roman"/>
              </a:rPr>
              <a:t> </a:t>
            </a:r>
            <a:endParaRPr sz="1200" dirty="0">
              <a:latin typeface="+mj-lt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445516" y="4271530"/>
            <a:ext cx="1513242" cy="605043"/>
          </a:xfrm>
          <a:custGeom>
            <a:avLst/>
            <a:gdLst/>
            <a:ahLst/>
            <a:cxnLst/>
            <a:rect l="l" t="t" r="r" b="b"/>
            <a:pathLst>
              <a:path w="1515110" h="605789">
                <a:moveTo>
                  <a:pt x="1211757" y="0"/>
                </a:moveTo>
                <a:lnTo>
                  <a:pt x="0" y="0"/>
                </a:lnTo>
                <a:lnTo>
                  <a:pt x="302755" y="302755"/>
                </a:lnTo>
                <a:lnTo>
                  <a:pt x="0" y="605523"/>
                </a:lnTo>
                <a:lnTo>
                  <a:pt x="1211757" y="605523"/>
                </a:lnTo>
                <a:lnTo>
                  <a:pt x="1514513" y="302755"/>
                </a:lnTo>
                <a:lnTo>
                  <a:pt x="1211757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769004" y="4436129"/>
            <a:ext cx="914400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12685" algn="ctr">
              <a:spcBef>
                <a:spcPts val="100"/>
              </a:spcBef>
            </a:pPr>
            <a:r>
              <a:rPr lang="en-US" sz="1200" dirty="0" err="1">
                <a:latin typeface="+mj-lt"/>
                <a:cs typeface="Times New Roman"/>
              </a:rPr>
              <a:t>Reinfolge</a:t>
            </a:r>
            <a:endParaRPr sz="1200" dirty="0">
              <a:latin typeface="+mj-lt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410939" y="934736"/>
            <a:ext cx="1539245" cy="631046"/>
            <a:chOff x="3409505" y="935585"/>
            <a:chExt cx="1541145" cy="631825"/>
          </a:xfrm>
        </p:grpSpPr>
        <p:sp>
          <p:nvSpPr>
            <p:cNvPr id="37" name="object 37"/>
            <p:cNvSpPr/>
            <p:nvPr/>
          </p:nvSpPr>
          <p:spPr>
            <a:xfrm>
              <a:off x="3422522" y="948603"/>
              <a:ext cx="1515110" cy="605790"/>
            </a:xfrm>
            <a:custGeom>
              <a:avLst/>
              <a:gdLst/>
              <a:ahLst/>
              <a:cxnLst/>
              <a:rect l="l" t="t" r="r" b="b"/>
              <a:pathLst>
                <a:path w="1515110" h="605790">
                  <a:moveTo>
                    <a:pt x="1211757" y="0"/>
                  </a:moveTo>
                  <a:lnTo>
                    <a:pt x="0" y="0"/>
                  </a:lnTo>
                  <a:lnTo>
                    <a:pt x="302755" y="302755"/>
                  </a:lnTo>
                  <a:lnTo>
                    <a:pt x="0" y="605523"/>
                  </a:lnTo>
                  <a:lnTo>
                    <a:pt x="1211757" y="605523"/>
                  </a:lnTo>
                  <a:lnTo>
                    <a:pt x="1514513" y="302755"/>
                  </a:lnTo>
                  <a:lnTo>
                    <a:pt x="1211757" y="0"/>
                  </a:lnTo>
                  <a:close/>
                </a:path>
              </a:pathLst>
            </a:custGeom>
            <a:solidFill>
              <a:srgbClr val="FFE89A">
                <a:alpha val="88999"/>
              </a:srgbClr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22522" y="948603"/>
              <a:ext cx="1515110" cy="605790"/>
            </a:xfrm>
            <a:custGeom>
              <a:avLst/>
              <a:gdLst/>
              <a:ahLst/>
              <a:cxnLst/>
              <a:rect l="l" t="t" r="r" b="b"/>
              <a:pathLst>
                <a:path w="1515110" h="605790">
                  <a:moveTo>
                    <a:pt x="0" y="0"/>
                  </a:moveTo>
                  <a:lnTo>
                    <a:pt x="1211757" y="0"/>
                  </a:lnTo>
                  <a:lnTo>
                    <a:pt x="1514513" y="302755"/>
                  </a:lnTo>
                  <a:lnTo>
                    <a:pt x="1211757" y="605523"/>
                  </a:lnTo>
                  <a:lnTo>
                    <a:pt x="0" y="605523"/>
                  </a:lnTo>
                  <a:lnTo>
                    <a:pt x="302755" y="302755"/>
                  </a:lnTo>
                  <a:lnTo>
                    <a:pt x="0" y="0"/>
                  </a:lnTo>
                  <a:close/>
                </a:path>
              </a:pathLst>
            </a:custGeom>
            <a:ln w="25559">
              <a:solidFill>
                <a:srgbClr val="FFEBC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775875" y="1113099"/>
            <a:ext cx="992757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36152" marR="5074" indent="-24101" algn="ctr">
              <a:spcBef>
                <a:spcPts val="100"/>
              </a:spcBef>
            </a:pPr>
            <a:r>
              <a:rPr lang="en-US" sz="1200" spc="-10" dirty="0" err="1">
                <a:latin typeface="+mj-lt"/>
                <a:cs typeface="Book Antiqua"/>
              </a:rPr>
              <a:t>Fragestellung</a:t>
            </a:r>
            <a:endParaRPr sz="1200" dirty="0">
              <a:latin typeface="+mj-lt"/>
              <a:cs typeface="Book Antiqu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711807" y="934419"/>
            <a:ext cx="1539245" cy="631680"/>
            <a:chOff x="4711979" y="937020"/>
            <a:chExt cx="1541145" cy="632460"/>
          </a:xfrm>
        </p:grpSpPr>
        <p:sp>
          <p:nvSpPr>
            <p:cNvPr id="41" name="object 41"/>
            <p:cNvSpPr/>
            <p:nvPr/>
          </p:nvSpPr>
          <p:spPr>
            <a:xfrm>
              <a:off x="4724996" y="950038"/>
              <a:ext cx="1515110" cy="606425"/>
            </a:xfrm>
            <a:custGeom>
              <a:avLst/>
              <a:gdLst/>
              <a:ahLst/>
              <a:cxnLst/>
              <a:rect l="l" t="t" r="r" b="b"/>
              <a:pathLst>
                <a:path w="1515110" h="606425">
                  <a:moveTo>
                    <a:pt x="1211402" y="0"/>
                  </a:moveTo>
                  <a:lnTo>
                    <a:pt x="0" y="0"/>
                  </a:lnTo>
                  <a:lnTo>
                    <a:pt x="302767" y="302768"/>
                  </a:lnTo>
                  <a:lnTo>
                    <a:pt x="0" y="605878"/>
                  </a:lnTo>
                  <a:lnTo>
                    <a:pt x="1211402" y="605878"/>
                  </a:lnTo>
                  <a:lnTo>
                    <a:pt x="1514525" y="302768"/>
                  </a:lnTo>
                  <a:lnTo>
                    <a:pt x="1211402" y="0"/>
                  </a:lnTo>
                  <a:close/>
                </a:path>
              </a:pathLst>
            </a:custGeom>
            <a:solidFill>
              <a:srgbClr val="FFE89A">
                <a:alpha val="88999"/>
              </a:srgbClr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724996" y="950038"/>
              <a:ext cx="1515110" cy="606425"/>
            </a:xfrm>
            <a:custGeom>
              <a:avLst/>
              <a:gdLst/>
              <a:ahLst/>
              <a:cxnLst/>
              <a:rect l="l" t="t" r="r" b="b"/>
              <a:pathLst>
                <a:path w="1515110" h="606425">
                  <a:moveTo>
                    <a:pt x="0" y="0"/>
                  </a:moveTo>
                  <a:lnTo>
                    <a:pt x="1211402" y="0"/>
                  </a:lnTo>
                  <a:lnTo>
                    <a:pt x="1514525" y="302768"/>
                  </a:lnTo>
                  <a:lnTo>
                    <a:pt x="1211402" y="605878"/>
                  </a:lnTo>
                  <a:lnTo>
                    <a:pt x="0" y="605878"/>
                  </a:lnTo>
                  <a:lnTo>
                    <a:pt x="302767" y="302768"/>
                  </a:lnTo>
                  <a:lnTo>
                    <a:pt x="0" y="0"/>
                  </a:lnTo>
                  <a:close/>
                </a:path>
              </a:pathLst>
            </a:custGeom>
            <a:ln w="25559">
              <a:solidFill>
                <a:srgbClr val="FFEBC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988902" y="1113099"/>
            <a:ext cx="914400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12051" marR="5074" algn="ctr">
              <a:spcBef>
                <a:spcPts val="100"/>
              </a:spcBef>
            </a:pPr>
            <a:r>
              <a:rPr lang="en-US" sz="1200" spc="-10" dirty="0">
                <a:latin typeface="+mj-lt"/>
                <a:cs typeface="Book Antiqua"/>
              </a:rPr>
              <a:t>Design</a:t>
            </a:r>
            <a:endParaRPr sz="1200" dirty="0">
              <a:latin typeface="+mj-lt"/>
              <a:cs typeface="Book Antiqu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005496" y="934419"/>
            <a:ext cx="1539245" cy="631680"/>
            <a:chOff x="6007265" y="937020"/>
            <a:chExt cx="1541145" cy="632460"/>
          </a:xfrm>
        </p:grpSpPr>
        <p:sp>
          <p:nvSpPr>
            <p:cNvPr id="45" name="object 45"/>
            <p:cNvSpPr/>
            <p:nvPr/>
          </p:nvSpPr>
          <p:spPr>
            <a:xfrm>
              <a:off x="6020282" y="950038"/>
              <a:ext cx="1515110" cy="606425"/>
            </a:xfrm>
            <a:custGeom>
              <a:avLst/>
              <a:gdLst/>
              <a:ahLst/>
              <a:cxnLst/>
              <a:rect l="l" t="t" r="r" b="b"/>
              <a:pathLst>
                <a:path w="1515109" h="606425">
                  <a:moveTo>
                    <a:pt x="1211402" y="0"/>
                  </a:moveTo>
                  <a:lnTo>
                    <a:pt x="0" y="0"/>
                  </a:lnTo>
                  <a:lnTo>
                    <a:pt x="302755" y="302768"/>
                  </a:lnTo>
                  <a:lnTo>
                    <a:pt x="0" y="605878"/>
                  </a:lnTo>
                  <a:lnTo>
                    <a:pt x="1211402" y="605878"/>
                  </a:lnTo>
                  <a:lnTo>
                    <a:pt x="1514513" y="302768"/>
                  </a:lnTo>
                  <a:lnTo>
                    <a:pt x="1211402" y="0"/>
                  </a:lnTo>
                  <a:close/>
                </a:path>
              </a:pathLst>
            </a:custGeom>
            <a:solidFill>
              <a:srgbClr val="FFE89A">
                <a:alpha val="88999"/>
              </a:srgbClr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020282" y="950038"/>
              <a:ext cx="1515110" cy="606425"/>
            </a:xfrm>
            <a:custGeom>
              <a:avLst/>
              <a:gdLst/>
              <a:ahLst/>
              <a:cxnLst/>
              <a:rect l="l" t="t" r="r" b="b"/>
              <a:pathLst>
                <a:path w="1515109" h="606425">
                  <a:moveTo>
                    <a:pt x="0" y="0"/>
                  </a:moveTo>
                  <a:lnTo>
                    <a:pt x="1211402" y="0"/>
                  </a:lnTo>
                  <a:lnTo>
                    <a:pt x="1514513" y="302768"/>
                  </a:lnTo>
                  <a:lnTo>
                    <a:pt x="1211402" y="605878"/>
                  </a:lnTo>
                  <a:lnTo>
                    <a:pt x="0" y="605878"/>
                  </a:lnTo>
                  <a:lnTo>
                    <a:pt x="302755" y="302768"/>
                  </a:lnTo>
                  <a:lnTo>
                    <a:pt x="0" y="0"/>
                  </a:lnTo>
                  <a:close/>
                </a:path>
              </a:pathLst>
            </a:custGeom>
            <a:ln w="25559">
              <a:solidFill>
                <a:srgbClr val="FFEBC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357080" y="1113099"/>
            <a:ext cx="914400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27272" marR="5074" indent="-15222" algn="ctr">
              <a:spcBef>
                <a:spcPts val="100"/>
              </a:spcBef>
            </a:pPr>
            <a:r>
              <a:rPr lang="en-US" sz="1200" spc="-10" dirty="0" err="1">
                <a:latin typeface="+mj-lt"/>
                <a:cs typeface="Book Antiqua"/>
              </a:rPr>
              <a:t>Konzepte</a:t>
            </a:r>
            <a:r>
              <a:rPr lang="en-US" sz="1200" spc="-10" dirty="0">
                <a:latin typeface="+mj-lt"/>
                <a:cs typeface="Book Antiqua"/>
              </a:rPr>
              <a:t> und </a:t>
            </a:r>
            <a:r>
              <a:rPr lang="en-US" sz="1200" spc="-10" dirty="0" err="1">
                <a:latin typeface="+mj-lt"/>
                <a:cs typeface="Book Antiqua"/>
              </a:rPr>
              <a:t>Konstrukte</a:t>
            </a:r>
            <a:r>
              <a:rPr lang="en-US" sz="1200" spc="-10" dirty="0">
                <a:latin typeface="+mj-lt"/>
                <a:cs typeface="Book Antiqua"/>
              </a:rPr>
              <a:t> </a:t>
            </a:r>
            <a:endParaRPr sz="1200" dirty="0">
              <a:latin typeface="+mj-lt"/>
              <a:cs typeface="Book Antiqu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978224" y="2609666"/>
            <a:ext cx="1513242" cy="605677"/>
          </a:xfrm>
          <a:custGeom>
            <a:avLst/>
            <a:gdLst/>
            <a:ahLst/>
            <a:cxnLst/>
            <a:rect l="l" t="t" r="r" b="b"/>
            <a:pathLst>
              <a:path w="1515109" h="606425">
                <a:moveTo>
                  <a:pt x="1211402" y="0"/>
                </a:moveTo>
                <a:lnTo>
                  <a:pt x="0" y="0"/>
                </a:lnTo>
                <a:lnTo>
                  <a:pt x="302755" y="302755"/>
                </a:lnTo>
                <a:lnTo>
                  <a:pt x="0" y="605878"/>
                </a:lnTo>
                <a:lnTo>
                  <a:pt x="1211402" y="605878"/>
                </a:lnTo>
                <a:lnTo>
                  <a:pt x="1514525" y="302755"/>
                </a:lnTo>
                <a:lnTo>
                  <a:pt x="1211402" y="0"/>
                </a:lnTo>
                <a:close/>
              </a:path>
            </a:pathLst>
          </a:custGeom>
          <a:solidFill>
            <a:srgbClr val="D1E6FF">
              <a:alpha val="88999"/>
            </a:srgbClr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277645" y="2775331"/>
            <a:ext cx="914400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12685" algn="ctr">
              <a:spcBef>
                <a:spcPts val="100"/>
              </a:spcBef>
            </a:pPr>
            <a:r>
              <a:rPr sz="1200" spc="-10" dirty="0">
                <a:latin typeface="+mj-lt"/>
                <a:cs typeface="Times New Roman"/>
              </a:rPr>
              <a:t>Online</a:t>
            </a:r>
            <a:endParaRPr sz="1200" dirty="0">
              <a:latin typeface="+mj-lt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724807" y="4270451"/>
            <a:ext cx="1513242" cy="605677"/>
          </a:xfrm>
          <a:custGeom>
            <a:avLst/>
            <a:gdLst/>
            <a:ahLst/>
            <a:cxnLst/>
            <a:rect l="l" t="t" r="r" b="b"/>
            <a:pathLst>
              <a:path w="1515110" h="606425">
                <a:moveTo>
                  <a:pt x="1211402" y="0"/>
                </a:moveTo>
                <a:lnTo>
                  <a:pt x="0" y="0"/>
                </a:lnTo>
                <a:lnTo>
                  <a:pt x="302767" y="302755"/>
                </a:lnTo>
                <a:lnTo>
                  <a:pt x="0" y="605878"/>
                </a:lnTo>
                <a:lnTo>
                  <a:pt x="1211402" y="605878"/>
                </a:lnTo>
                <a:lnTo>
                  <a:pt x="1514525" y="302755"/>
                </a:lnTo>
                <a:lnTo>
                  <a:pt x="1211402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024228" y="4436129"/>
            <a:ext cx="914400" cy="274320"/>
          </a:xfrm>
          <a:prstGeom prst="rect">
            <a:avLst/>
          </a:prstGeom>
        </p:spPr>
        <p:txBody>
          <a:bodyPr vert="horz" wrap="square" lIns="0" tIns="18392" rIns="0" bIns="0" rtlCol="0" anchor="ctr">
            <a:noAutofit/>
          </a:bodyPr>
          <a:lstStyle/>
          <a:p>
            <a:pPr marL="12685" marR="5074" indent="21564" algn="ctr">
              <a:lnSpc>
                <a:spcPts val="1189"/>
              </a:lnSpc>
              <a:spcBef>
                <a:spcPts val="145"/>
              </a:spcBef>
            </a:pPr>
            <a:r>
              <a:rPr lang="en-US" sz="1200" dirty="0" err="1">
                <a:latin typeface="+mj-lt"/>
                <a:cs typeface="Times New Roman"/>
              </a:rPr>
              <a:t>Kognitive</a:t>
            </a:r>
            <a:r>
              <a:rPr lang="en-US" sz="1200" dirty="0">
                <a:latin typeface="+mj-lt"/>
                <a:cs typeface="Times New Roman"/>
              </a:rPr>
              <a:t> Interviews</a:t>
            </a:r>
            <a:endParaRPr sz="1200" dirty="0">
              <a:latin typeface="+mj-lt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018129" y="4270451"/>
            <a:ext cx="1607106" cy="605677"/>
          </a:xfrm>
          <a:custGeom>
            <a:avLst/>
            <a:gdLst/>
            <a:ahLst/>
            <a:cxnLst/>
            <a:rect l="l" t="t" r="r" b="b"/>
            <a:pathLst>
              <a:path w="1609090" h="606425">
                <a:moveTo>
                  <a:pt x="1305369" y="0"/>
                </a:moveTo>
                <a:lnTo>
                  <a:pt x="0" y="0"/>
                </a:lnTo>
                <a:lnTo>
                  <a:pt x="302767" y="302755"/>
                </a:lnTo>
                <a:lnTo>
                  <a:pt x="0" y="605878"/>
                </a:lnTo>
                <a:lnTo>
                  <a:pt x="1305369" y="605878"/>
                </a:lnTo>
                <a:lnTo>
                  <a:pt x="1608480" y="302755"/>
                </a:lnTo>
                <a:lnTo>
                  <a:pt x="1305369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61" name="Title 60">
            <a:extLst>
              <a:ext uri="{FF2B5EF4-FFF2-40B4-BE49-F238E27FC236}">
                <a16:creationId xmlns:a16="http://schemas.microsoft.com/office/drawing/2014/main" id="{E993BC44-3556-A5AC-2BA3-EBEF6F1A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z="30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Überblick</a:t>
            </a:r>
            <a:endParaRPr lang="de-DE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2" name="object 52">
            <a:extLst>
              <a:ext uri="{FF2B5EF4-FFF2-40B4-BE49-F238E27FC236}">
                <a16:creationId xmlns:a16="http://schemas.microsoft.com/office/drawing/2014/main" id="{09E6A254-C1A3-33F2-3610-4DF9F61DDEB6}"/>
              </a:ext>
            </a:extLst>
          </p:cNvPr>
          <p:cNvSpPr/>
          <p:nvPr/>
        </p:nvSpPr>
        <p:spPr>
          <a:xfrm>
            <a:off x="7404856" y="4270451"/>
            <a:ext cx="1607106" cy="605677"/>
          </a:xfrm>
          <a:custGeom>
            <a:avLst/>
            <a:gdLst/>
            <a:ahLst/>
            <a:cxnLst/>
            <a:rect l="l" t="t" r="r" b="b"/>
            <a:pathLst>
              <a:path w="1609090" h="606425">
                <a:moveTo>
                  <a:pt x="1305369" y="0"/>
                </a:moveTo>
                <a:lnTo>
                  <a:pt x="0" y="0"/>
                </a:lnTo>
                <a:lnTo>
                  <a:pt x="302767" y="302755"/>
                </a:lnTo>
                <a:lnTo>
                  <a:pt x="0" y="605878"/>
                </a:lnTo>
                <a:lnTo>
                  <a:pt x="1305369" y="605878"/>
                </a:lnTo>
                <a:lnTo>
                  <a:pt x="1608480" y="302755"/>
                </a:lnTo>
                <a:lnTo>
                  <a:pt x="1305369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64" name="object 53">
            <a:extLst>
              <a:ext uri="{FF2B5EF4-FFF2-40B4-BE49-F238E27FC236}">
                <a16:creationId xmlns:a16="http://schemas.microsoft.com/office/drawing/2014/main" id="{368B76C3-9550-073B-E38C-803A9BCFCC96}"/>
              </a:ext>
            </a:extLst>
          </p:cNvPr>
          <p:cNvSpPr txBox="1"/>
          <p:nvPr/>
        </p:nvSpPr>
        <p:spPr>
          <a:xfrm>
            <a:off x="6370584" y="4436129"/>
            <a:ext cx="914400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17124" marR="5074" indent="-5074" algn="ctr">
              <a:spcBef>
                <a:spcPts val="100"/>
              </a:spcBef>
            </a:pPr>
            <a:r>
              <a:rPr lang="en-US" sz="1200" spc="-10" dirty="0" err="1">
                <a:latin typeface="+mj-lt"/>
                <a:cs typeface="Times New Roman"/>
              </a:rPr>
              <a:t>Lesbarkeit</a:t>
            </a:r>
            <a:r>
              <a:rPr lang="en-US" sz="1200" spc="-10" dirty="0">
                <a:latin typeface="+mj-lt"/>
                <a:cs typeface="Times New Roman"/>
              </a:rPr>
              <a:t> und </a:t>
            </a:r>
            <a:r>
              <a:rPr lang="en-US" sz="1200" spc="-10" dirty="0" err="1">
                <a:latin typeface="+mj-lt"/>
                <a:cs typeface="Times New Roman"/>
              </a:rPr>
              <a:t>Funktionalität</a:t>
            </a:r>
            <a:endParaRPr sz="1200" dirty="0">
              <a:latin typeface="+mj-lt"/>
              <a:cs typeface="Times New Roman"/>
            </a:endParaRPr>
          </a:p>
        </p:txBody>
      </p:sp>
      <p:sp>
        <p:nvSpPr>
          <p:cNvPr id="65" name="object 53">
            <a:extLst>
              <a:ext uri="{FF2B5EF4-FFF2-40B4-BE49-F238E27FC236}">
                <a16:creationId xmlns:a16="http://schemas.microsoft.com/office/drawing/2014/main" id="{98118284-785F-EF8E-E621-FAE6165F4108}"/>
              </a:ext>
            </a:extLst>
          </p:cNvPr>
          <p:cNvSpPr txBox="1"/>
          <p:nvPr/>
        </p:nvSpPr>
        <p:spPr>
          <a:xfrm>
            <a:off x="7770206" y="4436129"/>
            <a:ext cx="914400" cy="274320"/>
          </a:xfrm>
          <a:prstGeom prst="rect">
            <a:avLst/>
          </a:prstGeom>
        </p:spPr>
        <p:txBody>
          <a:bodyPr vert="horz" wrap="square" lIns="0" tIns="12684" rIns="0" bIns="0" rtlCol="0" anchor="ctr">
            <a:noAutofit/>
          </a:bodyPr>
          <a:lstStyle/>
          <a:p>
            <a:pPr marL="17124" marR="5074" indent="-5074" algn="ctr">
              <a:spcBef>
                <a:spcPts val="100"/>
              </a:spcBef>
            </a:pPr>
            <a:r>
              <a:rPr lang="en-US" sz="1200" spc="-10" dirty="0" err="1">
                <a:latin typeface="+mj-lt"/>
                <a:cs typeface="Times New Roman"/>
              </a:rPr>
              <a:t>Inklusion</a:t>
            </a:r>
            <a:r>
              <a:rPr lang="en-US" sz="1200" spc="-10" dirty="0">
                <a:latin typeface="+mj-lt"/>
                <a:cs typeface="Times New Roman"/>
              </a:rPr>
              <a:t> </a:t>
            </a:r>
            <a:endParaRPr sz="1200" dirty="0">
              <a:latin typeface="+mj-lt"/>
              <a:cs typeface="Times New Roman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0FF59F5-93BF-CE5C-D57D-B60C6D13EBEE}"/>
              </a:ext>
            </a:extLst>
          </p:cNvPr>
          <p:cNvSpPr/>
          <p:nvPr/>
        </p:nvSpPr>
        <p:spPr bwMode="auto">
          <a:xfrm>
            <a:off x="6033183" y="681135"/>
            <a:ext cx="1613751" cy="109694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F9CBE07-9D62-AF51-0574-81DF1326CC36}"/>
              </a:ext>
            </a:extLst>
          </p:cNvPr>
          <p:cNvSpPr/>
          <p:nvPr/>
        </p:nvSpPr>
        <p:spPr bwMode="auto">
          <a:xfrm>
            <a:off x="1928698" y="3193928"/>
            <a:ext cx="1613751" cy="109694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04F00B0-E5F0-BE7C-5519-7BED6EFF2FC7}"/>
              </a:ext>
            </a:extLst>
          </p:cNvPr>
          <p:cNvSpPr/>
          <p:nvPr/>
        </p:nvSpPr>
        <p:spPr bwMode="auto">
          <a:xfrm>
            <a:off x="7424809" y="4014632"/>
            <a:ext cx="1613751" cy="109694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object 22"/>
          <p:cNvGrpSpPr/>
          <p:nvPr/>
        </p:nvGrpSpPr>
        <p:grpSpPr>
          <a:xfrm>
            <a:off x="6644836" y="-353"/>
            <a:ext cx="2493107" cy="5137158"/>
            <a:chOff x="6647395" y="-353"/>
            <a:chExt cx="2496185" cy="5143500"/>
          </a:xfrm>
        </p:grpSpPr>
        <p:sp>
          <p:nvSpPr>
            <p:cNvPr id="23" name="object 23"/>
            <p:cNvSpPr/>
            <p:nvPr/>
          </p:nvSpPr>
          <p:spPr>
            <a:xfrm>
              <a:off x="6647395" y="-353"/>
              <a:ext cx="2496185" cy="5143500"/>
            </a:xfrm>
            <a:custGeom>
              <a:avLst/>
              <a:gdLst/>
              <a:ahLst/>
              <a:cxnLst/>
              <a:rect l="l" t="t" r="r" b="b"/>
              <a:pathLst>
                <a:path w="2496184" h="5143500">
                  <a:moveTo>
                    <a:pt x="2495880" y="0"/>
                  </a:moveTo>
                  <a:lnTo>
                    <a:pt x="0" y="0"/>
                  </a:lnTo>
                  <a:lnTo>
                    <a:pt x="0" y="5143309"/>
                  </a:lnTo>
                  <a:lnTo>
                    <a:pt x="1248117" y="5143309"/>
                  </a:lnTo>
                  <a:lnTo>
                    <a:pt x="2495880" y="5143309"/>
                  </a:lnTo>
                  <a:lnTo>
                    <a:pt x="2495880" y="0"/>
                  </a:lnTo>
                  <a:close/>
                </a:path>
              </a:pathLst>
            </a:custGeom>
            <a:solidFill>
              <a:srgbClr val="FFEB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5080" y="2320558"/>
              <a:ext cx="1641233" cy="210492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14755" y="1045072"/>
              <a:ext cx="1361884" cy="1361884"/>
            </a:xfrm>
            <a:prstGeom prst="rect">
              <a:avLst/>
            </a:prstGeom>
          </p:spPr>
        </p:pic>
      </p:grpSp>
      <p:sp>
        <p:nvSpPr>
          <p:cNvPr id="30" name="Title 29">
            <a:extLst>
              <a:ext uri="{FF2B5EF4-FFF2-40B4-BE49-F238E27FC236}">
                <a16:creationId xmlns:a16="http://schemas.microsoft.com/office/drawing/2014/main" id="{FE51F659-C5DF-F96D-3550-7957D1B6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3000" b="1" dirty="0">
                <a:solidFill>
                  <a:srgbClr val="003366"/>
                </a:solidFill>
                <a:latin typeface="Arial"/>
              </a:rPr>
              <a:t>Vorteile</a:t>
            </a:r>
            <a:r>
              <a:rPr lang="en-US" sz="2397" b="0" i="0" dirty="0">
                <a:solidFill>
                  <a:schemeClr val="bg1"/>
                </a:solidFill>
                <a:effectLst/>
                <a:latin typeface="Times New Roman"/>
                <a:ea typeface="+mj-ea"/>
                <a:cs typeface="Times New Roman"/>
              </a:rPr>
              <a:t>Reliability</a:t>
            </a:r>
          </a:p>
          <a:p>
            <a:endParaRPr lang="de-DE" dirty="0"/>
          </a:p>
        </p:txBody>
      </p:sp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387984CD-3A8C-94A1-E73C-6E6555D437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6647398"/>
              </p:ext>
            </p:extLst>
          </p:nvPr>
        </p:nvGraphicFramePr>
        <p:xfrm>
          <a:off x="160873" y="721179"/>
          <a:ext cx="627038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36508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83" y="-353"/>
            <a:ext cx="2493107" cy="5137158"/>
            <a:chOff x="-355" y="-353"/>
            <a:chExt cx="2496185" cy="5143500"/>
          </a:xfrm>
        </p:grpSpPr>
        <p:sp>
          <p:nvSpPr>
            <p:cNvPr id="3" name="object 3"/>
            <p:cNvSpPr/>
            <p:nvPr/>
          </p:nvSpPr>
          <p:spPr>
            <a:xfrm>
              <a:off x="-355" y="-353"/>
              <a:ext cx="2496185" cy="5143500"/>
            </a:xfrm>
            <a:custGeom>
              <a:avLst/>
              <a:gdLst/>
              <a:ahLst/>
              <a:cxnLst/>
              <a:rect l="l" t="t" r="r" b="b"/>
              <a:pathLst>
                <a:path w="2496185" h="5143500">
                  <a:moveTo>
                    <a:pt x="2495880" y="0"/>
                  </a:moveTo>
                  <a:lnTo>
                    <a:pt x="0" y="0"/>
                  </a:lnTo>
                  <a:lnTo>
                    <a:pt x="0" y="5143309"/>
                  </a:lnTo>
                  <a:lnTo>
                    <a:pt x="1248117" y="5143309"/>
                  </a:lnTo>
                  <a:lnTo>
                    <a:pt x="2495880" y="5143309"/>
                  </a:lnTo>
                  <a:lnTo>
                    <a:pt x="249588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7316" y="2320558"/>
              <a:ext cx="1641233" cy="21049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194" y="1284848"/>
              <a:ext cx="915479" cy="917638"/>
            </a:xfrm>
            <a:prstGeom prst="rect">
              <a:avLst/>
            </a:prstGeom>
          </p:spPr>
        </p:pic>
      </p:grpSp>
      <p:sp>
        <p:nvSpPr>
          <p:cNvPr id="31" name="Title 29">
            <a:extLst>
              <a:ext uri="{FF2B5EF4-FFF2-40B4-BE49-F238E27FC236}">
                <a16:creationId xmlns:a16="http://schemas.microsoft.com/office/drawing/2014/main" id="{2297ECD9-0FEC-3216-4ED1-6C2D6F7E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594" y="78675"/>
            <a:ext cx="6456940" cy="42545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3000" b="1" dirty="0">
                <a:solidFill>
                  <a:srgbClr val="003366"/>
                </a:solidFill>
                <a:latin typeface="Arial"/>
              </a:rPr>
              <a:t>Nachteile</a:t>
            </a:r>
            <a:endParaRPr lang="de-DE" dirty="0"/>
          </a:p>
        </p:txBody>
      </p:sp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91414439-37BC-6A44-B52B-B13FAE0BB2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2570321"/>
              </p:ext>
            </p:extLst>
          </p:nvPr>
        </p:nvGraphicFramePr>
        <p:xfrm>
          <a:off x="2595594" y="814485"/>
          <a:ext cx="627038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D5F043-20F5-614F-D686-5EA39F93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Fragestellung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06FCE8-0395-80F0-75E5-61F68C5EDB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Welche Fragestellung habt ihr?  </a:t>
            </a:r>
          </a:p>
          <a:p>
            <a:pPr marL="812800" lvl="1" indent="-457200"/>
            <a:r>
              <a:rPr lang="de-DE" dirty="0"/>
              <a:t>Deduktiv?</a:t>
            </a:r>
          </a:p>
          <a:p>
            <a:pPr marL="812800" lvl="1" indent="-457200"/>
            <a:r>
              <a:rPr lang="de-DE" dirty="0"/>
              <a:t>Induktiv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Für wen macht ihr die Umfrage? </a:t>
            </a:r>
          </a:p>
          <a:p>
            <a:pPr marL="812800" lvl="1" indent="-457200"/>
            <a:r>
              <a:rPr lang="de-DE" dirty="0"/>
              <a:t>Wissenschaft</a:t>
            </a:r>
          </a:p>
          <a:p>
            <a:pPr marL="812800" lvl="1" indent="-457200"/>
            <a:r>
              <a:rPr lang="de-DE" dirty="0"/>
              <a:t>Praxis </a:t>
            </a:r>
          </a:p>
          <a:p>
            <a:pPr marL="812800" lvl="1" indent="-457200"/>
            <a:r>
              <a:rPr lang="de-DE" dirty="0"/>
              <a:t>…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In der Wissenschaft </a:t>
            </a:r>
            <a:r>
              <a:rPr lang="de-DE" dirty="0">
                <a:sym typeface="Wingdings" panose="05000000000000000000" pitchFamily="2" charset="2"/>
              </a:rPr>
              <a:t> Welche Literatur/ Welches Feld sprecht ihr an? 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812800" lvl="1" indent="-457200"/>
            <a:endParaRPr lang="de-DE" dirty="0"/>
          </a:p>
          <a:p>
            <a:pPr marL="812800" lvl="1" indent="-45720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2965924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Vorlesung_15080_17.10.13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Vorlesung_15080_17.10.13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esung_15080_17.10.13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1628</TotalTime>
  <Words>1148</Words>
  <Application>Microsoft Office PowerPoint</Application>
  <PresentationFormat>On-screen Show (16:9)</PresentationFormat>
  <Paragraphs>288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Arial</vt:lpstr>
      <vt:lpstr>NexusSansPro</vt:lpstr>
      <vt:lpstr>NexusSansPro-Bold</vt:lpstr>
      <vt:lpstr>Times New Roman</vt:lpstr>
      <vt:lpstr>Verdana</vt:lpstr>
      <vt:lpstr>Wingdings</vt:lpstr>
      <vt:lpstr>Vorlesung_15080_17.10.13</vt:lpstr>
      <vt:lpstr>1_Vorlesung_15080_17.10.13</vt:lpstr>
      <vt:lpstr>2_Vorlesung_15080_17.10.13</vt:lpstr>
      <vt:lpstr>Politische Wahrnehmungen in Zeiten der Krise</vt:lpstr>
      <vt:lpstr>Übersicht</vt:lpstr>
      <vt:lpstr>1</vt:lpstr>
      <vt:lpstr>Problem Set 3 Besprechung</vt:lpstr>
      <vt:lpstr>2</vt:lpstr>
      <vt:lpstr>Überblick</vt:lpstr>
      <vt:lpstr>VorteileReliability </vt:lpstr>
      <vt:lpstr>Nachteile</vt:lpstr>
      <vt:lpstr>Fragestellung</vt:lpstr>
      <vt:lpstr>Konzepte und Konstrukte </vt:lpstr>
      <vt:lpstr>Was sind Konzepte? </vt:lpstr>
      <vt:lpstr>Konzepte als logische Typologie </vt:lpstr>
      <vt:lpstr>Beispiel: Demokratie </vt:lpstr>
      <vt:lpstr>Auch Möglich: Familienähnlichkeit </vt:lpstr>
      <vt:lpstr>Beispiel: Spielen </vt:lpstr>
      <vt:lpstr>Für Umfragen: Latente Variablen </vt:lpstr>
      <vt:lpstr>Operationalisierung</vt:lpstr>
      <vt:lpstr>Operationalisierung II:</vt:lpstr>
      <vt:lpstr>Standards der Operationalisierung  </vt:lpstr>
      <vt:lpstr>Beispiel: Demokratie </vt:lpstr>
      <vt:lpstr>PowerPoint Presentation</vt:lpstr>
      <vt:lpstr>Demokratie – Index </vt:lpstr>
      <vt:lpstr>Beispiel: (Rechts) Populismus </vt:lpstr>
      <vt:lpstr>Populistische Einstellungen </vt:lpstr>
      <vt:lpstr>Theorie + Praxis: Populismus</vt:lpstr>
      <vt:lpstr>Populismus und Vertrauen </vt:lpstr>
      <vt:lpstr>Fragen Formulieren </vt:lpstr>
      <vt:lpstr>Bestehende Iten Nutzen </vt:lpstr>
      <vt:lpstr>Bestehende Items Finden</vt:lpstr>
      <vt:lpstr>Eigene Fragen: Frageformen (Bsp.)</vt:lpstr>
      <vt:lpstr>Regeln für gute Fragen </vt:lpstr>
      <vt:lpstr>Testen und Verfeinern der Fragen</vt:lpstr>
      <vt:lpstr>Fragen Formulieren </vt:lpstr>
      <vt:lpstr>Ethisches und Inklusives Design</vt:lpstr>
      <vt:lpstr>Beispiel: „Race“</vt:lpstr>
      <vt:lpstr>Beispiel: „Race“ </vt:lpstr>
      <vt:lpstr>Beispiel: Gender &amp; Sexualität  </vt:lpstr>
    </vt:vector>
  </TitlesOfParts>
  <Company>Freie Universitaet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Vorlesung 15080 „Einführung in das Regierungssystem Deutschlands“    Prof. Dr. Sabine Kropp</dc:title>
  <dc:creator>Kropp, Sabine</dc:creator>
  <dc:description>Version 0.9, 10.11.2005</dc:description>
  <cp:lastModifiedBy>C C</cp:lastModifiedBy>
  <cp:revision>195</cp:revision>
  <cp:lastPrinted>2015-10-12T07:54:51Z</cp:lastPrinted>
  <dcterms:created xsi:type="dcterms:W3CDTF">2013-10-17T07:50:24Z</dcterms:created>
  <dcterms:modified xsi:type="dcterms:W3CDTF">2023-06-26T07:28:03Z</dcterms:modified>
</cp:coreProperties>
</file>