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Coiny"/>
      <p:regular r:id="rId27"/>
    </p:embeddedFont>
    <p:embeddedFont>
      <p:font typeface="Advent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48"/>
        <p:guide pos="5311"/>
        <p:guide pos="2897" orient="horz"/>
        <p:guide pos="346" orient="horz"/>
        <p:guide pos="44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dventPro-regular.fntdata"/><Relationship Id="rId27" Type="http://schemas.openxmlformats.org/officeDocument/2006/relationships/font" Target="fonts/Coin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dvent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6bb3228c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6bb3228c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d3b992ab6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d3b992ab6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d3b992ab6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d3b992ab6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d3b992ab6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d3b992ab6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6b9affecee_0_3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b9affecee_0_3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6b9affece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6b9affece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6b9affecee_0_3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6b9affecee_0_3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6ba8e432a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6ba8e432a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6b5a0b769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b5a0b769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b9affe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b9aff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b5a0b76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b5a0b76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3b992ab6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3b992ab6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b5a0b76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b5a0b76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xl_extra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xl_extra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6b9affecee_0_3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b9affecee_0_3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d3b992ab6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d3b992ab6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99600" y="762775"/>
            <a:ext cx="3618000" cy="2420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idx="1" type="subTitle"/>
          </p:nvPr>
        </p:nvSpPr>
        <p:spPr>
          <a:xfrm>
            <a:off x="699600" y="3372625"/>
            <a:ext cx="3618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730812" y="1182325"/>
            <a:ext cx="43956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p:nvPr>
            <p:ph idx="1" type="body"/>
          </p:nvPr>
        </p:nvSpPr>
        <p:spPr>
          <a:xfrm>
            <a:off x="730812" y="3228425"/>
            <a:ext cx="4395600" cy="13008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sz="1400"/>
            </a:lvl1pPr>
            <a:lvl2pPr indent="-317500" lvl="1" marL="914400" algn="r">
              <a:spcBef>
                <a:spcPts val="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3"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44" name="Shape 4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45" name="Shape 45"/>
        <p:cNvGrpSpPr/>
        <p:nvPr/>
      </p:nvGrpSpPr>
      <p:grpSpPr>
        <a:xfrm>
          <a:off x="0" y="0"/>
          <a:ext cx="0" cy="0"/>
          <a:chOff x="0" y="0"/>
          <a:chExt cx="0" cy="0"/>
        </a:xfrm>
      </p:grpSpPr>
      <p:sp>
        <p:nvSpPr>
          <p:cNvPr id="46" name="Google Shape;46;p14"/>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7" name="Google Shape;47;p14"/>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14"/>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9" name="Google Shape;49;p14"/>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4"/>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1" name="Google Shape;51;p14"/>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4"/>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3" name="Google Shape;53;p14"/>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4"/>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5" name="Google Shape;55;p14"/>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6" name="Google Shape;56;p14"/>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7" name="Google Shape;57;p14"/>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58" name="Shape 58"/>
        <p:cNvGrpSpPr/>
        <p:nvPr/>
      </p:nvGrpSpPr>
      <p:grpSpPr>
        <a:xfrm>
          <a:off x="0" y="0"/>
          <a:ext cx="0" cy="0"/>
          <a:chOff x="0" y="0"/>
          <a:chExt cx="0" cy="0"/>
        </a:xfrm>
      </p:grpSpPr>
      <p:sp>
        <p:nvSpPr>
          <p:cNvPr id="59" name="Google Shape;59;p15"/>
          <p:cNvSpPr txBox="1"/>
          <p:nvPr>
            <p:ph type="title"/>
          </p:nvPr>
        </p:nvSpPr>
        <p:spPr>
          <a:xfrm>
            <a:off x="1871700" y="3005750"/>
            <a:ext cx="3135000" cy="2027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000"/>
              <a:buNone/>
              <a:defRPr sz="3400">
                <a:solidFill>
                  <a:schemeClr val="lt1"/>
                </a:solidFill>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
    <p:spTree>
      <p:nvGrpSpPr>
        <p:cNvPr id="60" name="Shape 60"/>
        <p:cNvGrpSpPr/>
        <p:nvPr/>
      </p:nvGrpSpPr>
      <p:grpSpPr>
        <a:xfrm>
          <a:off x="0" y="0"/>
          <a:ext cx="0" cy="0"/>
          <a:chOff x="0" y="0"/>
          <a:chExt cx="0" cy="0"/>
        </a:xfrm>
      </p:grpSpPr>
      <p:sp>
        <p:nvSpPr>
          <p:cNvPr id="61" name="Google Shape;61;p16"/>
          <p:cNvSpPr txBox="1"/>
          <p:nvPr>
            <p:ph type="title"/>
          </p:nvPr>
        </p:nvSpPr>
        <p:spPr>
          <a:xfrm>
            <a:off x="713225" y="1321900"/>
            <a:ext cx="4120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62" name="Google Shape;62;p16"/>
          <p:cNvSpPr txBox="1"/>
          <p:nvPr>
            <p:ph idx="1" type="subTitle"/>
          </p:nvPr>
        </p:nvSpPr>
        <p:spPr>
          <a:xfrm>
            <a:off x="713225" y="2165000"/>
            <a:ext cx="4120800" cy="1656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63" name="Shape 63"/>
        <p:cNvGrpSpPr/>
        <p:nvPr/>
      </p:nvGrpSpPr>
      <p:grpSpPr>
        <a:xfrm>
          <a:off x="0" y="0"/>
          <a:ext cx="0" cy="0"/>
          <a:chOff x="0" y="0"/>
          <a:chExt cx="0" cy="0"/>
        </a:xfrm>
      </p:grpSpPr>
      <p:sp>
        <p:nvSpPr>
          <p:cNvPr id="64" name="Google Shape;64;p17"/>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5" name="Google Shape;65;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6" name="Google Shape;66;p17"/>
          <p:cNvSpPr txBox="1"/>
          <p:nvPr>
            <p:ph idx="2" type="title"/>
          </p:nvPr>
        </p:nvSpPr>
        <p:spPr>
          <a:xfrm>
            <a:off x="1197350" y="3267525"/>
            <a:ext cx="2776800" cy="548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7" name="Google Shape;67;p17"/>
          <p:cNvSpPr txBox="1"/>
          <p:nvPr>
            <p:ph idx="1" type="subTitle"/>
          </p:nvPr>
        </p:nvSpPr>
        <p:spPr>
          <a:xfrm>
            <a:off x="1197350" y="3750925"/>
            <a:ext cx="2776800" cy="75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8" name="Google Shape;68;p17"/>
          <p:cNvSpPr txBox="1"/>
          <p:nvPr>
            <p:ph idx="3" type="title"/>
          </p:nvPr>
        </p:nvSpPr>
        <p:spPr>
          <a:xfrm>
            <a:off x="5169860" y="3267525"/>
            <a:ext cx="2776800" cy="548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9" name="Google Shape;69;p17"/>
          <p:cNvSpPr txBox="1"/>
          <p:nvPr>
            <p:ph idx="4" type="subTitle"/>
          </p:nvPr>
        </p:nvSpPr>
        <p:spPr>
          <a:xfrm>
            <a:off x="5169860" y="3750925"/>
            <a:ext cx="2776800" cy="75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
    <p:spTree>
      <p:nvGrpSpPr>
        <p:cNvPr id="70" name="Shape 70"/>
        <p:cNvGrpSpPr/>
        <p:nvPr/>
      </p:nvGrpSpPr>
      <p:grpSpPr>
        <a:xfrm>
          <a:off x="0" y="0"/>
          <a:ext cx="0" cy="0"/>
          <a:chOff x="0" y="0"/>
          <a:chExt cx="0" cy="0"/>
        </a:xfrm>
      </p:grpSpPr>
      <p:sp>
        <p:nvSpPr>
          <p:cNvPr id="71" name="Google Shape;71;p18"/>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2" name="Google Shape;72;p18"/>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73" name="Google Shape;73;p18"/>
          <p:cNvSpPr txBox="1"/>
          <p:nvPr>
            <p:ph idx="1" type="subTitle"/>
          </p:nvPr>
        </p:nvSpPr>
        <p:spPr>
          <a:xfrm>
            <a:off x="2976000" y="3623075"/>
            <a:ext cx="3192000" cy="9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74" name="Shape 74"/>
        <p:cNvGrpSpPr/>
        <p:nvPr/>
      </p:nvGrpSpPr>
      <p:grpSpPr>
        <a:xfrm>
          <a:off x="0" y="0"/>
          <a:ext cx="0" cy="0"/>
          <a:chOff x="0" y="0"/>
          <a:chExt cx="0" cy="0"/>
        </a:xfrm>
      </p:grpSpPr>
      <p:sp>
        <p:nvSpPr>
          <p:cNvPr id="75" name="Google Shape;75;p19"/>
          <p:cNvSpPr txBox="1"/>
          <p:nvPr>
            <p:ph type="title"/>
          </p:nvPr>
        </p:nvSpPr>
        <p:spPr>
          <a:xfrm>
            <a:off x="1197363" y="2538100"/>
            <a:ext cx="2776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6" name="Google Shape;76;p19"/>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77" name="Google Shape;77;p19"/>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 name="Google Shape;78;p19"/>
          <p:cNvSpPr txBox="1"/>
          <p:nvPr>
            <p:ph idx="2" type="subTitle"/>
          </p:nvPr>
        </p:nvSpPr>
        <p:spPr>
          <a:xfrm>
            <a:off x="5196038"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9" name="Google Shape;79;p19"/>
          <p:cNvSpPr txBox="1"/>
          <p:nvPr>
            <p:ph idx="3" type="title"/>
          </p:nvPr>
        </p:nvSpPr>
        <p:spPr>
          <a:xfrm>
            <a:off x="5196038" y="2538100"/>
            <a:ext cx="2776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80" name="Google Shape;80;p19"/>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6">
    <p:spTree>
      <p:nvGrpSpPr>
        <p:cNvPr id="81" name="Shape 81"/>
        <p:cNvGrpSpPr/>
        <p:nvPr/>
      </p:nvGrpSpPr>
      <p:grpSpPr>
        <a:xfrm>
          <a:off x="0" y="0"/>
          <a:ext cx="0" cy="0"/>
          <a:chOff x="0" y="0"/>
          <a:chExt cx="0" cy="0"/>
        </a:xfrm>
      </p:grpSpPr>
      <p:sp>
        <p:nvSpPr>
          <p:cNvPr id="82" name="Google Shape;82;p20"/>
          <p:cNvSpPr txBox="1"/>
          <p:nvPr>
            <p:ph type="title"/>
          </p:nvPr>
        </p:nvSpPr>
        <p:spPr>
          <a:xfrm>
            <a:off x="692175" y="631525"/>
            <a:ext cx="2776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83" name="Google Shape;83;p20"/>
          <p:cNvSpPr txBox="1"/>
          <p:nvPr>
            <p:ph idx="1" type="subTitle"/>
          </p:nvPr>
        </p:nvSpPr>
        <p:spPr>
          <a:xfrm>
            <a:off x="692175" y="1387225"/>
            <a:ext cx="2776800" cy="109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 name="Google Shape;84;p20"/>
          <p:cNvSpPr txBox="1"/>
          <p:nvPr>
            <p:ph idx="2" type="subTitle"/>
          </p:nvPr>
        </p:nvSpPr>
        <p:spPr>
          <a:xfrm>
            <a:off x="5653977" y="3418588"/>
            <a:ext cx="2776800" cy="1095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5" name="Google Shape;85;p20"/>
          <p:cNvSpPr txBox="1"/>
          <p:nvPr>
            <p:ph idx="3" type="title"/>
          </p:nvPr>
        </p:nvSpPr>
        <p:spPr>
          <a:xfrm>
            <a:off x="5653975" y="2662888"/>
            <a:ext cx="2776800" cy="755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2174900"/>
            <a:ext cx="3083100" cy="11607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idx="1" type="subTitle"/>
          </p:nvPr>
        </p:nvSpPr>
        <p:spPr>
          <a:xfrm>
            <a:off x="5347800" y="3372625"/>
            <a:ext cx="3083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hasCustomPrompt="1" idx="2" type="title"/>
          </p:nvPr>
        </p:nvSpPr>
        <p:spPr>
          <a:xfrm>
            <a:off x="5347800" y="1262375"/>
            <a:ext cx="30831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1">
    <p:spTree>
      <p:nvGrpSpPr>
        <p:cNvPr id="86" name="Shape 86"/>
        <p:cNvGrpSpPr/>
        <p:nvPr/>
      </p:nvGrpSpPr>
      <p:grpSpPr>
        <a:xfrm>
          <a:off x="0" y="0"/>
          <a:ext cx="0" cy="0"/>
          <a:chOff x="0" y="0"/>
          <a:chExt cx="0" cy="0"/>
        </a:xfrm>
      </p:grpSpPr>
      <p:sp>
        <p:nvSpPr>
          <p:cNvPr id="87" name="Google Shape;87;p21"/>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8" name="Google Shape;88;p21"/>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9" name="Google Shape;89;p21"/>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0" name="Google Shape;90;p21"/>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1" name="Google Shape;91;p21"/>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2" name="Google Shape;92;p21"/>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21"/>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4" name="Google Shape;94;p21"/>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5" name="Google Shape;95;p21"/>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96" name="Google Shape;96;p2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97" name="Shape 97"/>
        <p:cNvGrpSpPr/>
        <p:nvPr/>
      </p:nvGrpSpPr>
      <p:grpSpPr>
        <a:xfrm>
          <a:off x="0" y="0"/>
          <a:ext cx="0" cy="0"/>
          <a:chOff x="0" y="0"/>
          <a:chExt cx="0" cy="0"/>
        </a:xfrm>
      </p:grpSpPr>
      <p:sp>
        <p:nvSpPr>
          <p:cNvPr id="98" name="Google Shape;98;p22"/>
          <p:cNvSpPr txBox="1"/>
          <p:nvPr>
            <p:ph type="title"/>
          </p:nvPr>
        </p:nvSpPr>
        <p:spPr>
          <a:xfrm>
            <a:off x="859238" y="1511562"/>
            <a:ext cx="2423100" cy="751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99" name="Google Shape;99;p22"/>
          <p:cNvSpPr txBox="1"/>
          <p:nvPr>
            <p:ph idx="1" type="subTitle"/>
          </p:nvPr>
        </p:nvSpPr>
        <p:spPr>
          <a:xfrm>
            <a:off x="859238" y="2247542"/>
            <a:ext cx="2423100" cy="75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0" name="Google Shape;100;p22"/>
          <p:cNvSpPr txBox="1"/>
          <p:nvPr>
            <p:ph idx="2" type="title"/>
          </p:nvPr>
        </p:nvSpPr>
        <p:spPr>
          <a:xfrm>
            <a:off x="859238" y="2827844"/>
            <a:ext cx="2423100" cy="7518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1" name="Google Shape;101;p22"/>
          <p:cNvSpPr txBox="1"/>
          <p:nvPr>
            <p:ph idx="3" type="subTitle"/>
          </p:nvPr>
        </p:nvSpPr>
        <p:spPr>
          <a:xfrm>
            <a:off x="859238" y="3555687"/>
            <a:ext cx="2423100" cy="75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2" name="Google Shape;102;p22"/>
          <p:cNvSpPr txBox="1"/>
          <p:nvPr>
            <p:ph idx="4" type="title"/>
          </p:nvPr>
        </p:nvSpPr>
        <p:spPr>
          <a:xfrm>
            <a:off x="5861657" y="15115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3" name="Google Shape;103;p22"/>
          <p:cNvSpPr txBox="1"/>
          <p:nvPr>
            <p:ph idx="5" type="subTitle"/>
          </p:nvPr>
        </p:nvSpPr>
        <p:spPr>
          <a:xfrm>
            <a:off x="5861657" y="22475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4" name="Google Shape;104;p22"/>
          <p:cNvSpPr txBox="1"/>
          <p:nvPr>
            <p:ph idx="6" type="title"/>
          </p:nvPr>
        </p:nvSpPr>
        <p:spPr>
          <a:xfrm>
            <a:off x="5861657" y="2827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05" name="Google Shape;105;p22"/>
          <p:cNvSpPr txBox="1"/>
          <p:nvPr>
            <p:ph idx="7" type="subTitle"/>
          </p:nvPr>
        </p:nvSpPr>
        <p:spPr>
          <a:xfrm>
            <a:off x="5861657" y="3555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06" name="Google Shape;106;p22"/>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07" name="Google Shape;107;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6">
    <p:spTree>
      <p:nvGrpSpPr>
        <p:cNvPr id="108" name="Shape 108"/>
        <p:cNvGrpSpPr/>
        <p:nvPr/>
      </p:nvGrpSpPr>
      <p:grpSpPr>
        <a:xfrm>
          <a:off x="0" y="0"/>
          <a:ext cx="0" cy="0"/>
          <a:chOff x="0" y="0"/>
          <a:chExt cx="0" cy="0"/>
        </a:xfrm>
      </p:grpSpPr>
      <p:sp>
        <p:nvSpPr>
          <p:cNvPr id="109" name="Google Shape;109;p23"/>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10" name="Google Shape;110;p23"/>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11" name="Google Shape;111;p23"/>
          <p:cNvSpPr txBox="1"/>
          <p:nvPr>
            <p:ph idx="2" type="title"/>
          </p:nvPr>
        </p:nvSpPr>
        <p:spPr>
          <a:xfrm>
            <a:off x="5007425" y="135635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112" name="Google Shape;112;p23"/>
          <p:cNvSpPr txBox="1"/>
          <p:nvPr>
            <p:ph idx="1" type="subTitle"/>
          </p:nvPr>
        </p:nvSpPr>
        <p:spPr>
          <a:xfrm>
            <a:off x="5007425" y="1763897"/>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160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13" name="Google Shape;113;p23"/>
          <p:cNvSpPr txBox="1"/>
          <p:nvPr>
            <p:ph idx="3" type="title"/>
          </p:nvPr>
        </p:nvSpPr>
        <p:spPr>
          <a:xfrm>
            <a:off x="5007425" y="212730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114" name="Google Shape;114;p23"/>
          <p:cNvSpPr txBox="1"/>
          <p:nvPr>
            <p:ph idx="4" type="subTitle"/>
          </p:nvPr>
        </p:nvSpPr>
        <p:spPr>
          <a:xfrm>
            <a:off x="5007425" y="2534847"/>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15" name="Google Shape;115;p23"/>
          <p:cNvSpPr txBox="1"/>
          <p:nvPr>
            <p:ph idx="5" type="title"/>
          </p:nvPr>
        </p:nvSpPr>
        <p:spPr>
          <a:xfrm>
            <a:off x="5007425" y="2898238"/>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116" name="Google Shape;116;p23"/>
          <p:cNvSpPr txBox="1"/>
          <p:nvPr>
            <p:ph idx="6" type="subTitle"/>
          </p:nvPr>
        </p:nvSpPr>
        <p:spPr>
          <a:xfrm>
            <a:off x="5007425" y="3295973"/>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17" name="Google Shape;117;p23"/>
          <p:cNvSpPr txBox="1"/>
          <p:nvPr>
            <p:ph idx="7" type="title"/>
          </p:nvPr>
        </p:nvSpPr>
        <p:spPr>
          <a:xfrm>
            <a:off x="5007425" y="3663550"/>
            <a:ext cx="2933400" cy="5055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2200"/>
              <a:buNone/>
              <a:defRPr sz="2200">
                <a:solidFill>
                  <a:schemeClr val="accent6"/>
                </a:solidFill>
              </a:defRPr>
            </a:lvl1pPr>
            <a:lvl2pPr lvl="1" rtl="0" algn="r">
              <a:spcBef>
                <a:spcPts val="0"/>
              </a:spcBef>
              <a:spcAft>
                <a:spcPts val="0"/>
              </a:spcAft>
              <a:buClr>
                <a:schemeClr val="accent6"/>
              </a:buClr>
              <a:buSzPts val="2200"/>
              <a:buNone/>
              <a:defRPr sz="2200">
                <a:solidFill>
                  <a:schemeClr val="accent6"/>
                </a:solidFill>
              </a:defRPr>
            </a:lvl2pPr>
            <a:lvl3pPr lvl="2" rtl="0" algn="r">
              <a:spcBef>
                <a:spcPts val="0"/>
              </a:spcBef>
              <a:spcAft>
                <a:spcPts val="0"/>
              </a:spcAft>
              <a:buClr>
                <a:schemeClr val="accent6"/>
              </a:buClr>
              <a:buSzPts val="2200"/>
              <a:buNone/>
              <a:defRPr sz="2200">
                <a:solidFill>
                  <a:schemeClr val="accent6"/>
                </a:solidFill>
              </a:defRPr>
            </a:lvl3pPr>
            <a:lvl4pPr lvl="3" rtl="0" algn="r">
              <a:spcBef>
                <a:spcPts val="0"/>
              </a:spcBef>
              <a:spcAft>
                <a:spcPts val="0"/>
              </a:spcAft>
              <a:buClr>
                <a:schemeClr val="accent6"/>
              </a:buClr>
              <a:buSzPts val="2200"/>
              <a:buNone/>
              <a:defRPr sz="2200">
                <a:solidFill>
                  <a:schemeClr val="accent6"/>
                </a:solidFill>
              </a:defRPr>
            </a:lvl4pPr>
            <a:lvl5pPr lvl="4" rtl="0" algn="r">
              <a:spcBef>
                <a:spcPts val="0"/>
              </a:spcBef>
              <a:spcAft>
                <a:spcPts val="0"/>
              </a:spcAft>
              <a:buClr>
                <a:schemeClr val="accent6"/>
              </a:buClr>
              <a:buSzPts val="2200"/>
              <a:buNone/>
              <a:defRPr sz="2200">
                <a:solidFill>
                  <a:schemeClr val="accent6"/>
                </a:solidFill>
              </a:defRPr>
            </a:lvl5pPr>
            <a:lvl6pPr lvl="5" rtl="0" algn="r">
              <a:spcBef>
                <a:spcPts val="0"/>
              </a:spcBef>
              <a:spcAft>
                <a:spcPts val="0"/>
              </a:spcAft>
              <a:buClr>
                <a:schemeClr val="accent6"/>
              </a:buClr>
              <a:buSzPts val="2200"/>
              <a:buNone/>
              <a:defRPr sz="2200">
                <a:solidFill>
                  <a:schemeClr val="accent6"/>
                </a:solidFill>
              </a:defRPr>
            </a:lvl6pPr>
            <a:lvl7pPr lvl="6" rtl="0" algn="r">
              <a:spcBef>
                <a:spcPts val="0"/>
              </a:spcBef>
              <a:spcAft>
                <a:spcPts val="0"/>
              </a:spcAft>
              <a:buClr>
                <a:schemeClr val="accent6"/>
              </a:buClr>
              <a:buSzPts val="2200"/>
              <a:buNone/>
              <a:defRPr sz="2200">
                <a:solidFill>
                  <a:schemeClr val="accent6"/>
                </a:solidFill>
              </a:defRPr>
            </a:lvl7pPr>
            <a:lvl8pPr lvl="7" rtl="0" algn="r">
              <a:spcBef>
                <a:spcPts val="0"/>
              </a:spcBef>
              <a:spcAft>
                <a:spcPts val="0"/>
              </a:spcAft>
              <a:buClr>
                <a:schemeClr val="accent6"/>
              </a:buClr>
              <a:buSzPts val="2200"/>
              <a:buNone/>
              <a:defRPr sz="2200">
                <a:solidFill>
                  <a:schemeClr val="accent6"/>
                </a:solidFill>
              </a:defRPr>
            </a:lvl8pPr>
            <a:lvl9pPr lvl="8" rtl="0" algn="r">
              <a:spcBef>
                <a:spcPts val="0"/>
              </a:spcBef>
              <a:spcAft>
                <a:spcPts val="0"/>
              </a:spcAft>
              <a:buClr>
                <a:schemeClr val="accent6"/>
              </a:buClr>
              <a:buSzPts val="2200"/>
              <a:buNone/>
              <a:defRPr sz="2200">
                <a:solidFill>
                  <a:schemeClr val="accent6"/>
                </a:solidFill>
              </a:defRPr>
            </a:lvl9pPr>
          </a:lstStyle>
          <a:p/>
        </p:txBody>
      </p:sp>
      <p:sp>
        <p:nvSpPr>
          <p:cNvPr id="118" name="Google Shape;118;p23"/>
          <p:cNvSpPr txBox="1"/>
          <p:nvPr>
            <p:ph idx="8" type="subTitle"/>
          </p:nvPr>
        </p:nvSpPr>
        <p:spPr>
          <a:xfrm>
            <a:off x="5007425" y="4057100"/>
            <a:ext cx="2933400" cy="37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3">
    <p:spTree>
      <p:nvGrpSpPr>
        <p:cNvPr id="119" name="Shape 119"/>
        <p:cNvGrpSpPr/>
        <p:nvPr/>
      </p:nvGrpSpPr>
      <p:grpSpPr>
        <a:xfrm>
          <a:off x="0" y="0"/>
          <a:ext cx="0" cy="0"/>
          <a:chOff x="0" y="0"/>
          <a:chExt cx="0" cy="0"/>
        </a:xfrm>
      </p:grpSpPr>
      <p:sp>
        <p:nvSpPr>
          <p:cNvPr id="120" name="Google Shape;120;p24"/>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21" name="Google Shape;121;p24"/>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spTree>
      <p:nvGrpSpPr>
        <p:cNvPr id="122" name="Shape 122"/>
        <p:cNvGrpSpPr/>
        <p:nvPr/>
      </p:nvGrpSpPr>
      <p:grpSpPr>
        <a:xfrm>
          <a:off x="0" y="0"/>
          <a:ext cx="0" cy="0"/>
          <a:chOff x="0" y="0"/>
          <a:chExt cx="0" cy="0"/>
        </a:xfrm>
      </p:grpSpPr>
      <p:sp>
        <p:nvSpPr>
          <p:cNvPr id="123" name="Google Shape;123;p25"/>
          <p:cNvSpPr txBox="1"/>
          <p:nvPr>
            <p:ph hasCustomPrompt="1" type="title"/>
          </p:nvPr>
        </p:nvSpPr>
        <p:spPr>
          <a:xfrm>
            <a:off x="2374200" y="1186650"/>
            <a:ext cx="4395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9600"/>
              <a:buNone/>
              <a:defRPr sz="9600">
                <a:solidFill>
                  <a:schemeClr val="accent6"/>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24" name="Google Shape;124;p25"/>
          <p:cNvSpPr txBox="1"/>
          <p:nvPr>
            <p:ph idx="1" type="body"/>
          </p:nvPr>
        </p:nvSpPr>
        <p:spPr>
          <a:xfrm>
            <a:off x="2374200" y="3073950"/>
            <a:ext cx="4395600" cy="771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400"/>
            </a:lvl1pPr>
            <a:lvl2pPr indent="-317500" lvl="1" marL="914400" rtl="0" algn="r">
              <a:spcBef>
                <a:spcPts val="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lgn="r">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1">
    <p:spTree>
      <p:nvGrpSpPr>
        <p:cNvPr id="125" name="Shape 125"/>
        <p:cNvGrpSpPr/>
        <p:nvPr/>
      </p:nvGrpSpPr>
      <p:grpSpPr>
        <a:xfrm>
          <a:off x="0" y="0"/>
          <a:ext cx="0" cy="0"/>
          <a:chOff x="0" y="0"/>
          <a:chExt cx="0" cy="0"/>
        </a:xfrm>
      </p:grpSpPr>
      <p:sp>
        <p:nvSpPr>
          <p:cNvPr id="126" name="Google Shape;126;p2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27" name="Google Shape;127;p2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28" name="Google Shape;128;p26"/>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9" name="Google Shape;129;p26"/>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30" name="Google Shape;130;p26"/>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1" name="Google Shape;131;p26"/>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32" name="Shape 132"/>
        <p:cNvGrpSpPr/>
        <p:nvPr/>
      </p:nvGrpSpPr>
      <p:grpSpPr>
        <a:xfrm>
          <a:off x="0" y="0"/>
          <a:ext cx="0" cy="0"/>
          <a:chOff x="0" y="0"/>
          <a:chExt cx="0" cy="0"/>
        </a:xfrm>
      </p:grpSpPr>
      <p:sp>
        <p:nvSpPr>
          <p:cNvPr id="133" name="Google Shape;133;p27"/>
          <p:cNvSpPr txBox="1"/>
          <p:nvPr>
            <p:ph type="title"/>
          </p:nvPr>
        </p:nvSpPr>
        <p:spPr>
          <a:xfrm>
            <a:off x="854275" y="1242775"/>
            <a:ext cx="3158700" cy="15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p:txBody>
      </p:sp>
      <p:sp>
        <p:nvSpPr>
          <p:cNvPr id="134" name="Google Shape;134;p27"/>
          <p:cNvSpPr txBox="1"/>
          <p:nvPr>
            <p:ph idx="1" type="subTitle"/>
          </p:nvPr>
        </p:nvSpPr>
        <p:spPr>
          <a:xfrm>
            <a:off x="854250" y="2774825"/>
            <a:ext cx="3158700" cy="127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TITLE_AND_DESCRIPTION_1_2">
    <p:spTree>
      <p:nvGrpSpPr>
        <p:cNvPr id="135" name="Shape 135"/>
        <p:cNvGrpSpPr/>
        <p:nvPr/>
      </p:nvGrpSpPr>
      <p:grpSpPr>
        <a:xfrm>
          <a:off x="0" y="0"/>
          <a:ext cx="0" cy="0"/>
          <a:chOff x="0" y="0"/>
          <a:chExt cx="0" cy="0"/>
        </a:xfrm>
      </p:grpSpPr>
      <p:sp>
        <p:nvSpPr>
          <p:cNvPr id="136" name="Google Shape;136;p28"/>
          <p:cNvSpPr txBox="1"/>
          <p:nvPr>
            <p:ph type="title"/>
          </p:nvPr>
        </p:nvSpPr>
        <p:spPr>
          <a:xfrm>
            <a:off x="1167625"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37" name="Google Shape;137;p28"/>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38" name="Google Shape;138;p28"/>
          <p:cNvSpPr txBox="1"/>
          <p:nvPr>
            <p:ph idx="2" type="title"/>
          </p:nvPr>
        </p:nvSpPr>
        <p:spPr>
          <a:xfrm>
            <a:off x="3637201"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39" name="Google Shape;139;p28"/>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40" name="Google Shape;140;p28"/>
          <p:cNvSpPr txBox="1"/>
          <p:nvPr>
            <p:ph idx="4" type="title"/>
          </p:nvPr>
        </p:nvSpPr>
        <p:spPr>
          <a:xfrm>
            <a:off x="6106776" y="2881600"/>
            <a:ext cx="1869600" cy="70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41" name="Google Shape;141;p28"/>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42" name="Google Shape;142;p28"/>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43" name="Google Shape;143;p28"/>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44" name="Shape 144"/>
        <p:cNvGrpSpPr/>
        <p:nvPr/>
      </p:nvGrpSpPr>
      <p:grpSpPr>
        <a:xfrm>
          <a:off x="0" y="0"/>
          <a:ext cx="0" cy="0"/>
          <a:chOff x="0" y="0"/>
          <a:chExt cx="0" cy="0"/>
        </a:xfrm>
      </p:grpSpPr>
      <p:sp>
        <p:nvSpPr>
          <p:cNvPr id="145" name="Google Shape;145;p29"/>
          <p:cNvSpPr txBox="1"/>
          <p:nvPr>
            <p:ph type="title"/>
          </p:nvPr>
        </p:nvSpPr>
        <p:spPr>
          <a:xfrm>
            <a:off x="1167625" y="19839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46" name="Google Shape;146;p29"/>
          <p:cNvSpPr txBox="1"/>
          <p:nvPr>
            <p:ph idx="1" type="subTitle"/>
          </p:nvPr>
        </p:nvSpPr>
        <p:spPr>
          <a:xfrm>
            <a:off x="1167625" y="25357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47" name="Google Shape;147;p29"/>
          <p:cNvSpPr txBox="1"/>
          <p:nvPr>
            <p:ph idx="2" type="title"/>
          </p:nvPr>
        </p:nvSpPr>
        <p:spPr>
          <a:xfrm>
            <a:off x="3637201" y="30507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48" name="Google Shape;148;p29"/>
          <p:cNvSpPr txBox="1"/>
          <p:nvPr>
            <p:ph idx="3" type="subTitle"/>
          </p:nvPr>
        </p:nvSpPr>
        <p:spPr>
          <a:xfrm>
            <a:off x="3637201" y="36025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49" name="Google Shape;149;p29"/>
          <p:cNvSpPr txBox="1"/>
          <p:nvPr>
            <p:ph idx="4" type="title"/>
          </p:nvPr>
        </p:nvSpPr>
        <p:spPr>
          <a:xfrm>
            <a:off x="6106776" y="1983950"/>
            <a:ext cx="1869600" cy="61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50" name="Google Shape;150;p29"/>
          <p:cNvSpPr txBox="1"/>
          <p:nvPr>
            <p:ph idx="5" type="subTitle"/>
          </p:nvPr>
        </p:nvSpPr>
        <p:spPr>
          <a:xfrm>
            <a:off x="6106776" y="25357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None/>
              <a:defRPr sz="1400">
                <a:solidFill>
                  <a:schemeClr val="dk1"/>
                </a:solidFill>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
        <p:nvSpPr>
          <p:cNvPr id="151" name="Google Shape;151;p29"/>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52" name="Google Shape;152;p2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SECTION_TITLE_AND_DESCRIPTION_1_2_1">
    <p:spTree>
      <p:nvGrpSpPr>
        <p:cNvPr id="153" name="Shape 153"/>
        <p:cNvGrpSpPr/>
        <p:nvPr/>
      </p:nvGrpSpPr>
      <p:grpSpPr>
        <a:xfrm>
          <a:off x="0" y="0"/>
          <a:ext cx="0" cy="0"/>
          <a:chOff x="0" y="0"/>
          <a:chExt cx="0" cy="0"/>
        </a:xfrm>
      </p:grpSpPr>
      <p:sp>
        <p:nvSpPr>
          <p:cNvPr id="154" name="Google Shape;154;p30"/>
          <p:cNvSpPr txBox="1"/>
          <p:nvPr>
            <p:ph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55" name="Google Shape;155;p30"/>
          <p:cNvSpPr txBox="1"/>
          <p:nvPr>
            <p:ph idx="2"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56" name="Google Shape;156;p30"/>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7" name="Google Shape;157;p30"/>
          <p:cNvSpPr txBox="1"/>
          <p:nvPr>
            <p:ph idx="3"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58" name="Google Shape;158;p30"/>
          <p:cNvSpPr txBox="1"/>
          <p:nvPr>
            <p:ph idx="4"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30"/>
          <p:cNvSpPr txBox="1"/>
          <p:nvPr>
            <p:ph idx="5"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60" name="Google Shape;160;p30"/>
          <p:cNvSpPr txBox="1"/>
          <p:nvPr>
            <p:ph idx="6"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1" name="Google Shape;161;p30"/>
          <p:cNvSpPr txBox="1"/>
          <p:nvPr>
            <p:ph idx="7"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62" name="Google Shape;162;p3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63" name="Google Shape;163;p30"/>
          <p:cNvSpPr txBox="1"/>
          <p:nvPr>
            <p:ph idx="8"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64" name="Google Shape;164;p30"/>
          <p:cNvSpPr txBox="1"/>
          <p:nvPr>
            <p:ph idx="9"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5" name="Google Shape;165;p30"/>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6" name="Google Shape;166;p30"/>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67" name="Google Shape;167;p30"/>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13250" y="1228675"/>
            <a:ext cx="77175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2"/>
              </a:buClr>
              <a:buSzPts val="1100"/>
              <a:buAutoNum type="arabicPeriod"/>
              <a:defRPr sz="1250"/>
            </a:lvl1pPr>
            <a:lvl2pPr indent="-298450" lvl="1" marL="914400">
              <a:spcBef>
                <a:spcPts val="1600"/>
              </a:spcBef>
              <a:spcAft>
                <a:spcPts val="0"/>
              </a:spcAft>
              <a:buClr>
                <a:schemeClr val="dk1"/>
              </a:buClr>
              <a:buSzPts val="1100"/>
              <a:buFont typeface="Muli"/>
              <a:buAutoNum type="alphaLcPeriod"/>
              <a:defRPr/>
            </a:lvl2pPr>
            <a:lvl3pPr indent="-298450" lvl="2" marL="1371600">
              <a:spcBef>
                <a:spcPts val="1600"/>
              </a:spcBef>
              <a:spcAft>
                <a:spcPts val="0"/>
              </a:spcAft>
              <a:buClr>
                <a:schemeClr val="dk1"/>
              </a:buClr>
              <a:buSzPts val="1100"/>
              <a:buFont typeface="Muli"/>
              <a:buAutoNum type="romanLcPeriod"/>
              <a:defRPr/>
            </a:lvl3pPr>
            <a:lvl4pPr indent="-298450" lvl="3" marL="1828800">
              <a:spcBef>
                <a:spcPts val="1600"/>
              </a:spcBef>
              <a:spcAft>
                <a:spcPts val="0"/>
              </a:spcAft>
              <a:buClr>
                <a:schemeClr val="dk1"/>
              </a:buClr>
              <a:buSzPts val="1100"/>
              <a:buFont typeface="Muli"/>
              <a:buAutoNum type="arabicPeriod"/>
              <a:defRPr/>
            </a:lvl4pPr>
            <a:lvl5pPr indent="-298450" lvl="4" marL="2286000">
              <a:spcBef>
                <a:spcPts val="1600"/>
              </a:spcBef>
              <a:spcAft>
                <a:spcPts val="0"/>
              </a:spcAft>
              <a:buClr>
                <a:schemeClr val="dk1"/>
              </a:buClr>
              <a:buSzPts val="1100"/>
              <a:buFont typeface="Muli"/>
              <a:buAutoNum type="alphaLcPeriod"/>
              <a:defRPr/>
            </a:lvl5pPr>
            <a:lvl6pPr indent="-298450" lvl="5" marL="2743200">
              <a:spcBef>
                <a:spcPts val="1600"/>
              </a:spcBef>
              <a:spcAft>
                <a:spcPts val="0"/>
              </a:spcAft>
              <a:buClr>
                <a:schemeClr val="dk1"/>
              </a:buClr>
              <a:buSzPts val="1100"/>
              <a:buFont typeface="Muli"/>
              <a:buAutoNum type="romanLcPeriod"/>
              <a:defRPr/>
            </a:lvl6pPr>
            <a:lvl7pPr indent="-298450" lvl="6" marL="3200400">
              <a:spcBef>
                <a:spcPts val="1600"/>
              </a:spcBef>
              <a:spcAft>
                <a:spcPts val="0"/>
              </a:spcAft>
              <a:buClr>
                <a:schemeClr val="dk1"/>
              </a:buClr>
              <a:buSzPts val="1100"/>
              <a:buFont typeface="Muli"/>
              <a:buAutoNum type="arabicPeriod"/>
              <a:defRPr/>
            </a:lvl7pPr>
            <a:lvl8pPr indent="-298450" lvl="7" marL="3657600">
              <a:spcBef>
                <a:spcPts val="1600"/>
              </a:spcBef>
              <a:spcAft>
                <a:spcPts val="0"/>
              </a:spcAft>
              <a:buClr>
                <a:schemeClr val="dk1"/>
              </a:buClr>
              <a:buSzPts val="1100"/>
              <a:buFont typeface="Muli"/>
              <a:buAutoNum type="alphaLcPeriod"/>
              <a:defRPr/>
            </a:lvl8pPr>
            <a:lvl9pPr indent="-298450" lvl="8" marL="4114800">
              <a:spcBef>
                <a:spcPts val="1600"/>
              </a:spcBef>
              <a:spcAft>
                <a:spcPts val="1600"/>
              </a:spcAft>
              <a:buClr>
                <a:schemeClr val="dk1"/>
              </a:buClr>
              <a:buSzPts val="1100"/>
              <a:buFont typeface="Muli"/>
              <a:buAutoNum type="romanLcPeriod"/>
              <a:defRPr/>
            </a:lvl9pPr>
          </a:lstStyle>
          <a:p/>
        </p:txBody>
      </p:sp>
      <p:sp>
        <p:nvSpPr>
          <p:cNvPr id="17" name="Google Shape;17;p4"/>
          <p:cNvSpPr txBox="1"/>
          <p:nvPr>
            <p:ph type="title"/>
          </p:nvPr>
        </p:nvSpPr>
        <p:spPr>
          <a:xfrm>
            <a:off x="713250"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8">
    <p:spTree>
      <p:nvGrpSpPr>
        <p:cNvPr id="168" name="Shape 168"/>
        <p:cNvGrpSpPr/>
        <p:nvPr/>
      </p:nvGrpSpPr>
      <p:grpSpPr>
        <a:xfrm>
          <a:off x="0" y="0"/>
          <a:ext cx="0" cy="0"/>
          <a:chOff x="0" y="0"/>
          <a:chExt cx="0" cy="0"/>
        </a:xfrm>
      </p:grpSpPr>
      <p:sp>
        <p:nvSpPr>
          <p:cNvPr id="169" name="Google Shape;169;p31"/>
          <p:cNvSpPr txBox="1"/>
          <p:nvPr>
            <p:ph type="title"/>
          </p:nvPr>
        </p:nvSpPr>
        <p:spPr>
          <a:xfrm>
            <a:off x="1673525" y="2185138"/>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70" name="Google Shape;170;p31"/>
          <p:cNvSpPr txBox="1"/>
          <p:nvPr>
            <p:ph idx="1" type="subTitle"/>
          </p:nvPr>
        </p:nvSpPr>
        <p:spPr>
          <a:xfrm>
            <a:off x="1673525" y="2786638"/>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1" name="Google Shape;171;p31"/>
          <p:cNvSpPr txBox="1"/>
          <p:nvPr>
            <p:ph idx="2" type="title"/>
          </p:nvPr>
        </p:nvSpPr>
        <p:spPr>
          <a:xfrm>
            <a:off x="5753026" y="1001350"/>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72" name="Google Shape;172;p31"/>
          <p:cNvSpPr txBox="1"/>
          <p:nvPr>
            <p:ph idx="3" type="subTitle"/>
          </p:nvPr>
        </p:nvSpPr>
        <p:spPr>
          <a:xfrm>
            <a:off x="5753025" y="1602850"/>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3" name="Google Shape;173;p31"/>
          <p:cNvSpPr txBox="1"/>
          <p:nvPr>
            <p:ph idx="4" type="title"/>
          </p:nvPr>
        </p:nvSpPr>
        <p:spPr>
          <a:xfrm>
            <a:off x="5753026" y="3394750"/>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74" name="Google Shape;174;p31"/>
          <p:cNvSpPr txBox="1"/>
          <p:nvPr>
            <p:ph idx="5" type="subTitle"/>
          </p:nvPr>
        </p:nvSpPr>
        <p:spPr>
          <a:xfrm>
            <a:off x="5753025" y="3996250"/>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5" name="Google Shape;175;p31"/>
          <p:cNvSpPr txBox="1"/>
          <p:nvPr>
            <p:ph idx="6"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176" name="Google Shape;176;p31"/>
          <p:cNvSpPr txBox="1"/>
          <p:nvPr>
            <p:ph idx="7" type="title"/>
          </p:nvPr>
        </p:nvSpPr>
        <p:spPr>
          <a:xfrm>
            <a:off x="1670725" y="1001350"/>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77" name="Google Shape;177;p31"/>
          <p:cNvSpPr txBox="1"/>
          <p:nvPr>
            <p:ph idx="8" type="subTitle"/>
          </p:nvPr>
        </p:nvSpPr>
        <p:spPr>
          <a:xfrm>
            <a:off x="1670725" y="1602850"/>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8" name="Google Shape;178;p31"/>
          <p:cNvSpPr txBox="1"/>
          <p:nvPr>
            <p:ph idx="9" type="title"/>
          </p:nvPr>
        </p:nvSpPr>
        <p:spPr>
          <a:xfrm>
            <a:off x="1670726" y="3394750"/>
            <a:ext cx="25713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79" name="Google Shape;179;p31"/>
          <p:cNvSpPr txBox="1"/>
          <p:nvPr>
            <p:ph idx="13" type="subTitle"/>
          </p:nvPr>
        </p:nvSpPr>
        <p:spPr>
          <a:xfrm>
            <a:off x="1670725" y="3996250"/>
            <a:ext cx="25713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0" name="Google Shape;180;p31"/>
          <p:cNvSpPr txBox="1"/>
          <p:nvPr>
            <p:ph idx="14" type="title"/>
          </p:nvPr>
        </p:nvSpPr>
        <p:spPr>
          <a:xfrm>
            <a:off x="5756872" y="2185138"/>
            <a:ext cx="2567400" cy="666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81" name="Google Shape;181;p31"/>
          <p:cNvSpPr txBox="1"/>
          <p:nvPr>
            <p:ph idx="15" type="subTitle"/>
          </p:nvPr>
        </p:nvSpPr>
        <p:spPr>
          <a:xfrm>
            <a:off x="5756870" y="2786638"/>
            <a:ext cx="2567400" cy="6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182" name="Google Shape;182;p3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2">
    <p:spTree>
      <p:nvGrpSpPr>
        <p:cNvPr id="183" name="Shape 183"/>
        <p:cNvGrpSpPr/>
        <p:nvPr/>
      </p:nvGrpSpPr>
      <p:grpSpPr>
        <a:xfrm>
          <a:off x="0" y="0"/>
          <a:ext cx="0" cy="0"/>
          <a:chOff x="0" y="0"/>
          <a:chExt cx="0" cy="0"/>
        </a:xfrm>
      </p:grpSpPr>
      <p:sp>
        <p:nvSpPr>
          <p:cNvPr id="184" name="Google Shape;184;p32"/>
          <p:cNvSpPr txBox="1"/>
          <p:nvPr>
            <p:ph idx="1" type="subTitle"/>
          </p:nvPr>
        </p:nvSpPr>
        <p:spPr>
          <a:xfrm>
            <a:off x="5429475" y="2012425"/>
            <a:ext cx="30012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85" name="Google Shape;185;p32"/>
          <p:cNvSpPr txBox="1"/>
          <p:nvPr>
            <p:ph idx="2" type="body"/>
          </p:nvPr>
        </p:nvSpPr>
        <p:spPr>
          <a:xfrm>
            <a:off x="5429475" y="2649150"/>
            <a:ext cx="30012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6" name="Google Shape;186;p32"/>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7" name="Google Shape;187;p3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188" name="Shape 188"/>
        <p:cNvGrpSpPr/>
        <p:nvPr/>
      </p:nvGrpSpPr>
      <p:grpSpPr>
        <a:xfrm>
          <a:off x="0" y="0"/>
          <a:ext cx="0" cy="0"/>
          <a:chOff x="0" y="0"/>
          <a:chExt cx="0" cy="0"/>
        </a:xfrm>
      </p:grpSpPr>
      <p:sp>
        <p:nvSpPr>
          <p:cNvPr id="189" name="Google Shape;189;p33"/>
          <p:cNvSpPr txBox="1"/>
          <p:nvPr>
            <p:ph type="title"/>
          </p:nvPr>
        </p:nvSpPr>
        <p:spPr>
          <a:xfrm>
            <a:off x="4846475" y="1698363"/>
            <a:ext cx="3411300" cy="755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190" name="Google Shape;190;p33"/>
          <p:cNvSpPr txBox="1"/>
          <p:nvPr>
            <p:ph idx="1" type="subTitle"/>
          </p:nvPr>
        </p:nvSpPr>
        <p:spPr>
          <a:xfrm>
            <a:off x="4846475" y="2435763"/>
            <a:ext cx="3411300" cy="127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191" name="Shape 191"/>
        <p:cNvGrpSpPr/>
        <p:nvPr/>
      </p:nvGrpSpPr>
      <p:grpSpPr>
        <a:xfrm>
          <a:off x="0" y="0"/>
          <a:ext cx="0" cy="0"/>
          <a:chOff x="0" y="0"/>
          <a:chExt cx="0" cy="0"/>
        </a:xfrm>
      </p:grpSpPr>
      <p:sp>
        <p:nvSpPr>
          <p:cNvPr id="192" name="Google Shape;192;p34"/>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sp>
        <p:nvSpPr>
          <p:cNvPr id="193" name="Google Shape;193;p34"/>
          <p:cNvSpPr txBox="1"/>
          <p:nvPr>
            <p:ph idx="2" type="title"/>
          </p:nvPr>
        </p:nvSpPr>
        <p:spPr>
          <a:xfrm>
            <a:off x="3484850" y="1388875"/>
            <a:ext cx="4923600" cy="602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94" name="Google Shape;194;p34"/>
          <p:cNvSpPr txBox="1"/>
          <p:nvPr>
            <p:ph idx="1" type="subTitle"/>
          </p:nvPr>
        </p:nvSpPr>
        <p:spPr>
          <a:xfrm>
            <a:off x="3484850" y="2078275"/>
            <a:ext cx="2461800" cy="19488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p:txBody>
      </p:sp>
      <p:cxnSp>
        <p:nvCxnSpPr>
          <p:cNvPr id="195" name="Google Shape;195;p3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96" name="Google Shape;196;p34"/>
          <p:cNvSpPr txBox="1"/>
          <p:nvPr>
            <p:ph idx="3" type="subTitle"/>
          </p:nvPr>
        </p:nvSpPr>
        <p:spPr>
          <a:xfrm>
            <a:off x="5946650" y="2078275"/>
            <a:ext cx="2461800" cy="194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97" name="Shape 197"/>
        <p:cNvGrpSpPr/>
        <p:nvPr/>
      </p:nvGrpSpPr>
      <p:grpSpPr>
        <a:xfrm>
          <a:off x="0" y="0"/>
          <a:ext cx="0" cy="0"/>
          <a:chOff x="0" y="0"/>
          <a:chExt cx="0" cy="0"/>
        </a:xfrm>
      </p:grpSpPr>
      <p:sp>
        <p:nvSpPr>
          <p:cNvPr id="198" name="Google Shape;198;p35"/>
          <p:cNvSpPr txBox="1"/>
          <p:nvPr>
            <p:ph hasCustomPrompt="1" type="title"/>
          </p:nvPr>
        </p:nvSpPr>
        <p:spPr>
          <a:xfrm>
            <a:off x="4368875" y="460725"/>
            <a:ext cx="4049400" cy="1093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p:nvPr>
            <p:ph idx="1" type="subTitle"/>
          </p:nvPr>
        </p:nvSpPr>
        <p:spPr>
          <a:xfrm>
            <a:off x="4368875" y="1412200"/>
            <a:ext cx="4049400" cy="631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00" name="Google Shape;200;p35"/>
          <p:cNvSpPr txBox="1"/>
          <p:nvPr>
            <p:ph hasCustomPrompt="1" idx="2" type="title"/>
          </p:nvPr>
        </p:nvSpPr>
        <p:spPr>
          <a:xfrm>
            <a:off x="4368875" y="1663000"/>
            <a:ext cx="4049400" cy="119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p:nvPr>
            <p:ph idx="3" type="subTitle"/>
          </p:nvPr>
        </p:nvSpPr>
        <p:spPr>
          <a:xfrm>
            <a:off x="4368875" y="2731300"/>
            <a:ext cx="4049400" cy="631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02" name="Google Shape;202;p35"/>
          <p:cNvSpPr txBox="1"/>
          <p:nvPr>
            <p:ph hasCustomPrompt="1" idx="4" type="title"/>
          </p:nvPr>
        </p:nvSpPr>
        <p:spPr>
          <a:xfrm>
            <a:off x="4368875" y="2982700"/>
            <a:ext cx="4049400" cy="11904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3"/>
              </a:buClr>
              <a:buSzPts val="12000"/>
              <a:buNone/>
              <a:defRPr sz="5000">
                <a:solidFill>
                  <a:schemeClr val="accent6"/>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p:nvPr>
            <p:ph idx="5" type="subTitle"/>
          </p:nvPr>
        </p:nvSpPr>
        <p:spPr>
          <a:xfrm>
            <a:off x="4368875" y="4051000"/>
            <a:ext cx="4049400" cy="63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a:lvl2pPr>
            <a:lvl3pPr lvl="2" rtl="0" algn="r">
              <a:lnSpc>
                <a:spcPct val="100000"/>
              </a:lnSpc>
              <a:spcBef>
                <a:spcPts val="1600"/>
              </a:spcBef>
              <a:spcAft>
                <a:spcPts val="0"/>
              </a:spcAft>
              <a:buNone/>
              <a:defRPr/>
            </a:lvl3pPr>
            <a:lvl4pPr lvl="3" rtl="0" algn="r">
              <a:lnSpc>
                <a:spcPct val="100000"/>
              </a:lnSpc>
              <a:spcBef>
                <a:spcPts val="1600"/>
              </a:spcBef>
              <a:spcAft>
                <a:spcPts val="0"/>
              </a:spcAft>
              <a:buNone/>
              <a:defRPr/>
            </a:lvl4pPr>
            <a:lvl5pPr lvl="4" rtl="0" algn="r">
              <a:lnSpc>
                <a:spcPct val="100000"/>
              </a:lnSpc>
              <a:spcBef>
                <a:spcPts val="1600"/>
              </a:spcBef>
              <a:spcAft>
                <a:spcPts val="0"/>
              </a:spcAft>
              <a:buNone/>
              <a:defRPr/>
            </a:lvl5pPr>
            <a:lvl6pPr lvl="5" rtl="0" algn="r">
              <a:lnSpc>
                <a:spcPct val="100000"/>
              </a:lnSpc>
              <a:spcBef>
                <a:spcPts val="1600"/>
              </a:spcBef>
              <a:spcAft>
                <a:spcPts val="0"/>
              </a:spcAft>
              <a:buNone/>
              <a:defRPr/>
            </a:lvl6pPr>
            <a:lvl7pPr lvl="6" rtl="0" algn="r">
              <a:lnSpc>
                <a:spcPct val="100000"/>
              </a:lnSpc>
              <a:spcBef>
                <a:spcPts val="1600"/>
              </a:spcBef>
              <a:spcAft>
                <a:spcPts val="0"/>
              </a:spcAft>
              <a:buNone/>
              <a:defRPr/>
            </a:lvl7pPr>
            <a:lvl8pPr lvl="7" rtl="0" algn="r">
              <a:lnSpc>
                <a:spcPct val="100000"/>
              </a:lnSpc>
              <a:spcBef>
                <a:spcPts val="1600"/>
              </a:spcBef>
              <a:spcAft>
                <a:spcPts val="0"/>
              </a:spcAft>
              <a:buNone/>
              <a:defRPr/>
            </a:lvl8pPr>
            <a:lvl9pPr lvl="8" rtl="0" algn="r">
              <a:lnSpc>
                <a:spcPct val="100000"/>
              </a:lnSpc>
              <a:spcBef>
                <a:spcPts val="1600"/>
              </a:spcBef>
              <a:spcAft>
                <a:spcPts val="1600"/>
              </a:spcAft>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204" name="Shape 204"/>
        <p:cNvGrpSpPr/>
        <p:nvPr/>
      </p:nvGrpSpPr>
      <p:grpSpPr>
        <a:xfrm>
          <a:off x="0" y="0"/>
          <a:ext cx="0" cy="0"/>
          <a:chOff x="0" y="0"/>
          <a:chExt cx="0" cy="0"/>
        </a:xfrm>
      </p:grpSpPr>
      <p:sp>
        <p:nvSpPr>
          <p:cNvPr id="205" name="Google Shape;205;p36"/>
          <p:cNvSpPr txBox="1"/>
          <p:nvPr>
            <p:ph hasCustomPrompt="1" type="title"/>
          </p:nvPr>
        </p:nvSpPr>
        <p:spPr>
          <a:xfrm>
            <a:off x="709175"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06" name="Google Shape;206;p36"/>
          <p:cNvSpPr txBox="1"/>
          <p:nvPr>
            <p:ph hasCustomPrompt="1" idx="2" type="title"/>
          </p:nvPr>
        </p:nvSpPr>
        <p:spPr>
          <a:xfrm>
            <a:off x="2691000"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07" name="Google Shape;207;p36"/>
          <p:cNvSpPr txBox="1"/>
          <p:nvPr>
            <p:ph hasCustomPrompt="1" idx="3" type="title"/>
          </p:nvPr>
        </p:nvSpPr>
        <p:spPr>
          <a:xfrm>
            <a:off x="4672825"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08" name="Google Shape;208;p36"/>
          <p:cNvSpPr txBox="1"/>
          <p:nvPr>
            <p:ph idx="1" type="subTitle"/>
          </p:nvPr>
        </p:nvSpPr>
        <p:spPr>
          <a:xfrm>
            <a:off x="709163"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36"/>
          <p:cNvSpPr txBox="1"/>
          <p:nvPr>
            <p:ph idx="4" type="subTitle"/>
          </p:nvPr>
        </p:nvSpPr>
        <p:spPr>
          <a:xfrm>
            <a:off x="2690988"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0" name="Google Shape;210;p36"/>
          <p:cNvSpPr txBox="1"/>
          <p:nvPr>
            <p:ph idx="5" type="subTitle"/>
          </p:nvPr>
        </p:nvSpPr>
        <p:spPr>
          <a:xfrm>
            <a:off x="4672813"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1" name="Google Shape;211;p36"/>
          <p:cNvSpPr txBox="1"/>
          <p:nvPr>
            <p:ph hasCustomPrompt="1" idx="6" type="title"/>
          </p:nvPr>
        </p:nvSpPr>
        <p:spPr>
          <a:xfrm>
            <a:off x="6654650" y="1390575"/>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2"/>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12" name="Google Shape;212;p36"/>
          <p:cNvSpPr txBox="1"/>
          <p:nvPr>
            <p:ph idx="7" type="subTitle"/>
          </p:nvPr>
        </p:nvSpPr>
        <p:spPr>
          <a:xfrm>
            <a:off x="6654638" y="3626575"/>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3" name="Google Shape;213;p36"/>
          <p:cNvSpPr txBox="1"/>
          <p:nvPr>
            <p:ph idx="8"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14" name="Google Shape;214;p3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5">
    <p:spTree>
      <p:nvGrpSpPr>
        <p:cNvPr id="215" name="Shape 215"/>
        <p:cNvGrpSpPr/>
        <p:nvPr/>
      </p:nvGrpSpPr>
      <p:grpSpPr>
        <a:xfrm>
          <a:off x="0" y="0"/>
          <a:ext cx="0" cy="0"/>
          <a:chOff x="0" y="0"/>
          <a:chExt cx="0" cy="0"/>
        </a:xfrm>
      </p:grpSpPr>
      <p:sp>
        <p:nvSpPr>
          <p:cNvPr id="216" name="Google Shape;216;p37"/>
          <p:cNvSpPr txBox="1"/>
          <p:nvPr>
            <p:ph hasCustomPrompt="1" type="title"/>
          </p:nvPr>
        </p:nvSpPr>
        <p:spPr>
          <a:xfrm>
            <a:off x="1057550" y="1378547"/>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17" name="Google Shape;217;p37"/>
          <p:cNvSpPr txBox="1"/>
          <p:nvPr>
            <p:ph hasCustomPrompt="1" idx="2" type="title"/>
          </p:nvPr>
        </p:nvSpPr>
        <p:spPr>
          <a:xfrm>
            <a:off x="3644375" y="1378547"/>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18" name="Google Shape;218;p37"/>
          <p:cNvSpPr txBox="1"/>
          <p:nvPr>
            <p:ph idx="1" type="subTitle"/>
          </p:nvPr>
        </p:nvSpPr>
        <p:spPr>
          <a:xfrm>
            <a:off x="1057550"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37"/>
          <p:cNvSpPr txBox="1"/>
          <p:nvPr>
            <p:ph idx="3" type="subTitle"/>
          </p:nvPr>
        </p:nvSpPr>
        <p:spPr>
          <a:xfrm>
            <a:off x="3644375"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0" name="Google Shape;220;p37"/>
          <p:cNvSpPr txBox="1"/>
          <p:nvPr>
            <p:ph idx="4" type="subTitle"/>
          </p:nvPr>
        </p:nvSpPr>
        <p:spPr>
          <a:xfrm>
            <a:off x="1045000" y="3381200"/>
            <a:ext cx="1780200" cy="4449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21" name="Google Shape;221;p37"/>
          <p:cNvSpPr txBox="1"/>
          <p:nvPr>
            <p:ph idx="5" type="subTitle"/>
          </p:nvPr>
        </p:nvSpPr>
        <p:spPr>
          <a:xfrm>
            <a:off x="3644375" y="3381200"/>
            <a:ext cx="1780200" cy="44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37"/>
          <p:cNvSpPr txBox="1"/>
          <p:nvPr>
            <p:ph hasCustomPrompt="1" idx="6" type="title"/>
          </p:nvPr>
        </p:nvSpPr>
        <p:spPr>
          <a:xfrm>
            <a:off x="6318700" y="1378550"/>
            <a:ext cx="1780200" cy="7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500"/>
              <a:buNone/>
              <a:defRPr sz="3500">
                <a:solidFill>
                  <a:schemeClr val="accent3"/>
                </a:solidFill>
              </a:defRPr>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23" name="Google Shape;223;p37"/>
          <p:cNvSpPr txBox="1"/>
          <p:nvPr>
            <p:ph idx="7" type="subTitle"/>
          </p:nvPr>
        </p:nvSpPr>
        <p:spPr>
          <a:xfrm>
            <a:off x="6318750" y="3843063"/>
            <a:ext cx="1780200" cy="71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37"/>
          <p:cNvSpPr txBox="1"/>
          <p:nvPr>
            <p:ph idx="8" type="subTitle"/>
          </p:nvPr>
        </p:nvSpPr>
        <p:spPr>
          <a:xfrm>
            <a:off x="6318750" y="3381200"/>
            <a:ext cx="1780200" cy="44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Advent Pro"/>
              <a:buNone/>
              <a:defRPr b="1" sz="2200">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37"/>
          <p:cNvSpPr txBox="1"/>
          <p:nvPr>
            <p:ph idx="9"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26" name="Google Shape;226;p3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227" name="Shape 227"/>
        <p:cNvGrpSpPr/>
        <p:nvPr/>
      </p:nvGrpSpPr>
      <p:grpSpPr>
        <a:xfrm>
          <a:off x="0" y="0"/>
          <a:ext cx="0" cy="0"/>
          <a:chOff x="0" y="0"/>
          <a:chExt cx="0" cy="0"/>
        </a:xfrm>
      </p:grpSpPr>
      <p:sp>
        <p:nvSpPr>
          <p:cNvPr id="228" name="Google Shape;228;p38"/>
          <p:cNvSpPr txBox="1"/>
          <p:nvPr>
            <p:ph type="ctrTitle"/>
          </p:nvPr>
        </p:nvSpPr>
        <p:spPr>
          <a:xfrm>
            <a:off x="726575" y="1979350"/>
            <a:ext cx="3149100" cy="12336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Clr>
                <a:schemeClr val="accent6"/>
              </a:buClr>
              <a:buSzPts val="3600"/>
              <a:buNone/>
              <a:defRPr sz="3600">
                <a:solidFill>
                  <a:schemeClr val="accent6"/>
                </a:solidFill>
              </a:defRPr>
            </a:lvl1pPr>
            <a:lvl2pPr lvl="1" rtl="0" algn="r">
              <a:spcBef>
                <a:spcPts val="0"/>
              </a:spcBef>
              <a:spcAft>
                <a:spcPts val="0"/>
              </a:spcAft>
              <a:buClr>
                <a:schemeClr val="accent6"/>
              </a:buClr>
              <a:buSzPts val="5200"/>
              <a:buNone/>
              <a:defRPr sz="5200">
                <a:solidFill>
                  <a:schemeClr val="accent6"/>
                </a:solidFill>
              </a:defRPr>
            </a:lvl2pPr>
            <a:lvl3pPr lvl="2" rtl="0" algn="r">
              <a:spcBef>
                <a:spcPts val="0"/>
              </a:spcBef>
              <a:spcAft>
                <a:spcPts val="0"/>
              </a:spcAft>
              <a:buClr>
                <a:schemeClr val="accent6"/>
              </a:buClr>
              <a:buSzPts val="5200"/>
              <a:buNone/>
              <a:defRPr sz="5200">
                <a:solidFill>
                  <a:schemeClr val="accent6"/>
                </a:solidFill>
              </a:defRPr>
            </a:lvl3pPr>
            <a:lvl4pPr lvl="3" rtl="0" algn="r">
              <a:spcBef>
                <a:spcPts val="0"/>
              </a:spcBef>
              <a:spcAft>
                <a:spcPts val="0"/>
              </a:spcAft>
              <a:buClr>
                <a:schemeClr val="accent6"/>
              </a:buClr>
              <a:buSzPts val="5200"/>
              <a:buNone/>
              <a:defRPr sz="5200">
                <a:solidFill>
                  <a:schemeClr val="accent6"/>
                </a:solidFill>
              </a:defRPr>
            </a:lvl4pPr>
            <a:lvl5pPr lvl="4" rtl="0" algn="r">
              <a:spcBef>
                <a:spcPts val="0"/>
              </a:spcBef>
              <a:spcAft>
                <a:spcPts val="0"/>
              </a:spcAft>
              <a:buClr>
                <a:schemeClr val="accent6"/>
              </a:buClr>
              <a:buSzPts val="5200"/>
              <a:buNone/>
              <a:defRPr sz="5200">
                <a:solidFill>
                  <a:schemeClr val="accent6"/>
                </a:solidFill>
              </a:defRPr>
            </a:lvl5pPr>
            <a:lvl6pPr lvl="5" rtl="0" algn="r">
              <a:spcBef>
                <a:spcPts val="0"/>
              </a:spcBef>
              <a:spcAft>
                <a:spcPts val="0"/>
              </a:spcAft>
              <a:buClr>
                <a:schemeClr val="accent6"/>
              </a:buClr>
              <a:buSzPts val="5200"/>
              <a:buNone/>
              <a:defRPr sz="5200">
                <a:solidFill>
                  <a:schemeClr val="accent6"/>
                </a:solidFill>
              </a:defRPr>
            </a:lvl6pPr>
            <a:lvl7pPr lvl="6" rtl="0" algn="r">
              <a:spcBef>
                <a:spcPts val="0"/>
              </a:spcBef>
              <a:spcAft>
                <a:spcPts val="0"/>
              </a:spcAft>
              <a:buClr>
                <a:schemeClr val="accent6"/>
              </a:buClr>
              <a:buSzPts val="5200"/>
              <a:buNone/>
              <a:defRPr sz="5200">
                <a:solidFill>
                  <a:schemeClr val="accent6"/>
                </a:solidFill>
              </a:defRPr>
            </a:lvl7pPr>
            <a:lvl8pPr lvl="7" rtl="0" algn="r">
              <a:spcBef>
                <a:spcPts val="0"/>
              </a:spcBef>
              <a:spcAft>
                <a:spcPts val="0"/>
              </a:spcAft>
              <a:buClr>
                <a:schemeClr val="accent6"/>
              </a:buClr>
              <a:buSzPts val="5200"/>
              <a:buNone/>
              <a:defRPr sz="5200">
                <a:solidFill>
                  <a:schemeClr val="accent6"/>
                </a:solidFill>
              </a:defRPr>
            </a:lvl8pPr>
            <a:lvl9pPr lvl="8" rtl="0" algn="r">
              <a:spcBef>
                <a:spcPts val="0"/>
              </a:spcBef>
              <a:spcAft>
                <a:spcPts val="0"/>
              </a:spcAft>
              <a:buClr>
                <a:schemeClr val="accent6"/>
              </a:buClr>
              <a:buSzPts val="5200"/>
              <a:buNone/>
              <a:defRPr sz="5200">
                <a:solidFill>
                  <a:schemeClr val="accent6"/>
                </a:solidFill>
              </a:defRPr>
            </a:lvl9pPr>
          </a:lstStyle>
          <a:p/>
        </p:txBody>
      </p:sp>
      <p:sp>
        <p:nvSpPr>
          <p:cNvPr id="229" name="Google Shape;229;p38"/>
          <p:cNvSpPr txBox="1"/>
          <p:nvPr>
            <p:ph idx="1" type="subTitle"/>
          </p:nvPr>
        </p:nvSpPr>
        <p:spPr>
          <a:xfrm>
            <a:off x="726575" y="3250025"/>
            <a:ext cx="3149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230" name="Google Shape;230;p38"/>
          <p:cNvSpPr txBox="1"/>
          <p:nvPr>
            <p:ph hasCustomPrompt="1" idx="2" type="title"/>
          </p:nvPr>
        </p:nvSpPr>
        <p:spPr>
          <a:xfrm>
            <a:off x="726575" y="1139775"/>
            <a:ext cx="3149100" cy="79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6"/>
              </a:buClr>
              <a:buSzPts val="7200"/>
              <a:buNone/>
              <a:defRPr sz="7200">
                <a:solidFill>
                  <a:schemeClr val="accent6"/>
                </a:solidFill>
              </a:defRPr>
            </a:lvl1pPr>
            <a:lvl2pPr lvl="1" rtl="0" algn="r">
              <a:spcBef>
                <a:spcPts val="0"/>
              </a:spcBef>
              <a:spcAft>
                <a:spcPts val="0"/>
              </a:spcAft>
              <a:buClr>
                <a:schemeClr val="accent6"/>
              </a:buClr>
              <a:buSzPts val="6000"/>
              <a:buNone/>
              <a:defRPr sz="6000">
                <a:solidFill>
                  <a:schemeClr val="accent6"/>
                </a:solidFill>
              </a:defRPr>
            </a:lvl2pPr>
            <a:lvl3pPr lvl="2" rtl="0" algn="r">
              <a:spcBef>
                <a:spcPts val="0"/>
              </a:spcBef>
              <a:spcAft>
                <a:spcPts val="0"/>
              </a:spcAft>
              <a:buClr>
                <a:schemeClr val="accent6"/>
              </a:buClr>
              <a:buSzPts val="6000"/>
              <a:buNone/>
              <a:defRPr sz="6000">
                <a:solidFill>
                  <a:schemeClr val="accent6"/>
                </a:solidFill>
              </a:defRPr>
            </a:lvl3pPr>
            <a:lvl4pPr lvl="3" rtl="0" algn="r">
              <a:spcBef>
                <a:spcPts val="0"/>
              </a:spcBef>
              <a:spcAft>
                <a:spcPts val="0"/>
              </a:spcAft>
              <a:buClr>
                <a:schemeClr val="accent6"/>
              </a:buClr>
              <a:buSzPts val="6000"/>
              <a:buNone/>
              <a:defRPr sz="6000">
                <a:solidFill>
                  <a:schemeClr val="accent6"/>
                </a:solidFill>
              </a:defRPr>
            </a:lvl4pPr>
            <a:lvl5pPr lvl="4" rtl="0" algn="r">
              <a:spcBef>
                <a:spcPts val="0"/>
              </a:spcBef>
              <a:spcAft>
                <a:spcPts val="0"/>
              </a:spcAft>
              <a:buClr>
                <a:schemeClr val="accent6"/>
              </a:buClr>
              <a:buSzPts val="6000"/>
              <a:buNone/>
              <a:defRPr sz="6000">
                <a:solidFill>
                  <a:schemeClr val="accent6"/>
                </a:solidFill>
              </a:defRPr>
            </a:lvl5pPr>
            <a:lvl6pPr lvl="5" rtl="0" algn="r">
              <a:spcBef>
                <a:spcPts val="0"/>
              </a:spcBef>
              <a:spcAft>
                <a:spcPts val="0"/>
              </a:spcAft>
              <a:buClr>
                <a:schemeClr val="accent6"/>
              </a:buClr>
              <a:buSzPts val="6000"/>
              <a:buNone/>
              <a:defRPr sz="6000">
                <a:solidFill>
                  <a:schemeClr val="accent6"/>
                </a:solidFill>
              </a:defRPr>
            </a:lvl6pPr>
            <a:lvl7pPr lvl="6" rtl="0" algn="r">
              <a:spcBef>
                <a:spcPts val="0"/>
              </a:spcBef>
              <a:spcAft>
                <a:spcPts val="0"/>
              </a:spcAft>
              <a:buClr>
                <a:schemeClr val="accent6"/>
              </a:buClr>
              <a:buSzPts val="6000"/>
              <a:buNone/>
              <a:defRPr sz="6000">
                <a:solidFill>
                  <a:schemeClr val="accent6"/>
                </a:solidFill>
              </a:defRPr>
            </a:lvl7pPr>
            <a:lvl8pPr lvl="7" rtl="0" algn="r">
              <a:spcBef>
                <a:spcPts val="0"/>
              </a:spcBef>
              <a:spcAft>
                <a:spcPts val="0"/>
              </a:spcAft>
              <a:buClr>
                <a:schemeClr val="accent6"/>
              </a:buClr>
              <a:buSzPts val="6000"/>
              <a:buNone/>
              <a:defRPr sz="6000">
                <a:solidFill>
                  <a:schemeClr val="accent6"/>
                </a:solidFill>
              </a:defRPr>
            </a:lvl8pPr>
            <a:lvl9pPr lvl="8" rtl="0" algn="r">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ONE_COLUMN_TEXT_1_1_1">
    <p:spTree>
      <p:nvGrpSpPr>
        <p:cNvPr id="231" name="Shape 231"/>
        <p:cNvGrpSpPr/>
        <p:nvPr/>
      </p:nvGrpSpPr>
      <p:grpSpPr>
        <a:xfrm>
          <a:off x="0" y="0"/>
          <a:ext cx="0" cy="0"/>
          <a:chOff x="0" y="0"/>
          <a:chExt cx="0" cy="0"/>
        </a:xfrm>
      </p:grpSpPr>
      <p:sp>
        <p:nvSpPr>
          <p:cNvPr id="232" name="Google Shape;232;p39"/>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233" name="Google Shape;233;p39"/>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234" name="Google Shape;234;p39"/>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5" name="Google Shape;235;p39"/>
          <p:cNvSpPr txBox="1"/>
          <p:nvPr/>
        </p:nvSpPr>
        <p:spPr>
          <a:xfrm>
            <a:off x="3017400" y="3530325"/>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b="1" lang="en" sz="1000">
                <a:solidFill>
                  <a:srgbClr val="000549"/>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000549"/>
                </a:solidFill>
                <a:latin typeface="Roboto"/>
                <a:ea typeface="Roboto"/>
                <a:cs typeface="Roboto"/>
                <a:sym typeface="Roboto"/>
              </a:rPr>
              <a:t>, including icons by </a:t>
            </a:r>
            <a:r>
              <a:rPr b="1" lang="en" sz="1000">
                <a:solidFill>
                  <a:srgbClr val="000549"/>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000549"/>
                </a:solidFill>
                <a:latin typeface="Roboto"/>
                <a:ea typeface="Roboto"/>
                <a:cs typeface="Roboto"/>
                <a:sym typeface="Roboto"/>
              </a:rPr>
              <a:t>, infographics &amp; images by </a:t>
            </a:r>
            <a:r>
              <a:rPr b="1" lang="en" sz="1000">
                <a:solidFill>
                  <a:srgbClr val="000549"/>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000549"/>
                </a:solidFill>
                <a:latin typeface="Roboto"/>
                <a:ea typeface="Roboto"/>
                <a:cs typeface="Roboto"/>
                <a:sym typeface="Roboto"/>
              </a:rPr>
              <a:t> and illustrations by </a:t>
            </a:r>
            <a:r>
              <a:rPr b="1" lang="en" sz="1000">
                <a:solidFill>
                  <a:srgbClr val="000549"/>
                </a:solidFill>
                <a:uFill>
                  <a:noFill/>
                </a:uFill>
                <a:latin typeface="Roboto"/>
                <a:ea typeface="Roboto"/>
                <a:cs typeface="Roboto"/>
                <a:sym typeface="Roboto"/>
                <a:hlinkClick r:id="rId5">
                  <a:extLst>
                    <a:ext uri="{A12FA001-AC4F-418D-AE19-62706E023703}">
                      <ahyp:hlinkClr val="tx"/>
                    </a:ext>
                  </a:extLst>
                </a:hlinkClick>
              </a:rPr>
              <a:t>Storyset</a:t>
            </a:r>
            <a:endParaRPr b="1" sz="1000">
              <a:solidFill>
                <a:srgbClr val="000549"/>
              </a:solidFill>
              <a:latin typeface="Roboto"/>
              <a:ea typeface="Roboto"/>
              <a:cs typeface="Roboto"/>
              <a:sym typeface="Roboto"/>
            </a:endParaRPr>
          </a:p>
          <a:p>
            <a:pPr indent="0" lvl="0" marL="0" rtl="0" algn="ctr">
              <a:spcBef>
                <a:spcPts val="300"/>
              </a:spcBef>
              <a:spcAft>
                <a:spcPts val="0"/>
              </a:spcAft>
              <a:buNone/>
            </a:pPr>
            <a:r>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
  <p:cSld name="TITLE_AND_TWO_COLUMNS_1">
    <p:spTree>
      <p:nvGrpSpPr>
        <p:cNvPr id="236" name="Shape 236"/>
        <p:cNvGrpSpPr/>
        <p:nvPr/>
      </p:nvGrpSpPr>
      <p:grpSpPr>
        <a:xfrm>
          <a:off x="0" y="0"/>
          <a:ext cx="0" cy="0"/>
          <a:chOff x="0" y="0"/>
          <a:chExt cx="0" cy="0"/>
        </a:xfrm>
      </p:grpSpPr>
      <p:sp>
        <p:nvSpPr>
          <p:cNvPr id="237" name="Google Shape;237;p40"/>
          <p:cNvSpPr txBox="1"/>
          <p:nvPr>
            <p:ph idx="1" type="body"/>
          </p:nvPr>
        </p:nvSpPr>
        <p:spPr>
          <a:xfrm>
            <a:off x="737000" y="1408100"/>
            <a:ext cx="38349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1600"/>
              </a:spcBef>
              <a:spcAft>
                <a:spcPts val="0"/>
              </a:spcAft>
              <a:buClr>
                <a:schemeClr val="dk2"/>
              </a:buClr>
              <a:buSzPts val="1400"/>
              <a:buChar char="○"/>
              <a:defRPr/>
            </a:lvl2pPr>
            <a:lvl3pPr indent="-317500" lvl="2" marL="1371600" rtl="0">
              <a:spcBef>
                <a:spcPts val="1600"/>
              </a:spcBef>
              <a:spcAft>
                <a:spcPts val="0"/>
              </a:spcAft>
              <a:buClr>
                <a:schemeClr val="dk2"/>
              </a:buClr>
              <a:buSzPts val="1400"/>
              <a:buChar char="■"/>
              <a:defRPr/>
            </a:lvl3pPr>
            <a:lvl4pPr indent="-317500" lvl="3" marL="1828800" rtl="0">
              <a:spcBef>
                <a:spcPts val="1600"/>
              </a:spcBef>
              <a:spcAft>
                <a:spcPts val="0"/>
              </a:spcAft>
              <a:buClr>
                <a:schemeClr val="dk2"/>
              </a:buClr>
              <a:buSzPts val="1400"/>
              <a:buChar char="●"/>
              <a:defRPr/>
            </a:lvl4pPr>
            <a:lvl5pPr indent="-317500" lvl="4" marL="2286000" rtl="0">
              <a:spcBef>
                <a:spcPts val="1600"/>
              </a:spcBef>
              <a:spcAft>
                <a:spcPts val="0"/>
              </a:spcAft>
              <a:buClr>
                <a:schemeClr val="dk2"/>
              </a:buClr>
              <a:buSzPts val="1400"/>
              <a:buChar char="○"/>
              <a:defRPr/>
            </a:lvl5pPr>
            <a:lvl6pPr indent="-317500" lvl="5" marL="2743200" rtl="0">
              <a:spcBef>
                <a:spcPts val="1600"/>
              </a:spcBef>
              <a:spcAft>
                <a:spcPts val="0"/>
              </a:spcAft>
              <a:buClr>
                <a:schemeClr val="dk2"/>
              </a:buClr>
              <a:buSzPts val="1400"/>
              <a:buChar char="■"/>
              <a:defRPr/>
            </a:lvl6pPr>
            <a:lvl7pPr indent="-317500" lvl="6" marL="3200400" rtl="0">
              <a:spcBef>
                <a:spcPts val="1600"/>
              </a:spcBef>
              <a:spcAft>
                <a:spcPts val="0"/>
              </a:spcAft>
              <a:buClr>
                <a:schemeClr val="dk2"/>
              </a:buClr>
              <a:buSzPts val="1400"/>
              <a:buChar char="●"/>
              <a:defRPr/>
            </a:lvl7pPr>
            <a:lvl8pPr indent="-317500" lvl="7" marL="3657600" rtl="0">
              <a:spcBef>
                <a:spcPts val="1600"/>
              </a:spcBef>
              <a:spcAft>
                <a:spcPts val="0"/>
              </a:spcAft>
              <a:buClr>
                <a:schemeClr val="dk2"/>
              </a:buClr>
              <a:buSzPts val="1400"/>
              <a:buChar char="○"/>
              <a:defRPr/>
            </a:lvl8pPr>
            <a:lvl9pPr indent="-317500" lvl="8" marL="4114800" rtl="0">
              <a:spcBef>
                <a:spcPts val="1600"/>
              </a:spcBef>
              <a:spcAft>
                <a:spcPts val="1600"/>
              </a:spcAft>
              <a:buClr>
                <a:schemeClr val="dk2"/>
              </a:buClr>
              <a:buSzPts val="1400"/>
              <a:buChar char="■"/>
              <a:defRPr/>
            </a:lvl9pPr>
          </a:lstStyle>
          <a:p/>
        </p:txBody>
      </p:sp>
      <p:sp>
        <p:nvSpPr>
          <p:cNvPr id="238" name="Google Shape;238;p40"/>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9" name="Google Shape;239;p4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713225" y="1374600"/>
            <a:ext cx="4450800" cy="2394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719850" y="1550350"/>
            <a:ext cx="3821700" cy="50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800"/>
              <a:buFont typeface="Advent Pro"/>
              <a:buNone/>
              <a:defRPr b="1" sz="2200">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 name="Google Shape;35;p9"/>
          <p:cNvSpPr txBox="1"/>
          <p:nvPr>
            <p:ph idx="2" type="body"/>
          </p:nvPr>
        </p:nvSpPr>
        <p:spPr>
          <a:xfrm>
            <a:off x="719850" y="2187075"/>
            <a:ext cx="3821700" cy="217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0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5108600" y="1906375"/>
            <a:ext cx="3135000" cy="2394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4000"/>
              <a:buNone/>
              <a:defRPr sz="4000">
                <a:solidFill>
                  <a:schemeClr val="lt1"/>
                </a:solidFill>
              </a:defRPr>
            </a:lvl1pPr>
            <a:lvl2pPr lvl="1" rtl="0" algn="r">
              <a:spcBef>
                <a:spcPts val="0"/>
              </a:spcBef>
              <a:spcAft>
                <a:spcPts val="0"/>
              </a:spcAft>
              <a:buClr>
                <a:schemeClr val="accent1"/>
              </a:buClr>
              <a:buSzPts val="3600"/>
              <a:buNone/>
              <a:defRPr sz="3600">
                <a:solidFill>
                  <a:schemeClr val="accent1"/>
                </a:solidFill>
              </a:defRPr>
            </a:lvl2pPr>
            <a:lvl3pPr lvl="2" rtl="0" algn="r">
              <a:spcBef>
                <a:spcPts val="0"/>
              </a:spcBef>
              <a:spcAft>
                <a:spcPts val="0"/>
              </a:spcAft>
              <a:buClr>
                <a:schemeClr val="accent1"/>
              </a:buClr>
              <a:buSzPts val="3600"/>
              <a:buNone/>
              <a:defRPr sz="3600">
                <a:solidFill>
                  <a:schemeClr val="accent1"/>
                </a:solidFill>
              </a:defRPr>
            </a:lvl3pPr>
            <a:lvl4pPr lvl="3" rtl="0" algn="r">
              <a:spcBef>
                <a:spcPts val="0"/>
              </a:spcBef>
              <a:spcAft>
                <a:spcPts val="0"/>
              </a:spcAft>
              <a:buClr>
                <a:schemeClr val="accent1"/>
              </a:buClr>
              <a:buSzPts val="3600"/>
              <a:buNone/>
              <a:defRPr sz="3600">
                <a:solidFill>
                  <a:schemeClr val="accent1"/>
                </a:solidFill>
              </a:defRPr>
            </a:lvl4pPr>
            <a:lvl5pPr lvl="4" rtl="0" algn="r">
              <a:spcBef>
                <a:spcPts val="0"/>
              </a:spcBef>
              <a:spcAft>
                <a:spcPts val="0"/>
              </a:spcAft>
              <a:buClr>
                <a:schemeClr val="accent1"/>
              </a:buClr>
              <a:buSzPts val="3600"/>
              <a:buNone/>
              <a:defRPr sz="3600">
                <a:solidFill>
                  <a:schemeClr val="accent1"/>
                </a:solidFill>
              </a:defRPr>
            </a:lvl5pPr>
            <a:lvl6pPr lvl="5" rtl="0" algn="r">
              <a:spcBef>
                <a:spcPts val="0"/>
              </a:spcBef>
              <a:spcAft>
                <a:spcPts val="0"/>
              </a:spcAft>
              <a:buClr>
                <a:schemeClr val="accent1"/>
              </a:buClr>
              <a:buSzPts val="3600"/>
              <a:buNone/>
              <a:defRPr sz="3600">
                <a:solidFill>
                  <a:schemeClr val="accent1"/>
                </a:solidFill>
              </a:defRPr>
            </a:lvl6pPr>
            <a:lvl7pPr lvl="6" rtl="0" algn="r">
              <a:spcBef>
                <a:spcPts val="0"/>
              </a:spcBef>
              <a:spcAft>
                <a:spcPts val="0"/>
              </a:spcAft>
              <a:buClr>
                <a:schemeClr val="accent1"/>
              </a:buClr>
              <a:buSzPts val="3600"/>
              <a:buNone/>
              <a:defRPr sz="3600">
                <a:solidFill>
                  <a:schemeClr val="accent1"/>
                </a:solidFill>
              </a:defRPr>
            </a:lvl7pPr>
            <a:lvl8pPr lvl="7" rtl="0" algn="r">
              <a:spcBef>
                <a:spcPts val="0"/>
              </a:spcBef>
              <a:spcAft>
                <a:spcPts val="0"/>
              </a:spcAft>
              <a:buClr>
                <a:schemeClr val="accent1"/>
              </a:buClr>
              <a:buSzPts val="3600"/>
              <a:buNone/>
              <a:defRPr sz="3600">
                <a:solidFill>
                  <a:schemeClr val="accent1"/>
                </a:solidFill>
              </a:defRPr>
            </a:lvl8pPr>
            <a:lvl9pPr lvl="8" rtl="0"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41"/>
          <p:cNvGrpSpPr/>
          <p:nvPr/>
        </p:nvGrpSpPr>
        <p:grpSpPr>
          <a:xfrm>
            <a:off x="4020093" y="607663"/>
            <a:ext cx="5065148" cy="3795451"/>
            <a:chOff x="936525" y="238100"/>
            <a:chExt cx="5319975" cy="3986400"/>
          </a:xfrm>
        </p:grpSpPr>
        <p:sp>
          <p:nvSpPr>
            <p:cNvPr id="245" name="Google Shape;245;p41"/>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1"/>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1"/>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1"/>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1"/>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41"/>
          <p:cNvSpPr txBox="1"/>
          <p:nvPr>
            <p:ph type="ctrTitle"/>
          </p:nvPr>
        </p:nvSpPr>
        <p:spPr>
          <a:xfrm>
            <a:off x="699600" y="762775"/>
            <a:ext cx="3618000" cy="24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LocalEats</a:t>
            </a:r>
            <a:endParaRPr/>
          </a:p>
        </p:txBody>
      </p:sp>
      <p:sp>
        <p:nvSpPr>
          <p:cNvPr id="251" name="Google Shape;251;p41"/>
          <p:cNvSpPr txBox="1"/>
          <p:nvPr>
            <p:ph idx="1" type="subTitle"/>
          </p:nvPr>
        </p:nvSpPr>
        <p:spPr>
          <a:xfrm>
            <a:off x="699600" y="3372625"/>
            <a:ext cx="2836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dvent Pro"/>
                <a:ea typeface="Advent Pro"/>
                <a:cs typeface="Advent Pro"/>
                <a:sym typeface="Advent Pro"/>
              </a:rPr>
              <a:t>Celeste Nobrega &amp; Pierce Gillim</a:t>
            </a:r>
            <a:endParaRPr>
              <a:latin typeface="Advent Pro"/>
              <a:ea typeface="Advent Pro"/>
              <a:cs typeface="Advent Pro"/>
              <a:sym typeface="Advent Pro"/>
            </a:endParaRPr>
          </a:p>
        </p:txBody>
      </p:sp>
      <p:cxnSp>
        <p:nvCxnSpPr>
          <p:cNvPr id="252" name="Google Shape;252;p41"/>
          <p:cNvCxnSpPr/>
          <p:nvPr/>
        </p:nvCxnSpPr>
        <p:spPr>
          <a:xfrm>
            <a:off x="711800" y="32589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253" name="Google Shape;253;p41"/>
          <p:cNvGrpSpPr/>
          <p:nvPr/>
        </p:nvGrpSpPr>
        <p:grpSpPr>
          <a:xfrm>
            <a:off x="4760184" y="632680"/>
            <a:ext cx="4717227" cy="4962536"/>
            <a:chOff x="1713850" y="264375"/>
            <a:chExt cx="4954550" cy="5212200"/>
          </a:xfrm>
        </p:grpSpPr>
        <p:sp>
          <p:nvSpPr>
            <p:cNvPr id="254" name="Google Shape;254;p41"/>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1"/>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1"/>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1"/>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1"/>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1"/>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1"/>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1"/>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1"/>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1"/>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1"/>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0"/>
          <p:cNvSpPr txBox="1"/>
          <p:nvPr>
            <p:ph idx="1" type="subTitle"/>
          </p:nvPr>
        </p:nvSpPr>
        <p:spPr>
          <a:xfrm>
            <a:off x="5208325" y="155963"/>
            <a:ext cx="3111000" cy="14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did we produce our data?</a:t>
            </a:r>
            <a:endParaRPr/>
          </a:p>
        </p:txBody>
      </p:sp>
      <p:grpSp>
        <p:nvGrpSpPr>
          <p:cNvPr id="651" name="Google Shape;651;p50"/>
          <p:cNvGrpSpPr/>
          <p:nvPr/>
        </p:nvGrpSpPr>
        <p:grpSpPr>
          <a:xfrm>
            <a:off x="203554" y="480066"/>
            <a:ext cx="3476720" cy="3724363"/>
            <a:chOff x="1809182" y="1060067"/>
            <a:chExt cx="1553147" cy="1663776"/>
          </a:xfrm>
        </p:grpSpPr>
        <p:sp>
          <p:nvSpPr>
            <p:cNvPr id="652" name="Google Shape;652;p50"/>
            <p:cNvSpPr/>
            <p:nvPr/>
          </p:nvSpPr>
          <p:spPr>
            <a:xfrm>
              <a:off x="1809182" y="1373883"/>
              <a:ext cx="1553147" cy="134996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2209348" y="1060067"/>
              <a:ext cx="315697" cy="274390"/>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50"/>
          <p:cNvSpPr txBox="1"/>
          <p:nvPr>
            <p:ph idx="2" type="body"/>
          </p:nvPr>
        </p:nvSpPr>
        <p:spPr>
          <a:xfrm>
            <a:off x="5208325" y="1735241"/>
            <a:ext cx="3111000" cy="279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We used a data fabrication service called Mockaroo. Mockaroo is a very powerful tool that allows a user to create several schemas and upload datasets to make mock data. There are 145 different types of data mockaroo can create, on top of being fully customizable using the Ruby language, SQL Expressions, formulas, and more</a:t>
            </a:r>
            <a:endParaRPr/>
          </a:p>
        </p:txBody>
      </p:sp>
      <p:pic>
        <p:nvPicPr>
          <p:cNvPr id="655" name="Google Shape;655;p50"/>
          <p:cNvPicPr preferRelativeResize="0"/>
          <p:nvPr/>
        </p:nvPicPr>
        <p:blipFill rotWithShape="1">
          <a:blip r:embed="rId3">
            <a:alphaModFix/>
          </a:blip>
          <a:srcRect b="0" l="23254" r="23249" t="0"/>
          <a:stretch/>
        </p:blipFill>
        <p:spPr>
          <a:xfrm>
            <a:off x="931625" y="743400"/>
            <a:ext cx="3726000" cy="36567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1"/>
          <p:cNvSpPr txBox="1"/>
          <p:nvPr>
            <p:ph type="title"/>
          </p:nvPr>
        </p:nvSpPr>
        <p:spPr>
          <a:xfrm>
            <a:off x="3637201" y="1121075"/>
            <a:ext cx="1869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Driver</a:t>
            </a:r>
            <a:endParaRPr/>
          </a:p>
        </p:txBody>
      </p:sp>
      <p:sp>
        <p:nvSpPr>
          <p:cNvPr id="661" name="Google Shape;661;p51"/>
          <p:cNvSpPr txBox="1"/>
          <p:nvPr>
            <p:ph idx="2" type="title"/>
          </p:nvPr>
        </p:nvSpPr>
        <p:spPr>
          <a:xfrm>
            <a:off x="1167625" y="2937275"/>
            <a:ext cx="1869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Order</a:t>
            </a:r>
            <a:endParaRPr/>
          </a:p>
        </p:txBody>
      </p:sp>
      <p:sp>
        <p:nvSpPr>
          <p:cNvPr id="662" name="Google Shape;662;p51"/>
          <p:cNvSpPr txBox="1"/>
          <p:nvPr>
            <p:ph idx="1" type="subTitle"/>
          </p:nvPr>
        </p:nvSpPr>
        <p:spPr>
          <a:xfrm>
            <a:off x="1167625" y="3319700"/>
            <a:ext cx="1869600" cy="184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t>300 order </a:t>
            </a:r>
            <a:r>
              <a:rPr lang="en" sz="1200"/>
              <a:t>IDs (6 digits). 627 total rows, as some orders are collaborative.  Delivery time and order time generated to be randomly 10-30 minutes apart. Quantity is a rand int 1-20. Extended price is the price * quantity</a:t>
            </a:r>
            <a:endParaRPr sz="1200"/>
          </a:p>
        </p:txBody>
      </p:sp>
      <p:sp>
        <p:nvSpPr>
          <p:cNvPr id="663" name="Google Shape;663;p51"/>
          <p:cNvSpPr txBox="1"/>
          <p:nvPr>
            <p:ph idx="3" type="title"/>
          </p:nvPr>
        </p:nvSpPr>
        <p:spPr>
          <a:xfrm>
            <a:off x="3637201" y="2937275"/>
            <a:ext cx="1869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Alert</a:t>
            </a:r>
            <a:endParaRPr/>
          </a:p>
        </p:txBody>
      </p:sp>
      <p:sp>
        <p:nvSpPr>
          <p:cNvPr id="664" name="Google Shape;664;p51"/>
          <p:cNvSpPr txBox="1"/>
          <p:nvPr>
            <p:ph idx="4" type="subTitle"/>
          </p:nvPr>
        </p:nvSpPr>
        <p:spPr>
          <a:xfrm>
            <a:off x="3637200" y="3460475"/>
            <a:ext cx="1869600" cy="147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300 rows. </a:t>
            </a:r>
            <a:br>
              <a:rPr lang="en" sz="1200"/>
            </a:br>
            <a:r>
              <a:rPr lang="en" sz="1200"/>
              <a:t>Alert time and pick up time are generated to be 2 to 10 minutes apart. Alert time is the same as order time. Delivered by is pulled from driver ID randomly. </a:t>
            </a:r>
            <a:endParaRPr sz="1200"/>
          </a:p>
        </p:txBody>
      </p:sp>
      <p:sp>
        <p:nvSpPr>
          <p:cNvPr id="665" name="Google Shape;665;p51"/>
          <p:cNvSpPr txBox="1"/>
          <p:nvPr>
            <p:ph idx="5" type="title"/>
          </p:nvPr>
        </p:nvSpPr>
        <p:spPr>
          <a:xfrm>
            <a:off x="6106776" y="2937275"/>
            <a:ext cx="1869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Menu</a:t>
            </a:r>
            <a:endParaRPr/>
          </a:p>
        </p:txBody>
      </p:sp>
      <p:sp>
        <p:nvSpPr>
          <p:cNvPr id="666" name="Google Shape;666;p51"/>
          <p:cNvSpPr txBox="1"/>
          <p:nvPr>
            <p:ph idx="6" type="subTitle"/>
          </p:nvPr>
        </p:nvSpPr>
        <p:spPr>
          <a:xfrm>
            <a:off x="6106775" y="3460475"/>
            <a:ext cx="18696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t>500 rows. </a:t>
            </a:r>
            <a:br>
              <a:rPr lang="en" sz="1200"/>
            </a:br>
            <a:r>
              <a:rPr lang="en" sz="1200"/>
              <a:t>ID is a </a:t>
            </a:r>
            <a:r>
              <a:rPr lang="en" sz="1200"/>
              <a:t>number</a:t>
            </a:r>
            <a:r>
              <a:rPr lang="en" sz="1200"/>
              <a:t> 1-200, menu type is Breakfast, Lunch, Dinner, or All Day. Price is a rand real 1-20, itemID is 4 digit number. </a:t>
            </a:r>
            <a:endParaRPr sz="1200"/>
          </a:p>
        </p:txBody>
      </p:sp>
      <p:sp>
        <p:nvSpPr>
          <p:cNvPr id="667" name="Google Shape;667;p51"/>
          <p:cNvSpPr txBox="1"/>
          <p:nvPr>
            <p:ph idx="8" type="title"/>
          </p:nvPr>
        </p:nvSpPr>
        <p:spPr>
          <a:xfrm>
            <a:off x="1167625" y="1121075"/>
            <a:ext cx="1869600" cy="523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User</a:t>
            </a:r>
            <a:endParaRPr/>
          </a:p>
        </p:txBody>
      </p:sp>
      <p:sp>
        <p:nvSpPr>
          <p:cNvPr id="668" name="Google Shape;668;p51"/>
          <p:cNvSpPr txBox="1"/>
          <p:nvPr>
            <p:ph idx="9" type="subTitle"/>
          </p:nvPr>
        </p:nvSpPr>
        <p:spPr>
          <a:xfrm>
            <a:off x="1167625" y="1610950"/>
            <a:ext cx="1869600" cy="110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t>200 rows</a:t>
            </a:r>
            <a:endParaRPr sz="1200"/>
          </a:p>
          <a:p>
            <a:pPr indent="0" lvl="0" marL="0" rtl="0" algn="ctr">
              <a:spcBef>
                <a:spcPts val="0"/>
              </a:spcBef>
              <a:spcAft>
                <a:spcPts val="0"/>
              </a:spcAft>
              <a:buNone/>
            </a:pPr>
            <a:r>
              <a:rPr lang="en" sz="1200"/>
              <a:t>ID is row number. Used mockaroo pre-defined data types: full name and street address. </a:t>
            </a:r>
            <a:endParaRPr sz="1200"/>
          </a:p>
        </p:txBody>
      </p:sp>
      <p:sp>
        <p:nvSpPr>
          <p:cNvPr id="669" name="Google Shape;669;p51"/>
          <p:cNvSpPr txBox="1"/>
          <p:nvPr>
            <p:ph idx="13" type="subTitle"/>
          </p:nvPr>
        </p:nvSpPr>
        <p:spPr>
          <a:xfrm>
            <a:off x="3637200" y="1644275"/>
            <a:ext cx="18696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t>200 rows</a:t>
            </a:r>
            <a:endParaRPr sz="1200"/>
          </a:p>
          <a:p>
            <a:pPr indent="0" lvl="0" marL="0" rtl="0" algn="ctr">
              <a:spcBef>
                <a:spcPts val="0"/>
              </a:spcBef>
              <a:spcAft>
                <a:spcPts val="0"/>
              </a:spcAft>
              <a:buNone/>
            </a:pPr>
            <a:r>
              <a:rPr lang="en" sz="1200"/>
              <a:t>ID is row number. </a:t>
            </a:r>
            <a:r>
              <a:rPr lang="en" sz="1200"/>
              <a:t>Used mockaroo pre-defined data types: full name, car make, car model, and car VIN.</a:t>
            </a:r>
            <a:endParaRPr sz="1200"/>
          </a:p>
        </p:txBody>
      </p:sp>
      <p:sp>
        <p:nvSpPr>
          <p:cNvPr id="670" name="Google Shape;670;p51"/>
          <p:cNvSpPr txBox="1"/>
          <p:nvPr>
            <p:ph idx="14" type="title"/>
          </p:nvPr>
        </p:nvSpPr>
        <p:spPr>
          <a:xfrm>
            <a:off x="6106776" y="1121075"/>
            <a:ext cx="1869600" cy="523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a:t>Restaurant</a:t>
            </a:r>
            <a:endParaRPr/>
          </a:p>
        </p:txBody>
      </p:sp>
      <p:sp>
        <p:nvSpPr>
          <p:cNvPr id="671" name="Google Shape;671;p51"/>
          <p:cNvSpPr txBox="1"/>
          <p:nvPr>
            <p:ph idx="15" type="subTitle"/>
          </p:nvPr>
        </p:nvSpPr>
        <p:spPr>
          <a:xfrm>
            <a:off x="6106775" y="1644275"/>
            <a:ext cx="18696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t>100 rows</a:t>
            </a:r>
            <a:endParaRPr sz="1200"/>
          </a:p>
          <a:p>
            <a:pPr indent="0" lvl="0" marL="0" rtl="0" algn="ctr">
              <a:spcBef>
                <a:spcPts val="0"/>
              </a:spcBef>
              <a:spcAft>
                <a:spcPts val="0"/>
              </a:spcAft>
              <a:buNone/>
            </a:pPr>
            <a:r>
              <a:rPr lang="en" sz="1200"/>
              <a:t>ID is row number. Category is a custom list describing type of food sold. Name was manually entered. </a:t>
            </a:r>
            <a:endParaRPr sz="1200"/>
          </a:p>
        </p:txBody>
      </p:sp>
      <p:pic>
        <p:nvPicPr>
          <p:cNvPr id="672" name="Google Shape;672;p51"/>
          <p:cNvPicPr preferRelativeResize="0"/>
          <p:nvPr/>
        </p:nvPicPr>
        <p:blipFill>
          <a:blip r:embed="rId3">
            <a:alphaModFix/>
          </a:blip>
          <a:stretch>
            <a:fillRect/>
          </a:stretch>
        </p:blipFill>
        <p:spPr>
          <a:xfrm>
            <a:off x="2301800" y="159675"/>
            <a:ext cx="4440350" cy="77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2"/>
          <p:cNvSpPr txBox="1"/>
          <p:nvPr>
            <p:ph type="ctrTitle"/>
          </p:nvPr>
        </p:nvSpPr>
        <p:spPr>
          <a:xfrm>
            <a:off x="5347675" y="1757838"/>
            <a:ext cx="3083100" cy="116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Demo</a:t>
            </a:r>
            <a:endParaRPr/>
          </a:p>
        </p:txBody>
      </p:sp>
      <p:sp>
        <p:nvSpPr>
          <p:cNvPr id="678" name="Google Shape;678;p52"/>
          <p:cNvSpPr txBox="1"/>
          <p:nvPr>
            <p:ph idx="1" type="subTitle"/>
          </p:nvPr>
        </p:nvSpPr>
        <p:spPr>
          <a:xfrm>
            <a:off x="5347675" y="2955563"/>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dvent Pro"/>
                <a:ea typeface="Advent Pro"/>
                <a:cs typeface="Advent Pro"/>
                <a:sym typeface="Advent Pro"/>
              </a:rPr>
              <a:t>How it all comes together</a:t>
            </a:r>
            <a:endParaRPr>
              <a:solidFill>
                <a:schemeClr val="dk1"/>
              </a:solidFill>
              <a:latin typeface="Advent Pro"/>
              <a:ea typeface="Advent Pro"/>
              <a:cs typeface="Advent Pro"/>
              <a:sym typeface="Advent Pro"/>
            </a:endParaRPr>
          </a:p>
        </p:txBody>
      </p:sp>
      <p:sp>
        <p:nvSpPr>
          <p:cNvPr id="679" name="Google Shape;679;p52"/>
          <p:cNvSpPr txBox="1"/>
          <p:nvPr>
            <p:ph idx="2" type="title"/>
          </p:nvPr>
        </p:nvSpPr>
        <p:spPr>
          <a:xfrm>
            <a:off x="5347675" y="845313"/>
            <a:ext cx="30831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80" name="Google Shape;680;p52"/>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flipH="1" rot="358672">
            <a:off x="338541" y="726966"/>
            <a:ext cx="2578357" cy="3251716"/>
          </a:xfrm>
          <a:custGeom>
            <a:rect b="b" l="l" r="r" t="t"/>
            <a:pathLst>
              <a:path extrusionOk="0" h="139218" w="110389">
                <a:moveTo>
                  <a:pt x="109392" y="20761"/>
                </a:moveTo>
                <a:cubicBezTo>
                  <a:pt x="110388" y="17897"/>
                  <a:pt x="107327" y="15198"/>
                  <a:pt x="105713" y="13621"/>
                </a:cubicBezTo>
                <a:cubicBezTo>
                  <a:pt x="103468" y="11426"/>
                  <a:pt x="102131" y="11015"/>
                  <a:pt x="102131" y="11015"/>
                </a:cubicBezTo>
                <a:lnTo>
                  <a:pt x="49447" y="767"/>
                </a:lnTo>
                <a:cubicBezTo>
                  <a:pt x="45536" y="0"/>
                  <a:pt x="41263" y="2461"/>
                  <a:pt x="39913" y="6257"/>
                </a:cubicBezTo>
                <a:lnTo>
                  <a:pt x="942" y="116582"/>
                </a:lnTo>
                <a:cubicBezTo>
                  <a:pt x="0" y="118474"/>
                  <a:pt x="1441" y="126254"/>
                  <a:pt x="4334" y="127566"/>
                </a:cubicBezTo>
                <a:lnTo>
                  <a:pt x="59897" y="138451"/>
                </a:lnTo>
                <a:cubicBezTo>
                  <a:pt x="63808" y="139217"/>
                  <a:pt x="68081" y="136757"/>
                  <a:pt x="69431" y="132961"/>
                </a:cubicBezTo>
                <a:cubicBezTo>
                  <a:pt x="69431" y="132961"/>
                  <a:pt x="104779" y="34029"/>
                  <a:pt x="109392" y="2076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2"/>
          <p:cNvSpPr/>
          <p:nvPr/>
        </p:nvSpPr>
        <p:spPr>
          <a:xfrm flipH="1" rot="358672">
            <a:off x="444511" y="725025"/>
            <a:ext cx="2485700" cy="3143433"/>
          </a:xfrm>
          <a:custGeom>
            <a:rect b="b" l="l" r="r" t="t"/>
            <a:pathLst>
              <a:path extrusionOk="0" h="134582" w="106422">
                <a:moveTo>
                  <a:pt x="105169" y="18473"/>
                </a:moveTo>
                <a:cubicBezTo>
                  <a:pt x="106422" y="14952"/>
                  <a:pt x="104493" y="11516"/>
                  <a:pt x="100867" y="10806"/>
                </a:cubicBezTo>
                <a:lnTo>
                  <a:pt x="49341" y="711"/>
                </a:lnTo>
                <a:cubicBezTo>
                  <a:pt x="45715" y="0"/>
                  <a:pt x="41752" y="2281"/>
                  <a:pt x="40500" y="5803"/>
                </a:cubicBezTo>
                <a:lnTo>
                  <a:pt x="1253" y="116110"/>
                </a:lnTo>
                <a:cubicBezTo>
                  <a:pt x="0" y="119630"/>
                  <a:pt x="1929" y="123065"/>
                  <a:pt x="5555" y="123776"/>
                </a:cubicBezTo>
                <a:lnTo>
                  <a:pt x="57081" y="133871"/>
                </a:lnTo>
                <a:cubicBezTo>
                  <a:pt x="60707" y="134581"/>
                  <a:pt x="64670" y="132300"/>
                  <a:pt x="65921" y="12878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flipH="1" rot="358672">
            <a:off x="603456" y="885641"/>
            <a:ext cx="2127964" cy="2604634"/>
          </a:xfrm>
          <a:custGeom>
            <a:rect b="b" l="l" r="r" t="t"/>
            <a:pathLst>
              <a:path extrusionOk="0" h="111514" w="91106">
                <a:moveTo>
                  <a:pt x="89968" y="16409"/>
                </a:moveTo>
                <a:cubicBezTo>
                  <a:pt x="91105" y="13213"/>
                  <a:pt x="89355" y="10094"/>
                  <a:pt x="86062" y="9449"/>
                </a:cubicBezTo>
                <a:lnTo>
                  <a:pt x="41129" y="645"/>
                </a:lnTo>
                <a:cubicBezTo>
                  <a:pt x="37836" y="0"/>
                  <a:pt x="34239" y="2072"/>
                  <a:pt x="33100" y="5268"/>
                </a:cubicBezTo>
                <a:lnTo>
                  <a:pt x="1137" y="95103"/>
                </a:lnTo>
                <a:cubicBezTo>
                  <a:pt x="0" y="98299"/>
                  <a:pt x="1751" y="101420"/>
                  <a:pt x="5044" y="102065"/>
                </a:cubicBezTo>
                <a:lnTo>
                  <a:pt x="49977" y="110868"/>
                </a:lnTo>
                <a:cubicBezTo>
                  <a:pt x="53271" y="111513"/>
                  <a:pt x="56868" y="109442"/>
                  <a:pt x="58005" y="1062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flipH="1" rot="358672">
            <a:off x="1900472" y="3445977"/>
            <a:ext cx="245038" cy="238569"/>
          </a:xfrm>
          <a:custGeom>
            <a:rect b="b" l="l" r="r" t="t"/>
            <a:pathLst>
              <a:path extrusionOk="0" h="10214" w="10491">
                <a:moveTo>
                  <a:pt x="6498" y="1"/>
                </a:moveTo>
                <a:cubicBezTo>
                  <a:pt x="4971" y="1"/>
                  <a:pt x="3320" y="755"/>
                  <a:pt x="2097" y="2167"/>
                </a:cubicBezTo>
                <a:cubicBezTo>
                  <a:pt x="100" y="4472"/>
                  <a:pt x="1" y="7659"/>
                  <a:pt x="1875" y="9283"/>
                </a:cubicBezTo>
                <a:cubicBezTo>
                  <a:pt x="2580" y="9893"/>
                  <a:pt x="3495" y="10214"/>
                  <a:pt x="4489" y="10214"/>
                </a:cubicBezTo>
                <a:cubicBezTo>
                  <a:pt x="4766" y="10214"/>
                  <a:pt x="5049" y="10189"/>
                  <a:pt x="5335" y="10139"/>
                </a:cubicBezTo>
                <a:cubicBezTo>
                  <a:pt x="6650" y="9907"/>
                  <a:pt x="7926" y="9156"/>
                  <a:pt x="8886" y="8048"/>
                </a:cubicBezTo>
                <a:cubicBezTo>
                  <a:pt x="9845" y="6941"/>
                  <a:pt x="10407" y="5569"/>
                  <a:pt x="10449" y="4235"/>
                </a:cubicBezTo>
                <a:cubicBezTo>
                  <a:pt x="10490" y="2901"/>
                  <a:pt x="10008" y="1713"/>
                  <a:pt x="9108" y="932"/>
                </a:cubicBezTo>
                <a:cubicBezTo>
                  <a:pt x="8381" y="303"/>
                  <a:pt x="7465" y="1"/>
                  <a:pt x="6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52"/>
          <p:cNvGrpSpPr/>
          <p:nvPr/>
        </p:nvGrpSpPr>
        <p:grpSpPr>
          <a:xfrm flipH="1">
            <a:off x="790950" y="395173"/>
            <a:ext cx="3002217" cy="2591384"/>
            <a:chOff x="6271165" y="1219823"/>
            <a:chExt cx="3002217" cy="2591384"/>
          </a:xfrm>
        </p:grpSpPr>
        <p:sp>
          <p:nvSpPr>
            <p:cNvPr id="687" name="Google Shape;687;p52"/>
            <p:cNvSpPr/>
            <p:nvPr/>
          </p:nvSpPr>
          <p:spPr>
            <a:xfrm>
              <a:off x="6339861" y="2668438"/>
              <a:ext cx="592665" cy="144051"/>
            </a:xfrm>
            <a:custGeom>
              <a:rect b="b" l="l" r="r" t="t"/>
              <a:pathLst>
                <a:path extrusionOk="0" h="5758" w="23690">
                  <a:moveTo>
                    <a:pt x="1" y="1"/>
                  </a:moveTo>
                  <a:lnTo>
                    <a:pt x="1" y="5758"/>
                  </a:lnTo>
                  <a:lnTo>
                    <a:pt x="23689" y="5758"/>
                  </a:lnTo>
                  <a:lnTo>
                    <a:pt x="236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p:nvPr/>
          </p:nvSpPr>
          <p:spPr>
            <a:xfrm>
              <a:off x="6636186" y="2668438"/>
              <a:ext cx="296332" cy="144051"/>
            </a:xfrm>
            <a:custGeom>
              <a:rect b="b" l="l" r="r" t="t"/>
              <a:pathLst>
                <a:path extrusionOk="0" h="5758" w="11845">
                  <a:moveTo>
                    <a:pt x="0" y="1"/>
                  </a:moveTo>
                  <a:lnTo>
                    <a:pt x="0" y="5758"/>
                  </a:lnTo>
                  <a:lnTo>
                    <a:pt x="11844" y="5758"/>
                  </a:lnTo>
                  <a:lnTo>
                    <a:pt x="118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2"/>
            <p:cNvSpPr/>
            <p:nvPr/>
          </p:nvSpPr>
          <p:spPr>
            <a:xfrm>
              <a:off x="6341037" y="2214577"/>
              <a:ext cx="590363" cy="407835"/>
            </a:xfrm>
            <a:custGeom>
              <a:rect b="b" l="l" r="r" t="t"/>
              <a:pathLst>
                <a:path extrusionOk="0" h="16302" w="23598">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2"/>
            <p:cNvSpPr/>
            <p:nvPr/>
          </p:nvSpPr>
          <p:spPr>
            <a:xfrm>
              <a:off x="6636186" y="2214577"/>
              <a:ext cx="295207" cy="407835"/>
            </a:xfrm>
            <a:custGeom>
              <a:rect b="b" l="l" r="r" t="t"/>
              <a:pathLst>
                <a:path extrusionOk="0" h="16302" w="11800">
                  <a:moveTo>
                    <a:pt x="0" y="0"/>
                  </a:moveTo>
                  <a:lnTo>
                    <a:pt x="0" y="16301"/>
                  </a:lnTo>
                  <a:lnTo>
                    <a:pt x="11799" y="16301"/>
                  </a:lnTo>
                  <a:lnTo>
                    <a:pt x="11799" y="11798"/>
                  </a:lnTo>
                  <a:cubicBezTo>
                    <a:pt x="11799" y="5293"/>
                    <a:pt x="6506"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6271165" y="2500572"/>
              <a:ext cx="730111" cy="197463"/>
            </a:xfrm>
            <a:custGeom>
              <a:rect b="b" l="l" r="r" t="t"/>
              <a:pathLst>
                <a:path extrusionOk="0" h="7893" w="29184">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2"/>
            <p:cNvSpPr/>
            <p:nvPr/>
          </p:nvSpPr>
          <p:spPr>
            <a:xfrm>
              <a:off x="6730300" y="2368081"/>
              <a:ext cx="42805" cy="42805"/>
            </a:xfrm>
            <a:custGeom>
              <a:rect b="b" l="l" r="r" t="t"/>
              <a:pathLst>
                <a:path extrusionOk="0" h="1711" w="1711">
                  <a:moveTo>
                    <a:pt x="1" y="0"/>
                  </a:moveTo>
                  <a:lnTo>
                    <a:pt x="1" y="1711"/>
                  </a:lnTo>
                  <a:lnTo>
                    <a:pt x="1711" y="1711"/>
                  </a:lnTo>
                  <a:lnTo>
                    <a:pt x="17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a:off x="6614772" y="2292003"/>
              <a:ext cx="42830" cy="42805"/>
            </a:xfrm>
            <a:custGeom>
              <a:rect b="b" l="l" r="r" t="t"/>
              <a:pathLst>
                <a:path extrusionOk="0" h="1711" w="1712">
                  <a:moveTo>
                    <a:pt x="1" y="1"/>
                  </a:moveTo>
                  <a:lnTo>
                    <a:pt x="1" y="1711"/>
                  </a:lnTo>
                  <a:lnTo>
                    <a:pt x="1711" y="1711"/>
                  </a:lnTo>
                  <a:lnTo>
                    <a:pt x="1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6636186" y="2292003"/>
              <a:ext cx="21415" cy="42805"/>
            </a:xfrm>
            <a:custGeom>
              <a:rect b="b" l="l" r="r" t="t"/>
              <a:pathLst>
                <a:path extrusionOk="0" h="1711" w="856">
                  <a:moveTo>
                    <a:pt x="0" y="1"/>
                  </a:moveTo>
                  <a:lnTo>
                    <a:pt x="0" y="1711"/>
                  </a:lnTo>
                  <a:lnTo>
                    <a:pt x="855" y="1711"/>
                  </a:lnTo>
                  <a:lnTo>
                    <a:pt x="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p:nvPr/>
          </p:nvSpPr>
          <p:spPr>
            <a:xfrm rot="-358672">
              <a:off x="6918595" y="1271994"/>
              <a:ext cx="1057022" cy="1055620"/>
            </a:xfrm>
            <a:custGeom>
              <a:rect b="b" l="l" r="r" t="t"/>
              <a:pathLst>
                <a:path extrusionOk="0" h="45195" w="45255">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p:nvPr/>
          </p:nvSpPr>
          <p:spPr>
            <a:xfrm rot="-358672">
              <a:off x="7187306" y="1579303"/>
              <a:ext cx="1684858" cy="1995740"/>
            </a:xfrm>
            <a:custGeom>
              <a:rect b="b" l="l" r="r" t="t"/>
              <a:pathLst>
                <a:path extrusionOk="0" h="85445" w="72135">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rot="-358672">
              <a:off x="7545221" y="2151949"/>
              <a:ext cx="1650500" cy="1577603"/>
            </a:xfrm>
            <a:custGeom>
              <a:rect b="b" l="l" r="r" t="t"/>
              <a:pathLst>
                <a:path extrusionOk="0" h="67543" w="70664">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rot="-358672">
              <a:off x="6685871" y="2388827"/>
              <a:ext cx="1673460" cy="1083041"/>
            </a:xfrm>
            <a:custGeom>
              <a:rect b="b" l="l" r="r" t="t"/>
              <a:pathLst>
                <a:path extrusionOk="0" h="46369" w="71647">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rot="-358672">
              <a:off x="6418661" y="2640414"/>
              <a:ext cx="465715" cy="295209"/>
            </a:xfrm>
            <a:custGeom>
              <a:rect b="b" l="l" r="r" t="t"/>
              <a:pathLst>
                <a:path extrusionOk="0" h="12639" w="19939">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3" name="Shape 703"/>
        <p:cNvGrpSpPr/>
        <p:nvPr/>
      </p:nvGrpSpPr>
      <p:grpSpPr>
        <a:xfrm>
          <a:off x="0" y="0"/>
          <a:ext cx="0" cy="0"/>
          <a:chOff x="0" y="0"/>
          <a:chExt cx="0" cy="0"/>
        </a:xfrm>
      </p:grpSpPr>
      <p:sp>
        <p:nvSpPr>
          <p:cNvPr id="704" name="Google Shape;704;p53"/>
          <p:cNvSpPr/>
          <p:nvPr/>
        </p:nvSpPr>
        <p:spPr>
          <a:xfrm>
            <a:off x="964400" y="1132800"/>
            <a:ext cx="2923800" cy="2923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txBox="1"/>
          <p:nvPr>
            <p:ph idx="4294967295" type="ctrTitle"/>
          </p:nvPr>
        </p:nvSpPr>
        <p:spPr>
          <a:xfrm>
            <a:off x="1061550" y="2282050"/>
            <a:ext cx="3083100" cy="11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6"/>
                </a:solidFill>
              </a:rPr>
              <a:t>Goals and Discussion</a:t>
            </a:r>
            <a:endParaRPr sz="3600">
              <a:solidFill>
                <a:schemeClr val="accent6"/>
              </a:solidFill>
            </a:endParaRPr>
          </a:p>
        </p:txBody>
      </p:sp>
      <p:sp>
        <p:nvSpPr>
          <p:cNvPr id="706" name="Google Shape;706;p53"/>
          <p:cNvSpPr txBox="1"/>
          <p:nvPr>
            <p:ph idx="4294967295" type="subTitle"/>
          </p:nvPr>
        </p:nvSpPr>
        <p:spPr>
          <a:xfrm>
            <a:off x="1061550" y="3479775"/>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dvent Pro"/>
                <a:ea typeface="Advent Pro"/>
                <a:cs typeface="Advent Pro"/>
                <a:sym typeface="Advent Pro"/>
              </a:rPr>
              <a:t>What we hope to accomplish and issues we had</a:t>
            </a:r>
            <a:endParaRPr>
              <a:solidFill>
                <a:schemeClr val="dk1"/>
              </a:solidFill>
              <a:latin typeface="Advent Pro"/>
              <a:ea typeface="Advent Pro"/>
              <a:cs typeface="Advent Pro"/>
              <a:sym typeface="Advent Pro"/>
            </a:endParaRPr>
          </a:p>
        </p:txBody>
      </p:sp>
      <p:sp>
        <p:nvSpPr>
          <p:cNvPr id="707" name="Google Shape;707;p53"/>
          <p:cNvSpPr txBox="1"/>
          <p:nvPr>
            <p:ph idx="4294967295" type="title"/>
          </p:nvPr>
        </p:nvSpPr>
        <p:spPr>
          <a:xfrm>
            <a:off x="1061550" y="1369525"/>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accent6"/>
                </a:solidFill>
              </a:rPr>
              <a:t>04</a:t>
            </a:r>
            <a:endParaRPr sz="7200">
              <a:solidFill>
                <a:schemeClr val="accent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4"/>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the project evolved</a:t>
            </a:r>
            <a:endParaRPr/>
          </a:p>
        </p:txBody>
      </p:sp>
      <p:sp>
        <p:nvSpPr>
          <p:cNvPr id="713" name="Google Shape;713;p54"/>
          <p:cNvSpPr/>
          <p:nvPr/>
        </p:nvSpPr>
        <p:spPr>
          <a:xfrm>
            <a:off x="1725825" y="2461200"/>
            <a:ext cx="1460700" cy="4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Advent Pro"/>
                <a:ea typeface="Advent Pro"/>
                <a:cs typeface="Advent Pro"/>
                <a:sym typeface="Advent Pro"/>
              </a:rPr>
              <a:t>Proposal</a:t>
            </a:r>
            <a:endParaRPr b="1" sz="2200">
              <a:solidFill>
                <a:schemeClr val="lt1"/>
              </a:solidFill>
              <a:latin typeface="Advent Pro"/>
              <a:ea typeface="Advent Pro"/>
              <a:cs typeface="Advent Pro"/>
              <a:sym typeface="Advent Pro"/>
            </a:endParaRPr>
          </a:p>
        </p:txBody>
      </p:sp>
      <p:sp>
        <p:nvSpPr>
          <p:cNvPr id="714" name="Google Shape;714;p54"/>
          <p:cNvSpPr/>
          <p:nvPr/>
        </p:nvSpPr>
        <p:spPr>
          <a:xfrm>
            <a:off x="1725825" y="3915375"/>
            <a:ext cx="1460700" cy="4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Advent Pro"/>
              <a:ea typeface="Advent Pro"/>
              <a:cs typeface="Advent Pro"/>
              <a:sym typeface="Advent Pro"/>
            </a:endParaRPr>
          </a:p>
        </p:txBody>
      </p:sp>
      <p:sp>
        <p:nvSpPr>
          <p:cNvPr id="715" name="Google Shape;715;p54"/>
          <p:cNvSpPr/>
          <p:nvPr/>
        </p:nvSpPr>
        <p:spPr>
          <a:xfrm>
            <a:off x="3791625" y="2461200"/>
            <a:ext cx="1460700" cy="40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Advent Pro"/>
                <a:ea typeface="Advent Pro"/>
                <a:cs typeface="Advent Pro"/>
                <a:sym typeface="Advent Pro"/>
              </a:rPr>
              <a:t>Progress Report</a:t>
            </a:r>
            <a:endParaRPr b="1" sz="1500">
              <a:solidFill>
                <a:schemeClr val="lt1"/>
              </a:solidFill>
              <a:latin typeface="Advent Pro"/>
              <a:ea typeface="Advent Pro"/>
              <a:cs typeface="Advent Pro"/>
              <a:sym typeface="Advent Pro"/>
            </a:endParaRPr>
          </a:p>
        </p:txBody>
      </p:sp>
      <p:sp>
        <p:nvSpPr>
          <p:cNvPr id="716" name="Google Shape;716;p54"/>
          <p:cNvSpPr/>
          <p:nvPr/>
        </p:nvSpPr>
        <p:spPr>
          <a:xfrm>
            <a:off x="3791625" y="3915375"/>
            <a:ext cx="1460700" cy="40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Advent Pro"/>
              <a:ea typeface="Advent Pro"/>
              <a:cs typeface="Advent Pro"/>
              <a:sym typeface="Advent Pro"/>
            </a:endParaRPr>
          </a:p>
        </p:txBody>
      </p:sp>
      <p:sp>
        <p:nvSpPr>
          <p:cNvPr id="717" name="Google Shape;717;p54"/>
          <p:cNvSpPr/>
          <p:nvPr/>
        </p:nvSpPr>
        <p:spPr>
          <a:xfrm>
            <a:off x="5857425" y="2461200"/>
            <a:ext cx="1460700" cy="4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Advent Pro"/>
                <a:ea typeface="Advent Pro"/>
                <a:cs typeface="Advent Pro"/>
                <a:sym typeface="Advent Pro"/>
              </a:rPr>
              <a:t>Now</a:t>
            </a:r>
            <a:endParaRPr b="1" sz="2200">
              <a:solidFill>
                <a:schemeClr val="lt1"/>
              </a:solidFill>
              <a:latin typeface="Advent Pro"/>
              <a:ea typeface="Advent Pro"/>
              <a:cs typeface="Advent Pro"/>
              <a:sym typeface="Advent Pro"/>
            </a:endParaRPr>
          </a:p>
        </p:txBody>
      </p:sp>
      <p:sp>
        <p:nvSpPr>
          <p:cNvPr id="718" name="Google Shape;718;p54"/>
          <p:cNvSpPr/>
          <p:nvPr/>
        </p:nvSpPr>
        <p:spPr>
          <a:xfrm>
            <a:off x="5857425" y="3915375"/>
            <a:ext cx="1460700" cy="4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Advent Pro"/>
              <a:ea typeface="Advent Pro"/>
              <a:cs typeface="Advent Pro"/>
              <a:sym typeface="Advent Pro"/>
            </a:endParaRPr>
          </a:p>
        </p:txBody>
      </p:sp>
      <p:sp>
        <p:nvSpPr>
          <p:cNvPr id="719" name="Google Shape;719;p54"/>
          <p:cNvSpPr/>
          <p:nvPr/>
        </p:nvSpPr>
        <p:spPr>
          <a:xfrm>
            <a:off x="2078325" y="1471075"/>
            <a:ext cx="755700" cy="755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4"/>
          <p:cNvSpPr/>
          <p:nvPr/>
        </p:nvSpPr>
        <p:spPr>
          <a:xfrm>
            <a:off x="4144125" y="1471075"/>
            <a:ext cx="755700" cy="75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4"/>
          <p:cNvSpPr/>
          <p:nvPr/>
        </p:nvSpPr>
        <p:spPr>
          <a:xfrm>
            <a:off x="6209925" y="1471075"/>
            <a:ext cx="755700" cy="755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4"/>
          <p:cNvSpPr txBox="1"/>
          <p:nvPr>
            <p:ph idx="4294967295" type="subTitle"/>
          </p:nvPr>
        </p:nvSpPr>
        <p:spPr>
          <a:xfrm>
            <a:off x="1725825" y="2977238"/>
            <a:ext cx="1460700" cy="82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Ratings</a:t>
            </a:r>
            <a:br>
              <a:rPr lang="en" sz="1400"/>
            </a:br>
            <a:r>
              <a:rPr lang="en" sz="1400"/>
              <a:t>Menu entity</a:t>
            </a:r>
            <a:br>
              <a:rPr lang="en" sz="1400"/>
            </a:br>
            <a:r>
              <a:rPr lang="en" sz="1400"/>
              <a:t>Order info</a:t>
            </a:r>
            <a:endParaRPr sz="1400"/>
          </a:p>
        </p:txBody>
      </p:sp>
      <p:sp>
        <p:nvSpPr>
          <p:cNvPr id="723" name="Google Shape;723;p54"/>
          <p:cNvSpPr txBox="1"/>
          <p:nvPr>
            <p:ph idx="4294967295" type="subTitle"/>
          </p:nvPr>
        </p:nvSpPr>
        <p:spPr>
          <a:xfrm>
            <a:off x="3791625" y="2977225"/>
            <a:ext cx="1460700" cy="82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Bad tables</a:t>
            </a:r>
            <a:br>
              <a:rPr lang="en" sz="1400"/>
            </a:br>
            <a:r>
              <a:rPr lang="en" sz="1400"/>
              <a:t>Inconsistencies</a:t>
            </a:r>
            <a:br>
              <a:rPr lang="en" sz="1400"/>
            </a:br>
            <a:r>
              <a:rPr lang="en" sz="1400"/>
              <a:t>New attributes</a:t>
            </a:r>
            <a:endParaRPr sz="1400"/>
          </a:p>
        </p:txBody>
      </p:sp>
      <p:sp>
        <p:nvSpPr>
          <p:cNvPr id="724" name="Google Shape;724;p54"/>
          <p:cNvSpPr txBox="1"/>
          <p:nvPr>
            <p:ph idx="4294967295" type="subTitle"/>
          </p:nvPr>
        </p:nvSpPr>
        <p:spPr>
          <a:xfrm>
            <a:off x="5857425" y="2977250"/>
            <a:ext cx="1816500" cy="82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Collab orders</a:t>
            </a:r>
            <a:br>
              <a:rPr lang="en" sz="1400"/>
            </a:br>
            <a:r>
              <a:rPr lang="en" sz="1400"/>
              <a:t>Meaningful data</a:t>
            </a:r>
            <a:br>
              <a:rPr lang="en" sz="1400"/>
            </a:br>
            <a:r>
              <a:rPr lang="en" sz="1400"/>
              <a:t>Python “front end”</a:t>
            </a:r>
            <a:endParaRPr sz="1400"/>
          </a:p>
        </p:txBody>
      </p:sp>
      <p:grpSp>
        <p:nvGrpSpPr>
          <p:cNvPr id="725" name="Google Shape;725;p54"/>
          <p:cNvGrpSpPr/>
          <p:nvPr/>
        </p:nvGrpSpPr>
        <p:grpSpPr>
          <a:xfrm>
            <a:off x="7264400" y="919313"/>
            <a:ext cx="1751125" cy="3953725"/>
            <a:chOff x="2677475" y="1522175"/>
            <a:chExt cx="1751125" cy="3953725"/>
          </a:xfrm>
        </p:grpSpPr>
        <p:sp>
          <p:nvSpPr>
            <p:cNvPr id="726" name="Google Shape;726;p54"/>
            <p:cNvSpPr/>
            <p:nvPr/>
          </p:nvSpPr>
          <p:spPr>
            <a:xfrm>
              <a:off x="2840825" y="1522175"/>
              <a:ext cx="1155525" cy="1241575"/>
            </a:xfrm>
            <a:custGeom>
              <a:rect b="b" l="l" r="r" t="t"/>
              <a:pathLst>
                <a:path extrusionOk="0" h="49663" w="46221">
                  <a:moveTo>
                    <a:pt x="10963" y="0"/>
                  </a:moveTo>
                  <a:cubicBezTo>
                    <a:pt x="8502" y="0"/>
                    <a:pt x="6090" y="697"/>
                    <a:pt x="4196" y="2255"/>
                  </a:cubicBezTo>
                  <a:cubicBezTo>
                    <a:pt x="1172" y="4742"/>
                    <a:pt x="1" y="8903"/>
                    <a:pt x="17" y="12818"/>
                  </a:cubicBezTo>
                  <a:cubicBezTo>
                    <a:pt x="25" y="14797"/>
                    <a:pt x="308" y="16814"/>
                    <a:pt x="1203" y="18578"/>
                  </a:cubicBezTo>
                  <a:cubicBezTo>
                    <a:pt x="3311" y="22732"/>
                    <a:pt x="8301" y="24650"/>
                    <a:pt x="10898" y="28516"/>
                  </a:cubicBezTo>
                  <a:cubicBezTo>
                    <a:pt x="12703" y="31204"/>
                    <a:pt x="13168" y="34547"/>
                    <a:pt x="14378" y="37549"/>
                  </a:cubicBezTo>
                  <a:cubicBezTo>
                    <a:pt x="16578" y="43010"/>
                    <a:pt x="23554" y="49663"/>
                    <a:pt x="30144" y="49663"/>
                  </a:cubicBezTo>
                  <a:cubicBezTo>
                    <a:pt x="31128" y="49663"/>
                    <a:pt x="32104" y="49514"/>
                    <a:pt x="33053" y="49192"/>
                  </a:cubicBezTo>
                  <a:cubicBezTo>
                    <a:pt x="41372" y="46364"/>
                    <a:pt x="46221" y="36453"/>
                    <a:pt x="41509" y="28618"/>
                  </a:cubicBezTo>
                  <a:cubicBezTo>
                    <a:pt x="39790" y="25760"/>
                    <a:pt x="37082" y="23663"/>
                    <a:pt x="34801" y="21230"/>
                  </a:cubicBezTo>
                  <a:cubicBezTo>
                    <a:pt x="31724" y="17949"/>
                    <a:pt x="29410" y="14043"/>
                    <a:pt x="26767" y="10402"/>
                  </a:cubicBezTo>
                  <a:cubicBezTo>
                    <a:pt x="24126" y="6763"/>
                    <a:pt x="21018" y="3277"/>
                    <a:pt x="16949" y="1357"/>
                  </a:cubicBezTo>
                  <a:cubicBezTo>
                    <a:pt x="15100" y="484"/>
                    <a:pt x="13014" y="0"/>
                    <a:pt x="109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4"/>
            <p:cNvSpPr/>
            <p:nvPr/>
          </p:nvSpPr>
          <p:spPr>
            <a:xfrm>
              <a:off x="2707925" y="3802500"/>
              <a:ext cx="256725" cy="271100"/>
            </a:xfrm>
            <a:custGeom>
              <a:rect b="b" l="l" r="r" t="t"/>
              <a:pathLst>
                <a:path extrusionOk="0" h="10844" w="10269">
                  <a:moveTo>
                    <a:pt x="2779" y="1"/>
                  </a:moveTo>
                  <a:cubicBezTo>
                    <a:pt x="2779" y="1"/>
                    <a:pt x="2621" y="1536"/>
                    <a:pt x="4876" y="1562"/>
                  </a:cubicBezTo>
                  <a:cubicBezTo>
                    <a:pt x="4876" y="1562"/>
                    <a:pt x="1" y="7002"/>
                    <a:pt x="423" y="7635"/>
                  </a:cubicBezTo>
                  <a:cubicBezTo>
                    <a:pt x="454" y="7683"/>
                    <a:pt x="504" y="7705"/>
                    <a:pt x="570" y="7705"/>
                  </a:cubicBezTo>
                  <a:cubicBezTo>
                    <a:pt x="1382" y="7705"/>
                    <a:pt x="4575" y="4357"/>
                    <a:pt x="4576" y="4356"/>
                  </a:cubicBezTo>
                  <a:lnTo>
                    <a:pt x="4576" y="4356"/>
                  </a:lnTo>
                  <a:cubicBezTo>
                    <a:pt x="4575" y="4357"/>
                    <a:pt x="1553" y="8918"/>
                    <a:pt x="2026" y="9663"/>
                  </a:cubicBezTo>
                  <a:cubicBezTo>
                    <a:pt x="2060" y="9717"/>
                    <a:pt x="2110" y="9742"/>
                    <a:pt x="2174" y="9742"/>
                  </a:cubicBezTo>
                  <a:cubicBezTo>
                    <a:pt x="2980" y="9742"/>
                    <a:pt x="5932" y="5681"/>
                    <a:pt x="5932" y="5680"/>
                  </a:cubicBezTo>
                  <a:lnTo>
                    <a:pt x="5932" y="5680"/>
                  </a:lnTo>
                  <a:cubicBezTo>
                    <a:pt x="5932" y="5681"/>
                    <a:pt x="3481" y="10410"/>
                    <a:pt x="4158" y="10672"/>
                  </a:cubicBezTo>
                  <a:cubicBezTo>
                    <a:pt x="4178" y="10680"/>
                    <a:pt x="4200" y="10684"/>
                    <a:pt x="4223" y="10684"/>
                  </a:cubicBezTo>
                  <a:cubicBezTo>
                    <a:pt x="4932" y="10684"/>
                    <a:pt x="6437" y="6813"/>
                    <a:pt x="6437" y="6812"/>
                  </a:cubicBezTo>
                  <a:lnTo>
                    <a:pt x="6437" y="6812"/>
                  </a:lnTo>
                  <a:cubicBezTo>
                    <a:pt x="6437" y="6813"/>
                    <a:pt x="5936" y="10757"/>
                    <a:pt x="6718" y="10842"/>
                  </a:cubicBezTo>
                  <a:cubicBezTo>
                    <a:pt x="6726" y="10843"/>
                    <a:pt x="6734" y="10844"/>
                    <a:pt x="6742" y="10844"/>
                  </a:cubicBezTo>
                  <a:cubicBezTo>
                    <a:pt x="7501" y="10844"/>
                    <a:pt x="7602" y="6742"/>
                    <a:pt x="7602" y="6742"/>
                  </a:cubicBezTo>
                  <a:cubicBezTo>
                    <a:pt x="7602" y="6742"/>
                    <a:pt x="10033" y="5087"/>
                    <a:pt x="10268" y="2458"/>
                  </a:cubicBezTo>
                  <a:cubicBezTo>
                    <a:pt x="9215" y="1771"/>
                    <a:pt x="10005" y="2184"/>
                    <a:pt x="9281" y="1589"/>
                  </a:cubicBezTo>
                  <a:cubicBezTo>
                    <a:pt x="8949" y="1314"/>
                    <a:pt x="8276" y="327"/>
                    <a:pt x="8276" y="327"/>
                  </a:cubicBezTo>
                  <a:lnTo>
                    <a:pt x="27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4"/>
            <p:cNvSpPr/>
            <p:nvPr/>
          </p:nvSpPr>
          <p:spPr>
            <a:xfrm>
              <a:off x="4108375" y="1607500"/>
              <a:ext cx="307450" cy="266400"/>
            </a:xfrm>
            <a:custGeom>
              <a:rect b="b" l="l" r="r" t="t"/>
              <a:pathLst>
                <a:path extrusionOk="0" h="10656" w="12298">
                  <a:moveTo>
                    <a:pt x="7864" y="1"/>
                  </a:moveTo>
                  <a:cubicBezTo>
                    <a:pt x="7855" y="1"/>
                    <a:pt x="7846" y="1"/>
                    <a:pt x="7837" y="3"/>
                  </a:cubicBezTo>
                  <a:cubicBezTo>
                    <a:pt x="6932" y="117"/>
                    <a:pt x="5088" y="5219"/>
                    <a:pt x="5088" y="5219"/>
                  </a:cubicBezTo>
                  <a:cubicBezTo>
                    <a:pt x="5088" y="5219"/>
                    <a:pt x="5941" y="79"/>
                    <a:pt x="5192" y="79"/>
                  </a:cubicBezTo>
                  <a:cubicBezTo>
                    <a:pt x="5186" y="79"/>
                    <a:pt x="5180" y="79"/>
                    <a:pt x="5174" y="80"/>
                  </a:cubicBezTo>
                  <a:cubicBezTo>
                    <a:pt x="4393" y="163"/>
                    <a:pt x="3130" y="7002"/>
                    <a:pt x="3130" y="7002"/>
                  </a:cubicBezTo>
                  <a:cubicBezTo>
                    <a:pt x="2323" y="6345"/>
                    <a:pt x="1622" y="6161"/>
                    <a:pt x="1089" y="6161"/>
                  </a:cubicBezTo>
                  <a:cubicBezTo>
                    <a:pt x="407" y="6161"/>
                    <a:pt x="1" y="6463"/>
                    <a:pt x="1" y="6463"/>
                  </a:cubicBezTo>
                  <a:lnTo>
                    <a:pt x="4030" y="10413"/>
                  </a:lnTo>
                  <a:cubicBezTo>
                    <a:pt x="4030" y="10413"/>
                    <a:pt x="4383" y="10402"/>
                    <a:pt x="4783" y="10402"/>
                  </a:cubicBezTo>
                  <a:cubicBezTo>
                    <a:pt x="5152" y="10402"/>
                    <a:pt x="5561" y="10412"/>
                    <a:pt x="5768" y="10448"/>
                  </a:cubicBezTo>
                  <a:cubicBezTo>
                    <a:pt x="5997" y="10488"/>
                    <a:pt x="6127" y="10500"/>
                    <a:pt x="6210" y="10500"/>
                  </a:cubicBezTo>
                  <a:cubicBezTo>
                    <a:pt x="6327" y="10500"/>
                    <a:pt x="6352" y="10476"/>
                    <a:pt x="6430" y="10476"/>
                  </a:cubicBezTo>
                  <a:cubicBezTo>
                    <a:pt x="6524" y="10476"/>
                    <a:pt x="6696" y="10510"/>
                    <a:pt x="7198" y="10656"/>
                  </a:cubicBezTo>
                  <a:cubicBezTo>
                    <a:pt x="9202" y="8835"/>
                    <a:pt x="8936" y="5974"/>
                    <a:pt x="8936" y="5974"/>
                  </a:cubicBezTo>
                  <a:cubicBezTo>
                    <a:pt x="8936" y="5974"/>
                    <a:pt x="12298" y="3278"/>
                    <a:pt x="11740" y="2751"/>
                  </a:cubicBezTo>
                  <a:cubicBezTo>
                    <a:pt x="11693" y="2706"/>
                    <a:pt x="11628" y="2686"/>
                    <a:pt x="11550" y="2686"/>
                  </a:cubicBezTo>
                  <a:cubicBezTo>
                    <a:pt x="10706" y="2686"/>
                    <a:pt x="8264" y="5064"/>
                    <a:pt x="8264" y="5064"/>
                  </a:cubicBezTo>
                  <a:cubicBezTo>
                    <a:pt x="8264" y="5064"/>
                    <a:pt x="10636" y="1294"/>
                    <a:pt x="9998" y="956"/>
                  </a:cubicBezTo>
                  <a:cubicBezTo>
                    <a:pt x="9976" y="945"/>
                    <a:pt x="9953" y="939"/>
                    <a:pt x="9927" y="939"/>
                  </a:cubicBezTo>
                  <a:cubicBezTo>
                    <a:pt x="9203" y="939"/>
                    <a:pt x="7020" y="5398"/>
                    <a:pt x="7020" y="5398"/>
                  </a:cubicBezTo>
                  <a:cubicBezTo>
                    <a:pt x="7020" y="5398"/>
                    <a:pt x="8707" y="1"/>
                    <a:pt x="78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4"/>
            <p:cNvSpPr/>
            <p:nvPr/>
          </p:nvSpPr>
          <p:spPr>
            <a:xfrm>
              <a:off x="3543450" y="2439800"/>
              <a:ext cx="304825" cy="422000"/>
            </a:xfrm>
            <a:custGeom>
              <a:rect b="b" l="l" r="r" t="t"/>
              <a:pathLst>
                <a:path extrusionOk="0" h="16880" w="12193">
                  <a:moveTo>
                    <a:pt x="5557" y="0"/>
                  </a:moveTo>
                  <a:cubicBezTo>
                    <a:pt x="5486" y="0"/>
                    <a:pt x="5419" y="5"/>
                    <a:pt x="5356" y="15"/>
                  </a:cubicBezTo>
                  <a:cubicBezTo>
                    <a:pt x="2623" y="442"/>
                    <a:pt x="46" y="1822"/>
                    <a:pt x="15" y="4733"/>
                  </a:cubicBezTo>
                  <a:cubicBezTo>
                    <a:pt x="1" y="5890"/>
                    <a:pt x="341" y="7036"/>
                    <a:pt x="789" y="8100"/>
                  </a:cubicBezTo>
                  <a:cubicBezTo>
                    <a:pt x="1387" y="9526"/>
                    <a:pt x="2166" y="11268"/>
                    <a:pt x="3624" y="12065"/>
                  </a:cubicBezTo>
                  <a:cubicBezTo>
                    <a:pt x="4164" y="12359"/>
                    <a:pt x="4777" y="12507"/>
                    <a:pt x="5348" y="12740"/>
                  </a:cubicBezTo>
                  <a:cubicBezTo>
                    <a:pt x="6879" y="13359"/>
                    <a:pt x="6540" y="15450"/>
                    <a:pt x="6741" y="16880"/>
                  </a:cubicBezTo>
                  <a:lnTo>
                    <a:pt x="11476" y="15367"/>
                  </a:lnTo>
                  <a:cubicBezTo>
                    <a:pt x="11476" y="15367"/>
                    <a:pt x="9641" y="12950"/>
                    <a:pt x="9877" y="12288"/>
                  </a:cubicBezTo>
                  <a:cubicBezTo>
                    <a:pt x="10063" y="11767"/>
                    <a:pt x="10811" y="10506"/>
                    <a:pt x="10922" y="9933"/>
                  </a:cubicBezTo>
                  <a:cubicBezTo>
                    <a:pt x="12193" y="3360"/>
                    <a:pt x="7429" y="0"/>
                    <a:pt x="55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4"/>
            <p:cNvSpPr/>
            <p:nvPr/>
          </p:nvSpPr>
          <p:spPr>
            <a:xfrm>
              <a:off x="3680950" y="2822525"/>
              <a:ext cx="233450" cy="223125"/>
            </a:xfrm>
            <a:custGeom>
              <a:rect b="b" l="l" r="r" t="t"/>
              <a:pathLst>
                <a:path extrusionOk="0" h="8925" w="9338">
                  <a:moveTo>
                    <a:pt x="5981" y="0"/>
                  </a:moveTo>
                  <a:cubicBezTo>
                    <a:pt x="3404" y="0"/>
                    <a:pt x="1" y="937"/>
                    <a:pt x="1" y="3394"/>
                  </a:cubicBezTo>
                  <a:cubicBezTo>
                    <a:pt x="1" y="5850"/>
                    <a:pt x="1822" y="8924"/>
                    <a:pt x="4400" y="8924"/>
                  </a:cubicBezTo>
                  <a:cubicBezTo>
                    <a:pt x="6979" y="8924"/>
                    <a:pt x="9338" y="5851"/>
                    <a:pt x="9338" y="3394"/>
                  </a:cubicBezTo>
                  <a:cubicBezTo>
                    <a:pt x="9338" y="937"/>
                    <a:pt x="8559" y="0"/>
                    <a:pt x="5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4"/>
            <p:cNvSpPr/>
            <p:nvPr/>
          </p:nvSpPr>
          <p:spPr>
            <a:xfrm>
              <a:off x="3863500" y="1853000"/>
              <a:ext cx="460925" cy="1206675"/>
            </a:xfrm>
            <a:custGeom>
              <a:rect b="b" l="l" r="r" t="t"/>
              <a:pathLst>
                <a:path extrusionOk="0" h="48267" w="18437">
                  <a:moveTo>
                    <a:pt x="13947" y="1"/>
                  </a:moveTo>
                  <a:cubicBezTo>
                    <a:pt x="13947" y="1"/>
                    <a:pt x="11222" y="13136"/>
                    <a:pt x="9619" y="21231"/>
                  </a:cubicBezTo>
                  <a:cubicBezTo>
                    <a:pt x="8016" y="29327"/>
                    <a:pt x="0" y="37591"/>
                    <a:pt x="0" y="37591"/>
                  </a:cubicBezTo>
                  <a:lnTo>
                    <a:pt x="7535" y="48266"/>
                  </a:lnTo>
                  <a:cubicBezTo>
                    <a:pt x="7375" y="43379"/>
                    <a:pt x="15550" y="24286"/>
                    <a:pt x="16993" y="21537"/>
                  </a:cubicBezTo>
                  <a:cubicBezTo>
                    <a:pt x="18437" y="18787"/>
                    <a:pt x="16993" y="836"/>
                    <a:pt x="16993" y="836"/>
                  </a:cubicBezTo>
                  <a:lnTo>
                    <a:pt x="139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4"/>
            <p:cNvSpPr/>
            <p:nvPr/>
          </p:nvSpPr>
          <p:spPr>
            <a:xfrm>
              <a:off x="2909100" y="2892775"/>
              <a:ext cx="782250" cy="973775"/>
            </a:xfrm>
            <a:custGeom>
              <a:rect b="b" l="l" r="r" t="t"/>
              <a:pathLst>
                <a:path extrusionOk="0" h="38951" w="31290">
                  <a:moveTo>
                    <a:pt x="23888" y="1"/>
                  </a:moveTo>
                  <a:cubicBezTo>
                    <a:pt x="23888" y="1"/>
                    <a:pt x="21164" y="460"/>
                    <a:pt x="16994" y="9929"/>
                  </a:cubicBezTo>
                  <a:cubicBezTo>
                    <a:pt x="12825" y="19399"/>
                    <a:pt x="0" y="37030"/>
                    <a:pt x="0" y="37030"/>
                  </a:cubicBezTo>
                  <a:lnTo>
                    <a:pt x="2086" y="38950"/>
                  </a:lnTo>
                  <a:cubicBezTo>
                    <a:pt x="2086" y="38950"/>
                    <a:pt x="14590" y="29634"/>
                    <a:pt x="16994" y="23983"/>
                  </a:cubicBezTo>
                  <a:cubicBezTo>
                    <a:pt x="19349" y="18450"/>
                    <a:pt x="22317" y="11600"/>
                    <a:pt x="23795" y="11600"/>
                  </a:cubicBezTo>
                  <a:cubicBezTo>
                    <a:pt x="23826" y="11600"/>
                    <a:pt x="23857" y="11603"/>
                    <a:pt x="23888" y="11609"/>
                  </a:cubicBezTo>
                  <a:cubicBezTo>
                    <a:pt x="23913" y="11614"/>
                    <a:pt x="23941" y="11617"/>
                    <a:pt x="23969" y="11617"/>
                  </a:cubicBezTo>
                  <a:cubicBezTo>
                    <a:pt x="25544" y="11617"/>
                    <a:pt x="31290" y="3451"/>
                    <a:pt x="23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4"/>
            <p:cNvSpPr/>
            <p:nvPr/>
          </p:nvSpPr>
          <p:spPr>
            <a:xfrm>
              <a:off x="3833200" y="2669575"/>
              <a:ext cx="302925" cy="421650"/>
            </a:xfrm>
            <a:custGeom>
              <a:rect b="b" l="l" r="r" t="t"/>
              <a:pathLst>
                <a:path extrusionOk="0" h="16866" w="12117">
                  <a:moveTo>
                    <a:pt x="4174" y="1"/>
                  </a:moveTo>
                  <a:lnTo>
                    <a:pt x="1" y="6014"/>
                  </a:lnTo>
                  <a:lnTo>
                    <a:pt x="8384" y="16866"/>
                  </a:lnTo>
                  <a:lnTo>
                    <a:pt x="12116" y="6565"/>
                  </a:lnTo>
                  <a:cubicBezTo>
                    <a:pt x="12116" y="6565"/>
                    <a:pt x="11541" y="1733"/>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4"/>
            <p:cNvSpPr/>
            <p:nvPr/>
          </p:nvSpPr>
          <p:spPr>
            <a:xfrm>
              <a:off x="3338100" y="2873050"/>
              <a:ext cx="436550" cy="345300"/>
            </a:xfrm>
            <a:custGeom>
              <a:rect b="b" l="l" r="r" t="t"/>
              <a:pathLst>
                <a:path extrusionOk="0" h="13812" w="17462">
                  <a:moveTo>
                    <a:pt x="7973" y="0"/>
                  </a:moveTo>
                  <a:cubicBezTo>
                    <a:pt x="7973" y="0"/>
                    <a:pt x="3569" y="371"/>
                    <a:pt x="0" y="8209"/>
                  </a:cubicBezTo>
                  <a:cubicBezTo>
                    <a:pt x="0" y="8209"/>
                    <a:pt x="3926" y="13628"/>
                    <a:pt x="6796" y="13811"/>
                  </a:cubicBezTo>
                  <a:cubicBezTo>
                    <a:pt x="6796" y="13811"/>
                    <a:pt x="17461" y="4695"/>
                    <a:pt x="79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4"/>
            <p:cNvSpPr/>
            <p:nvPr/>
          </p:nvSpPr>
          <p:spPr>
            <a:xfrm>
              <a:off x="3643800" y="5124775"/>
              <a:ext cx="196075" cy="344100"/>
            </a:xfrm>
            <a:custGeom>
              <a:rect b="b" l="l" r="r" t="t"/>
              <a:pathLst>
                <a:path extrusionOk="0" h="13764" w="7843">
                  <a:moveTo>
                    <a:pt x="3643" y="1"/>
                  </a:moveTo>
                  <a:cubicBezTo>
                    <a:pt x="3643" y="1"/>
                    <a:pt x="1044" y="3641"/>
                    <a:pt x="645" y="4466"/>
                  </a:cubicBezTo>
                  <a:cubicBezTo>
                    <a:pt x="247" y="5290"/>
                    <a:pt x="0" y="11064"/>
                    <a:pt x="743" y="13467"/>
                  </a:cubicBezTo>
                  <a:cubicBezTo>
                    <a:pt x="806" y="13671"/>
                    <a:pt x="910" y="13764"/>
                    <a:pt x="1046" y="13764"/>
                  </a:cubicBezTo>
                  <a:cubicBezTo>
                    <a:pt x="2518" y="13764"/>
                    <a:pt x="7843" y="2891"/>
                    <a:pt x="7843" y="2891"/>
                  </a:cubicBezTo>
                  <a:lnTo>
                    <a:pt x="36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4"/>
            <p:cNvSpPr/>
            <p:nvPr/>
          </p:nvSpPr>
          <p:spPr>
            <a:xfrm>
              <a:off x="3706375" y="3598825"/>
              <a:ext cx="722225" cy="1608025"/>
            </a:xfrm>
            <a:custGeom>
              <a:rect b="b" l="l" r="r" t="t"/>
              <a:pathLst>
                <a:path extrusionOk="0" h="64321" w="28889">
                  <a:moveTo>
                    <a:pt x="11637" y="1"/>
                  </a:moveTo>
                  <a:lnTo>
                    <a:pt x="5826" y="2223"/>
                  </a:lnTo>
                  <a:cubicBezTo>
                    <a:pt x="5826" y="2223"/>
                    <a:pt x="1" y="7554"/>
                    <a:pt x="2115" y="17628"/>
                  </a:cubicBezTo>
                  <a:cubicBezTo>
                    <a:pt x="4228" y="27702"/>
                    <a:pt x="18184" y="38170"/>
                    <a:pt x="16235" y="40306"/>
                  </a:cubicBezTo>
                  <a:cubicBezTo>
                    <a:pt x="12337" y="44578"/>
                    <a:pt x="1140" y="61040"/>
                    <a:pt x="1140" y="61040"/>
                  </a:cubicBezTo>
                  <a:lnTo>
                    <a:pt x="5125" y="64320"/>
                  </a:lnTo>
                  <a:cubicBezTo>
                    <a:pt x="5125" y="64320"/>
                    <a:pt x="28747" y="47390"/>
                    <a:pt x="28818" y="38934"/>
                  </a:cubicBezTo>
                  <a:cubicBezTo>
                    <a:pt x="28889" y="30479"/>
                    <a:pt x="11637" y="1"/>
                    <a:pt x="116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4"/>
            <p:cNvSpPr/>
            <p:nvPr/>
          </p:nvSpPr>
          <p:spPr>
            <a:xfrm>
              <a:off x="2691900" y="4917025"/>
              <a:ext cx="286425" cy="278550"/>
            </a:xfrm>
            <a:custGeom>
              <a:rect b="b" l="l" r="r" t="t"/>
              <a:pathLst>
                <a:path extrusionOk="0" h="11142" w="11457">
                  <a:moveTo>
                    <a:pt x="9112" y="1"/>
                  </a:moveTo>
                  <a:cubicBezTo>
                    <a:pt x="9112" y="1"/>
                    <a:pt x="5050" y="2102"/>
                    <a:pt x="4300" y="2661"/>
                  </a:cubicBezTo>
                  <a:cubicBezTo>
                    <a:pt x="3551" y="3221"/>
                    <a:pt x="555" y="8245"/>
                    <a:pt x="61" y="10706"/>
                  </a:cubicBezTo>
                  <a:cubicBezTo>
                    <a:pt x="0" y="11008"/>
                    <a:pt x="127" y="11141"/>
                    <a:pt x="396" y="11141"/>
                  </a:cubicBezTo>
                  <a:cubicBezTo>
                    <a:pt x="2313" y="11141"/>
                    <a:pt x="11456" y="4402"/>
                    <a:pt x="11456" y="4402"/>
                  </a:cubicBezTo>
                  <a:lnTo>
                    <a:pt x="91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4"/>
            <p:cNvSpPr/>
            <p:nvPr/>
          </p:nvSpPr>
          <p:spPr>
            <a:xfrm>
              <a:off x="2919675" y="3675025"/>
              <a:ext cx="983975" cy="1358375"/>
            </a:xfrm>
            <a:custGeom>
              <a:rect b="b" l="l" r="r" t="t"/>
              <a:pathLst>
                <a:path extrusionOk="0" h="54335" w="39359">
                  <a:moveTo>
                    <a:pt x="38676" y="1"/>
                  </a:moveTo>
                  <a:lnTo>
                    <a:pt x="21479" y="9968"/>
                  </a:lnTo>
                  <a:cubicBezTo>
                    <a:pt x="21479" y="9968"/>
                    <a:pt x="29015" y="34777"/>
                    <a:pt x="23496" y="36874"/>
                  </a:cubicBezTo>
                  <a:cubicBezTo>
                    <a:pt x="17976" y="38971"/>
                    <a:pt x="1" y="49680"/>
                    <a:pt x="1" y="49680"/>
                  </a:cubicBezTo>
                  <a:lnTo>
                    <a:pt x="1965" y="54334"/>
                  </a:lnTo>
                  <a:cubicBezTo>
                    <a:pt x="1965" y="54334"/>
                    <a:pt x="31102" y="49593"/>
                    <a:pt x="35231" y="42107"/>
                  </a:cubicBezTo>
                  <a:cubicBezTo>
                    <a:pt x="39359" y="34622"/>
                    <a:pt x="38676" y="2"/>
                    <a:pt x="38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4"/>
            <p:cNvSpPr/>
            <p:nvPr/>
          </p:nvSpPr>
          <p:spPr>
            <a:xfrm>
              <a:off x="3396100" y="3504600"/>
              <a:ext cx="585775" cy="784775"/>
            </a:xfrm>
            <a:custGeom>
              <a:rect b="b" l="l" r="r" t="t"/>
              <a:pathLst>
                <a:path extrusionOk="0" h="31391" w="23431">
                  <a:moveTo>
                    <a:pt x="12665" y="0"/>
                  </a:moveTo>
                  <a:cubicBezTo>
                    <a:pt x="12665" y="0"/>
                    <a:pt x="1" y="4483"/>
                    <a:pt x="2422" y="16785"/>
                  </a:cubicBezTo>
                  <a:cubicBezTo>
                    <a:pt x="4843" y="29085"/>
                    <a:pt x="8877" y="31391"/>
                    <a:pt x="8877" y="31391"/>
                  </a:cubicBezTo>
                  <a:lnTo>
                    <a:pt x="16139" y="19475"/>
                  </a:lnTo>
                  <a:lnTo>
                    <a:pt x="23430" y="3870"/>
                  </a:lnTo>
                  <a:lnTo>
                    <a:pt x="16139" y="2946"/>
                  </a:lnTo>
                  <a:lnTo>
                    <a:pt x="126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4"/>
            <p:cNvSpPr/>
            <p:nvPr/>
          </p:nvSpPr>
          <p:spPr>
            <a:xfrm>
              <a:off x="3501450" y="2792775"/>
              <a:ext cx="595150" cy="844250"/>
            </a:xfrm>
            <a:custGeom>
              <a:rect b="b" l="l" r="r" t="t"/>
              <a:pathLst>
                <a:path extrusionOk="0" h="33770" w="23806">
                  <a:moveTo>
                    <a:pt x="14482" y="0"/>
                  </a:moveTo>
                  <a:lnTo>
                    <a:pt x="13125" y="1168"/>
                  </a:lnTo>
                  <a:cubicBezTo>
                    <a:pt x="13125" y="1168"/>
                    <a:pt x="16826" y="6628"/>
                    <a:pt x="15177" y="7724"/>
                  </a:cubicBezTo>
                  <a:cubicBezTo>
                    <a:pt x="13619" y="8759"/>
                    <a:pt x="12411" y="9173"/>
                    <a:pt x="11476" y="9173"/>
                  </a:cubicBezTo>
                  <a:cubicBezTo>
                    <a:pt x="7708" y="9173"/>
                    <a:pt x="8355" y="2452"/>
                    <a:pt x="8355" y="2452"/>
                  </a:cubicBezTo>
                  <a:lnTo>
                    <a:pt x="8355" y="2452"/>
                  </a:lnTo>
                  <a:lnTo>
                    <a:pt x="1344" y="3221"/>
                  </a:lnTo>
                  <a:lnTo>
                    <a:pt x="0" y="3665"/>
                  </a:lnTo>
                  <a:lnTo>
                    <a:pt x="2478" y="13286"/>
                  </a:lnTo>
                  <a:lnTo>
                    <a:pt x="5664" y="29765"/>
                  </a:lnTo>
                  <a:cubicBezTo>
                    <a:pt x="5664" y="29765"/>
                    <a:pt x="9612" y="32632"/>
                    <a:pt x="13691" y="33431"/>
                  </a:cubicBezTo>
                  <a:cubicBezTo>
                    <a:pt x="14988" y="33685"/>
                    <a:pt x="16199" y="33770"/>
                    <a:pt x="17238" y="33770"/>
                  </a:cubicBezTo>
                  <a:cubicBezTo>
                    <a:pt x="19315" y="33770"/>
                    <a:pt x="20702" y="33431"/>
                    <a:pt x="20702" y="33431"/>
                  </a:cubicBezTo>
                  <a:cubicBezTo>
                    <a:pt x="22621" y="30490"/>
                    <a:pt x="23805" y="17030"/>
                    <a:pt x="23805" y="17030"/>
                  </a:cubicBezTo>
                  <a:cubicBezTo>
                    <a:pt x="23805" y="5224"/>
                    <a:pt x="14482" y="0"/>
                    <a:pt x="14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4"/>
            <p:cNvSpPr/>
            <p:nvPr/>
          </p:nvSpPr>
          <p:spPr>
            <a:xfrm>
              <a:off x="3682025" y="2757125"/>
              <a:ext cx="71450" cy="23625"/>
            </a:xfrm>
            <a:custGeom>
              <a:rect b="b" l="l" r="r" t="t"/>
              <a:pathLst>
                <a:path extrusionOk="0" h="945" w="2858">
                  <a:moveTo>
                    <a:pt x="2858" y="0"/>
                  </a:moveTo>
                  <a:cubicBezTo>
                    <a:pt x="2155" y="176"/>
                    <a:pt x="1518" y="225"/>
                    <a:pt x="1025" y="225"/>
                  </a:cubicBezTo>
                  <a:cubicBezTo>
                    <a:pt x="396" y="225"/>
                    <a:pt x="0" y="145"/>
                    <a:pt x="0" y="145"/>
                  </a:cubicBezTo>
                  <a:lnTo>
                    <a:pt x="0" y="145"/>
                  </a:lnTo>
                  <a:cubicBezTo>
                    <a:pt x="489" y="412"/>
                    <a:pt x="778" y="945"/>
                    <a:pt x="778" y="945"/>
                  </a:cubicBezTo>
                  <a:cubicBezTo>
                    <a:pt x="778" y="945"/>
                    <a:pt x="778" y="945"/>
                    <a:pt x="778" y="945"/>
                  </a:cubicBezTo>
                  <a:cubicBezTo>
                    <a:pt x="2068" y="767"/>
                    <a:pt x="2857" y="0"/>
                    <a:pt x="28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4"/>
            <p:cNvSpPr/>
            <p:nvPr/>
          </p:nvSpPr>
          <p:spPr>
            <a:xfrm>
              <a:off x="3511125" y="2638375"/>
              <a:ext cx="79475" cy="44500"/>
            </a:xfrm>
            <a:custGeom>
              <a:rect b="b" l="l" r="r" t="t"/>
              <a:pathLst>
                <a:path extrusionOk="0" h="1780" w="3179">
                  <a:moveTo>
                    <a:pt x="1245" y="0"/>
                  </a:moveTo>
                  <a:cubicBezTo>
                    <a:pt x="999" y="0"/>
                    <a:pt x="759" y="98"/>
                    <a:pt x="579" y="383"/>
                  </a:cubicBezTo>
                  <a:cubicBezTo>
                    <a:pt x="0" y="1298"/>
                    <a:pt x="3179" y="1779"/>
                    <a:pt x="3179" y="1779"/>
                  </a:cubicBezTo>
                  <a:lnTo>
                    <a:pt x="2361" y="480"/>
                  </a:lnTo>
                  <a:cubicBezTo>
                    <a:pt x="2361" y="480"/>
                    <a:pt x="1790" y="0"/>
                    <a:pt x="12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4"/>
            <p:cNvSpPr/>
            <p:nvPr/>
          </p:nvSpPr>
          <p:spPr>
            <a:xfrm>
              <a:off x="2677475" y="4955850"/>
              <a:ext cx="168900" cy="246200"/>
            </a:xfrm>
            <a:custGeom>
              <a:rect b="b" l="l" r="r" t="t"/>
              <a:pathLst>
                <a:path extrusionOk="0" h="9848" w="6756">
                  <a:moveTo>
                    <a:pt x="6755" y="0"/>
                  </a:moveTo>
                  <a:cubicBezTo>
                    <a:pt x="6755" y="0"/>
                    <a:pt x="5028" y="751"/>
                    <a:pt x="4578" y="1202"/>
                  </a:cubicBezTo>
                  <a:cubicBezTo>
                    <a:pt x="4128" y="1652"/>
                    <a:pt x="1" y="8781"/>
                    <a:pt x="526" y="9682"/>
                  </a:cubicBezTo>
                  <a:cubicBezTo>
                    <a:pt x="593" y="9798"/>
                    <a:pt x="720" y="9848"/>
                    <a:pt x="891" y="9848"/>
                  </a:cubicBezTo>
                  <a:cubicBezTo>
                    <a:pt x="2046" y="9848"/>
                    <a:pt x="5191" y="7525"/>
                    <a:pt x="5191" y="7525"/>
                  </a:cubicBezTo>
                  <a:lnTo>
                    <a:pt x="5191" y="7525"/>
                  </a:lnTo>
                  <a:cubicBezTo>
                    <a:pt x="5191" y="7525"/>
                    <a:pt x="5125" y="7538"/>
                    <a:pt x="5024" y="7538"/>
                  </a:cubicBezTo>
                  <a:cubicBezTo>
                    <a:pt x="4396" y="7538"/>
                    <a:pt x="2421" y="7051"/>
                    <a:pt x="6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4"/>
            <p:cNvSpPr/>
            <p:nvPr/>
          </p:nvSpPr>
          <p:spPr>
            <a:xfrm>
              <a:off x="3639875" y="5191550"/>
              <a:ext cx="104625" cy="284350"/>
            </a:xfrm>
            <a:custGeom>
              <a:rect b="b" l="l" r="r" t="t"/>
              <a:pathLst>
                <a:path extrusionOk="0" h="11374" w="4185">
                  <a:moveTo>
                    <a:pt x="1943" y="1"/>
                  </a:moveTo>
                  <a:cubicBezTo>
                    <a:pt x="1943" y="1"/>
                    <a:pt x="717" y="1326"/>
                    <a:pt x="529" y="1934"/>
                  </a:cubicBezTo>
                  <a:cubicBezTo>
                    <a:pt x="339" y="2542"/>
                    <a:pt x="1" y="10774"/>
                    <a:pt x="885" y="11327"/>
                  </a:cubicBezTo>
                  <a:cubicBezTo>
                    <a:pt x="936" y="11358"/>
                    <a:pt x="991" y="11373"/>
                    <a:pt x="1051" y="11373"/>
                  </a:cubicBezTo>
                  <a:cubicBezTo>
                    <a:pt x="2038" y="11373"/>
                    <a:pt x="4185" y="7338"/>
                    <a:pt x="4185" y="7338"/>
                  </a:cubicBezTo>
                  <a:lnTo>
                    <a:pt x="4185" y="7338"/>
                  </a:lnTo>
                  <a:cubicBezTo>
                    <a:pt x="4185" y="7338"/>
                    <a:pt x="3887" y="7570"/>
                    <a:pt x="3505" y="7570"/>
                  </a:cubicBezTo>
                  <a:cubicBezTo>
                    <a:pt x="2695" y="7570"/>
                    <a:pt x="1504" y="6527"/>
                    <a:pt x="1943" y="20"/>
                  </a:cubicBezTo>
                  <a:lnTo>
                    <a:pt x="19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54"/>
          <p:cNvGrpSpPr/>
          <p:nvPr/>
        </p:nvGrpSpPr>
        <p:grpSpPr>
          <a:xfrm>
            <a:off x="6477630" y="1637211"/>
            <a:ext cx="220306" cy="423420"/>
            <a:chOff x="2335460" y="1980454"/>
            <a:chExt cx="318961" cy="613031"/>
          </a:xfrm>
        </p:grpSpPr>
        <p:sp>
          <p:nvSpPr>
            <p:cNvPr id="746" name="Google Shape;746;p54"/>
            <p:cNvSpPr/>
            <p:nvPr/>
          </p:nvSpPr>
          <p:spPr>
            <a:xfrm>
              <a:off x="2405554" y="2338043"/>
              <a:ext cx="178816" cy="255442"/>
            </a:xfrm>
            <a:custGeom>
              <a:rect b="b" l="l" r="r" t="t"/>
              <a:pathLst>
                <a:path extrusionOk="0" h="12161" w="8513">
                  <a:moveTo>
                    <a:pt x="3402" y="1"/>
                  </a:moveTo>
                  <a:lnTo>
                    <a:pt x="3402" y="10451"/>
                  </a:lnTo>
                  <a:lnTo>
                    <a:pt x="0" y="10451"/>
                  </a:lnTo>
                  <a:lnTo>
                    <a:pt x="0" y="12161"/>
                  </a:lnTo>
                  <a:lnTo>
                    <a:pt x="8512" y="12161"/>
                  </a:lnTo>
                  <a:lnTo>
                    <a:pt x="8512" y="10451"/>
                  </a:lnTo>
                  <a:lnTo>
                    <a:pt x="5111" y="10451"/>
                  </a:lnTo>
                  <a:lnTo>
                    <a:pt x="5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4"/>
            <p:cNvSpPr/>
            <p:nvPr/>
          </p:nvSpPr>
          <p:spPr>
            <a:xfrm>
              <a:off x="2494972" y="2338043"/>
              <a:ext cx="89397" cy="255442"/>
            </a:xfrm>
            <a:custGeom>
              <a:rect b="b" l="l" r="r" t="t"/>
              <a:pathLst>
                <a:path extrusionOk="0" h="12161" w="4256">
                  <a:moveTo>
                    <a:pt x="0" y="1"/>
                  </a:moveTo>
                  <a:lnTo>
                    <a:pt x="0" y="12161"/>
                  </a:lnTo>
                  <a:lnTo>
                    <a:pt x="4255" y="12161"/>
                  </a:lnTo>
                  <a:lnTo>
                    <a:pt x="4255" y="10451"/>
                  </a:lnTo>
                  <a:lnTo>
                    <a:pt x="854" y="10451"/>
                  </a:lnTo>
                  <a:lnTo>
                    <a:pt x="8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4"/>
            <p:cNvSpPr/>
            <p:nvPr/>
          </p:nvSpPr>
          <p:spPr>
            <a:xfrm>
              <a:off x="2335502" y="1980475"/>
              <a:ext cx="318919" cy="375527"/>
            </a:xfrm>
            <a:custGeom>
              <a:rect b="b" l="l" r="r" t="t"/>
              <a:pathLst>
                <a:path extrusionOk="0" h="17878" w="15183">
                  <a:moveTo>
                    <a:pt x="732" y="1"/>
                  </a:moveTo>
                  <a:lnTo>
                    <a:pt x="2" y="10226"/>
                  </a:lnTo>
                  <a:lnTo>
                    <a:pt x="0" y="10287"/>
                  </a:lnTo>
                  <a:cubicBezTo>
                    <a:pt x="0" y="14473"/>
                    <a:pt x="3406" y="17877"/>
                    <a:pt x="7591" y="17877"/>
                  </a:cubicBezTo>
                  <a:cubicBezTo>
                    <a:pt x="11776" y="17877"/>
                    <a:pt x="15182" y="14471"/>
                    <a:pt x="15182" y="10287"/>
                  </a:cubicBezTo>
                  <a:lnTo>
                    <a:pt x="144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4"/>
            <p:cNvSpPr/>
            <p:nvPr/>
          </p:nvSpPr>
          <p:spPr>
            <a:xfrm>
              <a:off x="2494972" y="1980475"/>
              <a:ext cx="159449" cy="375548"/>
            </a:xfrm>
            <a:custGeom>
              <a:rect b="b" l="l" r="r" t="t"/>
              <a:pathLst>
                <a:path extrusionOk="0" h="17879" w="7591">
                  <a:moveTo>
                    <a:pt x="0" y="1"/>
                  </a:moveTo>
                  <a:lnTo>
                    <a:pt x="0" y="17879"/>
                  </a:lnTo>
                  <a:cubicBezTo>
                    <a:pt x="4186" y="17879"/>
                    <a:pt x="7590" y="14473"/>
                    <a:pt x="7590" y="10287"/>
                  </a:cubicBezTo>
                  <a:lnTo>
                    <a:pt x="68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4"/>
            <p:cNvSpPr/>
            <p:nvPr/>
          </p:nvSpPr>
          <p:spPr>
            <a:xfrm>
              <a:off x="2335460" y="2118478"/>
              <a:ext cx="318919" cy="237525"/>
            </a:xfrm>
            <a:custGeom>
              <a:rect b="b" l="l" r="r" t="t"/>
              <a:pathLst>
                <a:path extrusionOk="0" h="11308" w="15183">
                  <a:moveTo>
                    <a:pt x="13452" y="0"/>
                  </a:moveTo>
                  <a:cubicBezTo>
                    <a:pt x="13255" y="0"/>
                    <a:pt x="13057" y="15"/>
                    <a:pt x="12857" y="44"/>
                  </a:cubicBezTo>
                  <a:cubicBezTo>
                    <a:pt x="11839" y="194"/>
                    <a:pt x="10928" y="699"/>
                    <a:pt x="10046" y="1189"/>
                  </a:cubicBezTo>
                  <a:cubicBezTo>
                    <a:pt x="9013" y="1762"/>
                    <a:pt x="8038" y="2302"/>
                    <a:pt x="6927" y="2302"/>
                  </a:cubicBezTo>
                  <a:lnTo>
                    <a:pt x="101" y="2302"/>
                  </a:lnTo>
                  <a:lnTo>
                    <a:pt x="4" y="3656"/>
                  </a:lnTo>
                  <a:lnTo>
                    <a:pt x="1" y="3717"/>
                  </a:lnTo>
                  <a:cubicBezTo>
                    <a:pt x="1" y="7903"/>
                    <a:pt x="3407" y="11307"/>
                    <a:pt x="7593" y="11307"/>
                  </a:cubicBezTo>
                  <a:cubicBezTo>
                    <a:pt x="11777" y="11307"/>
                    <a:pt x="15183" y="7901"/>
                    <a:pt x="15183" y="3717"/>
                  </a:cubicBezTo>
                  <a:lnTo>
                    <a:pt x="14940" y="292"/>
                  </a:lnTo>
                  <a:cubicBezTo>
                    <a:pt x="14451" y="97"/>
                    <a:pt x="13957" y="0"/>
                    <a:pt x="13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4"/>
            <p:cNvSpPr/>
            <p:nvPr/>
          </p:nvSpPr>
          <p:spPr>
            <a:xfrm>
              <a:off x="2494972" y="2118457"/>
              <a:ext cx="159449" cy="237567"/>
            </a:xfrm>
            <a:custGeom>
              <a:rect b="b" l="l" r="r" t="t"/>
              <a:pathLst>
                <a:path extrusionOk="0" h="11310" w="7591">
                  <a:moveTo>
                    <a:pt x="5861" y="1"/>
                  </a:moveTo>
                  <a:cubicBezTo>
                    <a:pt x="5664" y="1"/>
                    <a:pt x="5466" y="16"/>
                    <a:pt x="5266" y="45"/>
                  </a:cubicBezTo>
                  <a:cubicBezTo>
                    <a:pt x="4247" y="195"/>
                    <a:pt x="3335" y="700"/>
                    <a:pt x="2454" y="1190"/>
                  </a:cubicBezTo>
                  <a:cubicBezTo>
                    <a:pt x="1632" y="1645"/>
                    <a:pt x="847" y="2080"/>
                    <a:pt x="0" y="2241"/>
                  </a:cubicBezTo>
                  <a:lnTo>
                    <a:pt x="0" y="11310"/>
                  </a:lnTo>
                  <a:cubicBezTo>
                    <a:pt x="4186" y="11310"/>
                    <a:pt x="7590" y="7904"/>
                    <a:pt x="7590" y="3719"/>
                  </a:cubicBezTo>
                  <a:lnTo>
                    <a:pt x="7347" y="293"/>
                  </a:lnTo>
                  <a:cubicBezTo>
                    <a:pt x="6859" y="98"/>
                    <a:pt x="6365" y="1"/>
                    <a:pt x="58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4"/>
            <p:cNvSpPr/>
            <p:nvPr/>
          </p:nvSpPr>
          <p:spPr>
            <a:xfrm>
              <a:off x="2465460" y="2027694"/>
              <a:ext cx="51042" cy="51021"/>
            </a:xfrm>
            <a:custGeom>
              <a:rect b="b" l="l" r="r" t="t"/>
              <a:pathLst>
                <a:path extrusionOk="0" h="2429" w="2430">
                  <a:moveTo>
                    <a:pt x="1220" y="1"/>
                  </a:moveTo>
                  <a:lnTo>
                    <a:pt x="1" y="1220"/>
                  </a:lnTo>
                  <a:lnTo>
                    <a:pt x="1209" y="2428"/>
                  </a:lnTo>
                  <a:lnTo>
                    <a:pt x="2430" y="1210"/>
                  </a:lnTo>
                  <a:lnTo>
                    <a:pt x="1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4"/>
            <p:cNvSpPr/>
            <p:nvPr/>
          </p:nvSpPr>
          <p:spPr>
            <a:xfrm>
              <a:off x="2516481" y="1980454"/>
              <a:ext cx="72635" cy="47240"/>
            </a:xfrm>
            <a:custGeom>
              <a:rect b="b" l="l" r="r" t="t"/>
              <a:pathLst>
                <a:path extrusionOk="0" h="2249" w="3458">
                  <a:moveTo>
                    <a:pt x="3458" y="0"/>
                  </a:moveTo>
                  <a:lnTo>
                    <a:pt x="1040" y="2"/>
                  </a:lnTo>
                  <a:lnTo>
                    <a:pt x="1" y="1040"/>
                  </a:lnTo>
                  <a:lnTo>
                    <a:pt x="1210" y="2248"/>
                  </a:lnTo>
                  <a:lnTo>
                    <a:pt x="3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4"/>
          <p:cNvGrpSpPr/>
          <p:nvPr/>
        </p:nvGrpSpPr>
        <p:grpSpPr>
          <a:xfrm>
            <a:off x="2319214" y="1637221"/>
            <a:ext cx="273914" cy="423406"/>
            <a:chOff x="1475242" y="2619720"/>
            <a:chExt cx="396574" cy="613010"/>
          </a:xfrm>
        </p:grpSpPr>
        <p:sp>
          <p:nvSpPr>
            <p:cNvPr id="755" name="Google Shape;755;p54"/>
            <p:cNvSpPr/>
            <p:nvPr/>
          </p:nvSpPr>
          <p:spPr>
            <a:xfrm>
              <a:off x="1485262" y="3134700"/>
              <a:ext cx="373343" cy="98030"/>
            </a:xfrm>
            <a:custGeom>
              <a:rect b="b" l="l" r="r" t="t"/>
              <a:pathLst>
                <a:path extrusionOk="0" h="4667" w="17774">
                  <a:moveTo>
                    <a:pt x="1174" y="1"/>
                  </a:moveTo>
                  <a:cubicBezTo>
                    <a:pt x="468" y="2"/>
                    <a:pt x="0" y="731"/>
                    <a:pt x="293" y="1373"/>
                  </a:cubicBezTo>
                  <a:lnTo>
                    <a:pt x="319" y="1430"/>
                  </a:lnTo>
                  <a:lnTo>
                    <a:pt x="2421" y="4666"/>
                  </a:lnTo>
                  <a:lnTo>
                    <a:pt x="15508" y="4666"/>
                  </a:lnTo>
                  <a:lnTo>
                    <a:pt x="17610" y="1430"/>
                  </a:lnTo>
                  <a:lnTo>
                    <a:pt x="17636" y="1373"/>
                  </a:lnTo>
                  <a:cubicBezTo>
                    <a:pt x="17774" y="1073"/>
                    <a:pt x="17749" y="724"/>
                    <a:pt x="17569" y="447"/>
                  </a:cubicBezTo>
                  <a:lnTo>
                    <a:pt x="17568" y="447"/>
                  </a:lnTo>
                  <a:cubicBezTo>
                    <a:pt x="17390" y="169"/>
                    <a:pt x="17082" y="1"/>
                    <a:pt x="167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4"/>
            <p:cNvSpPr/>
            <p:nvPr/>
          </p:nvSpPr>
          <p:spPr>
            <a:xfrm>
              <a:off x="1673488" y="3134700"/>
              <a:ext cx="185096" cy="98030"/>
            </a:xfrm>
            <a:custGeom>
              <a:rect b="b" l="l" r="r" t="t"/>
              <a:pathLst>
                <a:path extrusionOk="0" h="4667" w="8812">
                  <a:moveTo>
                    <a:pt x="1" y="1"/>
                  </a:moveTo>
                  <a:lnTo>
                    <a:pt x="1" y="4666"/>
                  </a:lnTo>
                  <a:lnTo>
                    <a:pt x="6545" y="4666"/>
                  </a:lnTo>
                  <a:lnTo>
                    <a:pt x="8646" y="1430"/>
                  </a:lnTo>
                  <a:lnTo>
                    <a:pt x="8672" y="1373"/>
                  </a:lnTo>
                  <a:cubicBezTo>
                    <a:pt x="8811" y="1073"/>
                    <a:pt x="8785" y="724"/>
                    <a:pt x="8607" y="447"/>
                  </a:cubicBezTo>
                  <a:cubicBezTo>
                    <a:pt x="8429" y="169"/>
                    <a:pt x="8121" y="1"/>
                    <a:pt x="77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4"/>
            <p:cNvSpPr/>
            <p:nvPr/>
          </p:nvSpPr>
          <p:spPr>
            <a:xfrm>
              <a:off x="1475242" y="2630622"/>
              <a:ext cx="396574" cy="551024"/>
            </a:xfrm>
            <a:custGeom>
              <a:rect b="b" l="l" r="r" t="t"/>
              <a:pathLst>
                <a:path extrusionOk="0" h="26233" w="18880">
                  <a:moveTo>
                    <a:pt x="3151" y="0"/>
                  </a:moveTo>
                  <a:lnTo>
                    <a:pt x="702" y="4141"/>
                  </a:lnTo>
                  <a:cubicBezTo>
                    <a:pt x="242" y="4918"/>
                    <a:pt x="0" y="5802"/>
                    <a:pt x="0" y="6705"/>
                  </a:cubicBezTo>
                  <a:lnTo>
                    <a:pt x="0" y="26232"/>
                  </a:lnTo>
                  <a:lnTo>
                    <a:pt x="18880" y="26232"/>
                  </a:lnTo>
                  <a:lnTo>
                    <a:pt x="18880" y="6705"/>
                  </a:lnTo>
                  <a:cubicBezTo>
                    <a:pt x="18880" y="5802"/>
                    <a:pt x="18638" y="4918"/>
                    <a:pt x="18178" y="4141"/>
                  </a:cubicBezTo>
                  <a:lnTo>
                    <a:pt x="157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4"/>
            <p:cNvSpPr/>
            <p:nvPr/>
          </p:nvSpPr>
          <p:spPr>
            <a:xfrm>
              <a:off x="1673530" y="2630622"/>
              <a:ext cx="198287" cy="551024"/>
            </a:xfrm>
            <a:custGeom>
              <a:rect b="b" l="l" r="r" t="t"/>
              <a:pathLst>
                <a:path extrusionOk="0" h="26233" w="9440">
                  <a:moveTo>
                    <a:pt x="0" y="0"/>
                  </a:moveTo>
                  <a:lnTo>
                    <a:pt x="0" y="26232"/>
                  </a:lnTo>
                  <a:lnTo>
                    <a:pt x="9440" y="26232"/>
                  </a:lnTo>
                  <a:lnTo>
                    <a:pt x="9440" y="6705"/>
                  </a:lnTo>
                  <a:cubicBezTo>
                    <a:pt x="9440" y="5802"/>
                    <a:pt x="9198" y="4918"/>
                    <a:pt x="8738" y="4141"/>
                  </a:cubicBezTo>
                  <a:lnTo>
                    <a:pt x="6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4"/>
            <p:cNvSpPr/>
            <p:nvPr/>
          </p:nvSpPr>
          <p:spPr>
            <a:xfrm>
              <a:off x="1493160" y="2619720"/>
              <a:ext cx="360698" cy="35919"/>
            </a:xfrm>
            <a:custGeom>
              <a:rect b="b" l="l" r="r" t="t"/>
              <a:pathLst>
                <a:path extrusionOk="0" h="1710" w="17172">
                  <a:moveTo>
                    <a:pt x="1" y="0"/>
                  </a:moveTo>
                  <a:lnTo>
                    <a:pt x="1" y="1709"/>
                  </a:lnTo>
                  <a:lnTo>
                    <a:pt x="17172" y="1709"/>
                  </a:lnTo>
                  <a:lnTo>
                    <a:pt x="17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4"/>
            <p:cNvSpPr/>
            <p:nvPr/>
          </p:nvSpPr>
          <p:spPr>
            <a:xfrm>
              <a:off x="1768115" y="2729471"/>
              <a:ext cx="103534" cy="35919"/>
            </a:xfrm>
            <a:custGeom>
              <a:rect b="b" l="l" r="r" t="t"/>
              <a:pathLst>
                <a:path extrusionOk="0" h="1710" w="4929">
                  <a:moveTo>
                    <a:pt x="0" y="0"/>
                  </a:moveTo>
                  <a:lnTo>
                    <a:pt x="0" y="1709"/>
                  </a:lnTo>
                  <a:lnTo>
                    <a:pt x="4928" y="1709"/>
                  </a:lnTo>
                  <a:cubicBezTo>
                    <a:pt x="4893" y="1121"/>
                    <a:pt x="4757" y="541"/>
                    <a:pt x="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4"/>
            <p:cNvSpPr/>
            <p:nvPr/>
          </p:nvSpPr>
          <p:spPr>
            <a:xfrm>
              <a:off x="1673530" y="2619720"/>
              <a:ext cx="180328" cy="35919"/>
            </a:xfrm>
            <a:custGeom>
              <a:rect b="b" l="l" r="r" t="t"/>
              <a:pathLst>
                <a:path extrusionOk="0" h="1710" w="8585">
                  <a:moveTo>
                    <a:pt x="0" y="0"/>
                  </a:moveTo>
                  <a:lnTo>
                    <a:pt x="0" y="1709"/>
                  </a:lnTo>
                  <a:lnTo>
                    <a:pt x="8585" y="1709"/>
                  </a:lnTo>
                  <a:lnTo>
                    <a:pt x="85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4"/>
            <p:cNvSpPr/>
            <p:nvPr/>
          </p:nvSpPr>
          <p:spPr>
            <a:xfrm>
              <a:off x="1597996" y="2760181"/>
              <a:ext cx="151068" cy="421465"/>
            </a:xfrm>
            <a:custGeom>
              <a:rect b="b" l="l" r="r" t="t"/>
              <a:pathLst>
                <a:path extrusionOk="0" h="20065" w="7192">
                  <a:moveTo>
                    <a:pt x="4" y="1"/>
                  </a:moveTo>
                  <a:lnTo>
                    <a:pt x="4" y="1273"/>
                  </a:lnTo>
                  <a:cubicBezTo>
                    <a:pt x="0" y="4578"/>
                    <a:pt x="1009" y="7804"/>
                    <a:pt x="2893" y="10519"/>
                  </a:cubicBezTo>
                  <a:cubicBezTo>
                    <a:pt x="4579" y="12946"/>
                    <a:pt x="5482" y="15834"/>
                    <a:pt x="5477" y="18790"/>
                  </a:cubicBezTo>
                  <a:lnTo>
                    <a:pt x="5477" y="20064"/>
                  </a:lnTo>
                  <a:lnTo>
                    <a:pt x="7188" y="20064"/>
                  </a:lnTo>
                  <a:lnTo>
                    <a:pt x="7188" y="18790"/>
                  </a:lnTo>
                  <a:cubicBezTo>
                    <a:pt x="7192" y="15486"/>
                    <a:pt x="6183" y="12259"/>
                    <a:pt x="4299" y="9546"/>
                  </a:cubicBezTo>
                  <a:cubicBezTo>
                    <a:pt x="2613" y="7117"/>
                    <a:pt x="1710" y="4230"/>
                    <a:pt x="1715" y="1273"/>
                  </a:cubicBezTo>
                  <a:lnTo>
                    <a:pt x="17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4"/>
            <p:cNvSpPr/>
            <p:nvPr/>
          </p:nvSpPr>
          <p:spPr>
            <a:xfrm>
              <a:off x="1673530" y="2937127"/>
              <a:ext cx="75534" cy="244519"/>
            </a:xfrm>
            <a:custGeom>
              <a:rect b="b" l="l" r="r" t="t"/>
              <a:pathLst>
                <a:path extrusionOk="0" h="11641" w="3596">
                  <a:moveTo>
                    <a:pt x="0" y="0"/>
                  </a:moveTo>
                  <a:lnTo>
                    <a:pt x="0" y="3215"/>
                  </a:lnTo>
                  <a:cubicBezTo>
                    <a:pt x="1236" y="5395"/>
                    <a:pt x="1884" y="7860"/>
                    <a:pt x="1881" y="10366"/>
                  </a:cubicBezTo>
                  <a:lnTo>
                    <a:pt x="1881" y="11640"/>
                  </a:lnTo>
                  <a:lnTo>
                    <a:pt x="3590" y="11640"/>
                  </a:lnTo>
                  <a:lnTo>
                    <a:pt x="3590" y="10366"/>
                  </a:lnTo>
                  <a:cubicBezTo>
                    <a:pt x="3596" y="7062"/>
                    <a:pt x="2587" y="3835"/>
                    <a:pt x="703" y="1122"/>
                  </a:cubicBezTo>
                  <a:cubicBezTo>
                    <a:pt x="451" y="757"/>
                    <a:pt x="216" y="38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4"/>
            <p:cNvSpPr/>
            <p:nvPr/>
          </p:nvSpPr>
          <p:spPr>
            <a:xfrm>
              <a:off x="1475411" y="2729471"/>
              <a:ext cx="256786" cy="35919"/>
            </a:xfrm>
            <a:custGeom>
              <a:rect b="b" l="l" r="r" t="t"/>
              <a:pathLst>
                <a:path extrusionOk="0" h="1710" w="12225">
                  <a:moveTo>
                    <a:pt x="407" y="0"/>
                  </a:moveTo>
                  <a:cubicBezTo>
                    <a:pt x="172" y="541"/>
                    <a:pt x="34" y="1121"/>
                    <a:pt x="1" y="1709"/>
                  </a:cubicBezTo>
                  <a:lnTo>
                    <a:pt x="12225" y="1709"/>
                  </a:lnTo>
                  <a:lnTo>
                    <a:pt x="122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4"/>
            <p:cNvSpPr/>
            <p:nvPr/>
          </p:nvSpPr>
          <p:spPr>
            <a:xfrm>
              <a:off x="1673530" y="2729471"/>
              <a:ext cx="58667" cy="35919"/>
            </a:xfrm>
            <a:custGeom>
              <a:rect b="b" l="l" r="r" t="t"/>
              <a:pathLst>
                <a:path extrusionOk="0" h="1710" w="2793">
                  <a:moveTo>
                    <a:pt x="0" y="0"/>
                  </a:moveTo>
                  <a:lnTo>
                    <a:pt x="0" y="1709"/>
                  </a:lnTo>
                  <a:lnTo>
                    <a:pt x="2793" y="1709"/>
                  </a:lnTo>
                  <a:lnTo>
                    <a:pt x="27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54"/>
          <p:cNvGrpSpPr/>
          <p:nvPr/>
        </p:nvGrpSpPr>
        <p:grpSpPr>
          <a:xfrm>
            <a:off x="4440826" y="1637214"/>
            <a:ext cx="162288" cy="423406"/>
            <a:chOff x="4077258" y="496073"/>
            <a:chExt cx="234962" cy="613010"/>
          </a:xfrm>
        </p:grpSpPr>
        <p:sp>
          <p:nvSpPr>
            <p:cNvPr id="767" name="Google Shape;767;p54"/>
            <p:cNvSpPr/>
            <p:nvPr/>
          </p:nvSpPr>
          <p:spPr>
            <a:xfrm>
              <a:off x="4077258" y="496073"/>
              <a:ext cx="234941" cy="613010"/>
            </a:xfrm>
            <a:custGeom>
              <a:rect b="b" l="l" r="r" t="t"/>
              <a:pathLst>
                <a:path extrusionOk="0" h="29184" w="11185">
                  <a:moveTo>
                    <a:pt x="2863" y="0"/>
                  </a:moveTo>
                  <a:lnTo>
                    <a:pt x="1973" y="10011"/>
                  </a:lnTo>
                  <a:cubicBezTo>
                    <a:pt x="1417" y="10744"/>
                    <a:pt x="1" y="12749"/>
                    <a:pt x="1" y="14194"/>
                  </a:cubicBezTo>
                  <a:lnTo>
                    <a:pt x="1" y="29183"/>
                  </a:lnTo>
                  <a:lnTo>
                    <a:pt x="11184" y="29183"/>
                  </a:lnTo>
                  <a:lnTo>
                    <a:pt x="11184" y="14194"/>
                  </a:lnTo>
                  <a:cubicBezTo>
                    <a:pt x="11184" y="12749"/>
                    <a:pt x="9768" y="10743"/>
                    <a:pt x="9212" y="10011"/>
                  </a:cubicBezTo>
                  <a:lnTo>
                    <a:pt x="9213" y="10011"/>
                  </a:lnTo>
                  <a:lnTo>
                    <a:pt x="83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4"/>
            <p:cNvSpPr/>
            <p:nvPr/>
          </p:nvSpPr>
          <p:spPr>
            <a:xfrm>
              <a:off x="4194760" y="496073"/>
              <a:ext cx="117460" cy="613010"/>
            </a:xfrm>
            <a:custGeom>
              <a:rect b="b" l="l" r="r" t="t"/>
              <a:pathLst>
                <a:path extrusionOk="0" h="29184" w="5592">
                  <a:moveTo>
                    <a:pt x="0" y="0"/>
                  </a:moveTo>
                  <a:lnTo>
                    <a:pt x="0" y="29183"/>
                  </a:lnTo>
                  <a:lnTo>
                    <a:pt x="5592" y="29183"/>
                  </a:lnTo>
                  <a:lnTo>
                    <a:pt x="5592" y="14194"/>
                  </a:lnTo>
                  <a:cubicBezTo>
                    <a:pt x="5592" y="12749"/>
                    <a:pt x="4176" y="10743"/>
                    <a:pt x="3619" y="10011"/>
                  </a:cubicBezTo>
                  <a:lnTo>
                    <a:pt x="27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4"/>
            <p:cNvSpPr/>
            <p:nvPr/>
          </p:nvSpPr>
          <p:spPr>
            <a:xfrm>
              <a:off x="4077258" y="808018"/>
              <a:ext cx="234962" cy="204064"/>
            </a:xfrm>
            <a:custGeom>
              <a:rect b="b" l="l" r="r" t="t"/>
              <a:pathLst>
                <a:path extrusionOk="0" h="9715" w="11186">
                  <a:moveTo>
                    <a:pt x="1" y="1"/>
                  </a:moveTo>
                  <a:lnTo>
                    <a:pt x="1" y="9714"/>
                  </a:lnTo>
                  <a:lnTo>
                    <a:pt x="11186" y="9714"/>
                  </a:lnTo>
                  <a:lnTo>
                    <a:pt x="111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4"/>
            <p:cNvSpPr/>
            <p:nvPr/>
          </p:nvSpPr>
          <p:spPr>
            <a:xfrm>
              <a:off x="4194760" y="808018"/>
              <a:ext cx="117460" cy="204064"/>
            </a:xfrm>
            <a:custGeom>
              <a:rect b="b" l="l" r="r" t="t"/>
              <a:pathLst>
                <a:path extrusionOk="0" h="9715" w="5592">
                  <a:moveTo>
                    <a:pt x="0" y="1"/>
                  </a:moveTo>
                  <a:lnTo>
                    <a:pt x="0" y="9714"/>
                  </a:lnTo>
                  <a:lnTo>
                    <a:pt x="5592" y="9714"/>
                  </a:lnTo>
                  <a:lnTo>
                    <a:pt x="55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4"/>
            <p:cNvSpPr/>
            <p:nvPr/>
          </p:nvSpPr>
          <p:spPr>
            <a:xfrm>
              <a:off x="4137395" y="892080"/>
              <a:ext cx="114708" cy="35940"/>
            </a:xfrm>
            <a:custGeom>
              <a:rect b="b" l="l" r="r" t="t"/>
              <a:pathLst>
                <a:path extrusionOk="0" h="1711" w="5461">
                  <a:moveTo>
                    <a:pt x="0" y="0"/>
                  </a:moveTo>
                  <a:lnTo>
                    <a:pt x="0" y="1711"/>
                  </a:lnTo>
                  <a:lnTo>
                    <a:pt x="5460" y="1711"/>
                  </a:lnTo>
                  <a:lnTo>
                    <a:pt x="5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4"/>
            <p:cNvSpPr/>
            <p:nvPr/>
          </p:nvSpPr>
          <p:spPr>
            <a:xfrm>
              <a:off x="4194760" y="892080"/>
              <a:ext cx="57344" cy="35940"/>
            </a:xfrm>
            <a:custGeom>
              <a:rect b="b" l="l" r="r" t="t"/>
              <a:pathLst>
                <a:path extrusionOk="0" h="1711" w="2730">
                  <a:moveTo>
                    <a:pt x="0" y="0"/>
                  </a:moveTo>
                  <a:lnTo>
                    <a:pt x="0" y="1711"/>
                  </a:lnTo>
                  <a:lnTo>
                    <a:pt x="2729" y="1711"/>
                  </a:lnTo>
                  <a:lnTo>
                    <a:pt x="27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4"/>
            <p:cNvSpPr/>
            <p:nvPr/>
          </p:nvSpPr>
          <p:spPr>
            <a:xfrm>
              <a:off x="4120486" y="496073"/>
              <a:ext cx="148505" cy="63876"/>
            </a:xfrm>
            <a:custGeom>
              <a:rect b="b" l="l" r="r" t="t"/>
              <a:pathLst>
                <a:path extrusionOk="0" h="3041" w="7070">
                  <a:moveTo>
                    <a:pt x="495" y="0"/>
                  </a:moveTo>
                  <a:lnTo>
                    <a:pt x="1" y="3041"/>
                  </a:lnTo>
                  <a:lnTo>
                    <a:pt x="7070" y="3041"/>
                  </a:lnTo>
                  <a:lnTo>
                    <a:pt x="65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4"/>
            <p:cNvSpPr/>
            <p:nvPr/>
          </p:nvSpPr>
          <p:spPr>
            <a:xfrm>
              <a:off x="4194760" y="496073"/>
              <a:ext cx="74211" cy="63876"/>
            </a:xfrm>
            <a:custGeom>
              <a:rect b="b" l="l" r="r" t="t"/>
              <a:pathLst>
                <a:path extrusionOk="0" h="3041" w="3533">
                  <a:moveTo>
                    <a:pt x="0" y="0"/>
                  </a:moveTo>
                  <a:lnTo>
                    <a:pt x="0" y="3041"/>
                  </a:lnTo>
                  <a:lnTo>
                    <a:pt x="3532" y="3041"/>
                  </a:lnTo>
                  <a:lnTo>
                    <a:pt x="30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719"/>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720"/>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721"/>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745"/>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754"/>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766"/>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1000"/>
                                        <p:tgtEl>
                                          <p:spTgt spid="7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5"/>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780" name="Google Shape;780;p55"/>
          <p:cNvSpPr txBox="1"/>
          <p:nvPr>
            <p:ph idx="1" type="subTitle"/>
          </p:nvPr>
        </p:nvSpPr>
        <p:spPr>
          <a:xfrm>
            <a:off x="135950" y="1844800"/>
            <a:ext cx="31920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We had issues going from ER diagram to relational model and creating a working schema.  </a:t>
            </a:r>
            <a:endParaRPr/>
          </a:p>
        </p:txBody>
      </p:sp>
      <p:grpSp>
        <p:nvGrpSpPr>
          <p:cNvPr id="781" name="Google Shape;781;p55"/>
          <p:cNvGrpSpPr/>
          <p:nvPr/>
        </p:nvGrpSpPr>
        <p:grpSpPr>
          <a:xfrm>
            <a:off x="5505302" y="888596"/>
            <a:ext cx="1223832" cy="1045298"/>
            <a:chOff x="5505302" y="888596"/>
            <a:chExt cx="1223832" cy="1045298"/>
          </a:xfrm>
        </p:grpSpPr>
        <p:sp>
          <p:nvSpPr>
            <p:cNvPr id="782" name="Google Shape;782;p55"/>
            <p:cNvSpPr/>
            <p:nvPr/>
          </p:nvSpPr>
          <p:spPr>
            <a:xfrm flipH="1">
              <a:off x="5505302" y="888596"/>
              <a:ext cx="1223832" cy="1045298"/>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55"/>
            <p:cNvGrpSpPr/>
            <p:nvPr/>
          </p:nvGrpSpPr>
          <p:grpSpPr>
            <a:xfrm>
              <a:off x="5786204" y="1052830"/>
              <a:ext cx="662003" cy="466411"/>
              <a:chOff x="5786204" y="1052830"/>
              <a:chExt cx="662003" cy="466411"/>
            </a:xfrm>
          </p:grpSpPr>
          <p:grpSp>
            <p:nvGrpSpPr>
              <p:cNvPr id="784" name="Google Shape;784;p55"/>
              <p:cNvGrpSpPr/>
              <p:nvPr/>
            </p:nvGrpSpPr>
            <p:grpSpPr>
              <a:xfrm>
                <a:off x="5786204" y="1052830"/>
                <a:ext cx="662003" cy="466411"/>
                <a:chOff x="3028200" y="1978900"/>
                <a:chExt cx="544500" cy="383625"/>
              </a:xfrm>
            </p:grpSpPr>
            <p:sp>
              <p:nvSpPr>
                <p:cNvPr id="785" name="Google Shape;785;p55"/>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5"/>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55"/>
              <p:cNvSpPr/>
              <p:nvPr/>
            </p:nvSpPr>
            <p:spPr>
              <a:xfrm>
                <a:off x="5992850" y="1257925"/>
                <a:ext cx="95100" cy="95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0" name="Google Shape;790;p55"/>
          <p:cNvGrpSpPr/>
          <p:nvPr/>
        </p:nvGrpSpPr>
        <p:grpSpPr>
          <a:xfrm>
            <a:off x="3271919" y="1483968"/>
            <a:ext cx="2600173" cy="1778190"/>
            <a:chOff x="8272025" y="3231288"/>
            <a:chExt cx="3394925" cy="2321700"/>
          </a:xfrm>
        </p:grpSpPr>
        <p:sp>
          <p:nvSpPr>
            <p:cNvPr id="791" name="Google Shape;791;p55"/>
            <p:cNvSpPr/>
            <p:nvPr/>
          </p:nvSpPr>
          <p:spPr>
            <a:xfrm>
              <a:off x="8272025" y="5109488"/>
              <a:ext cx="3394925" cy="443500"/>
            </a:xfrm>
            <a:custGeom>
              <a:rect b="b" l="l" r="r" t="t"/>
              <a:pathLst>
                <a:path extrusionOk="0" h="17740" w="135797">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5"/>
            <p:cNvSpPr/>
            <p:nvPr/>
          </p:nvSpPr>
          <p:spPr>
            <a:xfrm>
              <a:off x="8806150" y="3422263"/>
              <a:ext cx="2444125" cy="1048825"/>
            </a:xfrm>
            <a:custGeom>
              <a:rect b="b" l="l" r="r" t="t"/>
              <a:pathLst>
                <a:path extrusionOk="0" h="41953" w="97765">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5"/>
            <p:cNvSpPr/>
            <p:nvPr/>
          </p:nvSpPr>
          <p:spPr>
            <a:xfrm>
              <a:off x="8430750" y="4082838"/>
              <a:ext cx="646325" cy="926525"/>
            </a:xfrm>
            <a:custGeom>
              <a:rect b="b" l="l" r="r" t="t"/>
              <a:pathLst>
                <a:path extrusionOk="0" h="37061" w="25853">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5"/>
            <p:cNvSpPr/>
            <p:nvPr/>
          </p:nvSpPr>
          <p:spPr>
            <a:xfrm>
              <a:off x="10930125" y="4082838"/>
              <a:ext cx="646275" cy="926525"/>
            </a:xfrm>
            <a:custGeom>
              <a:rect b="b" l="l" r="r" t="t"/>
              <a:pathLst>
                <a:path extrusionOk="0" h="37061" w="25851">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5"/>
            <p:cNvSpPr/>
            <p:nvPr/>
          </p:nvSpPr>
          <p:spPr>
            <a:xfrm>
              <a:off x="8750775" y="4354113"/>
              <a:ext cx="2517950" cy="277050"/>
            </a:xfrm>
            <a:custGeom>
              <a:rect b="b" l="l" r="r" t="t"/>
              <a:pathLst>
                <a:path extrusionOk="0" h="11082" w="100718">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5"/>
            <p:cNvSpPr/>
            <p:nvPr/>
          </p:nvSpPr>
          <p:spPr>
            <a:xfrm>
              <a:off x="8750775" y="4631138"/>
              <a:ext cx="2517950" cy="254500"/>
            </a:xfrm>
            <a:custGeom>
              <a:rect b="b" l="l" r="r" t="t"/>
              <a:pathLst>
                <a:path extrusionOk="0" h="10180" w="100718">
                  <a:moveTo>
                    <a:pt x="1" y="0"/>
                  </a:moveTo>
                  <a:lnTo>
                    <a:pt x="1" y="10179"/>
                  </a:lnTo>
                  <a:lnTo>
                    <a:pt x="100649" y="10179"/>
                  </a:lnTo>
                  <a:lnTo>
                    <a:pt x="1007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p:nvPr/>
          </p:nvSpPr>
          <p:spPr>
            <a:xfrm>
              <a:off x="8585250" y="5135938"/>
              <a:ext cx="251725" cy="289375"/>
            </a:xfrm>
            <a:custGeom>
              <a:rect b="b" l="l" r="r" t="t"/>
              <a:pathLst>
                <a:path extrusionOk="0" h="11575" w="10069">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5"/>
            <p:cNvSpPr/>
            <p:nvPr/>
          </p:nvSpPr>
          <p:spPr>
            <a:xfrm>
              <a:off x="11182175" y="5135938"/>
              <a:ext cx="251750" cy="289375"/>
            </a:xfrm>
            <a:custGeom>
              <a:rect b="b" l="l" r="r" t="t"/>
              <a:pathLst>
                <a:path extrusionOk="0" h="11575" w="1007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5"/>
            <p:cNvSpPr/>
            <p:nvPr/>
          </p:nvSpPr>
          <p:spPr>
            <a:xfrm>
              <a:off x="8401625" y="4333888"/>
              <a:ext cx="3214500" cy="846575"/>
            </a:xfrm>
            <a:custGeom>
              <a:rect b="b" l="l" r="r" t="t"/>
              <a:pathLst>
                <a:path extrusionOk="0" h="33863" w="12858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5"/>
            <p:cNvSpPr/>
            <p:nvPr/>
          </p:nvSpPr>
          <p:spPr>
            <a:xfrm>
              <a:off x="10395250" y="4081188"/>
              <a:ext cx="658200" cy="611950"/>
            </a:xfrm>
            <a:custGeom>
              <a:rect b="b" l="l" r="r" t="t"/>
              <a:pathLst>
                <a:path extrusionOk="0" h="24478" w="26328">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5"/>
            <p:cNvSpPr/>
            <p:nvPr/>
          </p:nvSpPr>
          <p:spPr>
            <a:xfrm>
              <a:off x="10277675" y="3231288"/>
              <a:ext cx="735825" cy="898050"/>
            </a:xfrm>
            <a:custGeom>
              <a:rect b="b" l="l" r="r" t="t"/>
              <a:pathLst>
                <a:path extrusionOk="0" h="35922" w="29433">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p:nvPr/>
          </p:nvSpPr>
          <p:spPr>
            <a:xfrm>
              <a:off x="9177525" y="3937813"/>
              <a:ext cx="923150" cy="626925"/>
            </a:xfrm>
            <a:custGeom>
              <a:rect b="b" l="l" r="r" t="t"/>
              <a:pathLst>
                <a:path extrusionOk="0" h="25077" w="36926">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5"/>
            <p:cNvSpPr/>
            <p:nvPr/>
          </p:nvSpPr>
          <p:spPr>
            <a:xfrm>
              <a:off x="10016750" y="3695763"/>
              <a:ext cx="759300" cy="893875"/>
            </a:xfrm>
            <a:custGeom>
              <a:rect b="b" l="l" r="r" t="t"/>
              <a:pathLst>
                <a:path extrusionOk="0" h="35755" w="30372">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p:nvPr/>
          </p:nvSpPr>
          <p:spPr>
            <a:xfrm>
              <a:off x="10078175" y="3848488"/>
              <a:ext cx="220675" cy="303925"/>
            </a:xfrm>
            <a:custGeom>
              <a:rect b="b" l="l" r="r" t="t"/>
              <a:pathLst>
                <a:path extrusionOk="0" h="12157" w="8827">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10449575" y="3614063"/>
              <a:ext cx="161975" cy="229550"/>
            </a:xfrm>
            <a:custGeom>
              <a:rect b="b" l="l" r="r" t="t"/>
              <a:pathLst>
                <a:path extrusionOk="0" h="9182" w="6479">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10323150" y="3343563"/>
              <a:ext cx="222575" cy="312250"/>
            </a:xfrm>
            <a:custGeom>
              <a:rect b="b" l="l" r="r" t="t"/>
              <a:pathLst>
                <a:path extrusionOk="0" h="12490" w="8903">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9892150" y="3940813"/>
              <a:ext cx="580650" cy="296225"/>
            </a:xfrm>
            <a:custGeom>
              <a:rect b="b" l="l" r="r" t="t"/>
              <a:pathLst>
                <a:path extrusionOk="0" h="11849" w="23226">
                  <a:moveTo>
                    <a:pt x="8275" y="1"/>
                  </a:moveTo>
                  <a:lnTo>
                    <a:pt x="0" y="4231"/>
                  </a:lnTo>
                  <a:lnTo>
                    <a:pt x="13823" y="11848"/>
                  </a:lnTo>
                  <a:lnTo>
                    <a:pt x="23226" y="6207"/>
                  </a:lnTo>
                  <a:lnTo>
                    <a:pt x="82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9791050" y="3757463"/>
              <a:ext cx="446675" cy="479575"/>
            </a:xfrm>
            <a:custGeom>
              <a:rect b="b" l="l" r="r" t="t"/>
              <a:pathLst>
                <a:path extrusionOk="0" h="19183" w="17867">
                  <a:moveTo>
                    <a:pt x="1" y="1"/>
                  </a:moveTo>
                  <a:lnTo>
                    <a:pt x="4044" y="11565"/>
                  </a:lnTo>
                  <a:lnTo>
                    <a:pt x="17867" y="19182"/>
                  </a:lnTo>
                  <a:lnTo>
                    <a:pt x="15329" y="498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10200100" y="3690338"/>
              <a:ext cx="622975" cy="596050"/>
            </a:xfrm>
            <a:custGeom>
              <a:rect b="b" l="l" r="r" t="t"/>
              <a:pathLst>
                <a:path extrusionOk="0" h="23842" w="24919">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10200100" y="3917988"/>
              <a:ext cx="607850" cy="368400"/>
            </a:xfrm>
            <a:custGeom>
              <a:rect b="b" l="l" r="r" t="t"/>
              <a:pathLst>
                <a:path extrusionOk="0" h="14736" w="24314">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10590625" y="4086638"/>
              <a:ext cx="462825" cy="606475"/>
            </a:xfrm>
            <a:custGeom>
              <a:rect b="b" l="l" r="r" t="t"/>
              <a:pathLst>
                <a:path extrusionOk="0" h="24259" w="18513">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10566825" y="4241713"/>
              <a:ext cx="82275" cy="87000"/>
            </a:xfrm>
            <a:custGeom>
              <a:rect b="b" l="l" r="r" t="t"/>
              <a:pathLst>
                <a:path extrusionOk="0" h="3480" w="3291">
                  <a:moveTo>
                    <a:pt x="3291" y="1"/>
                  </a:moveTo>
                  <a:lnTo>
                    <a:pt x="1" y="347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9123450" y="3973738"/>
              <a:ext cx="1262400" cy="656825"/>
            </a:xfrm>
            <a:custGeom>
              <a:rect b="b" l="l" r="r" t="t"/>
              <a:pathLst>
                <a:path extrusionOk="0" h="26273" w="50496">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9123450" y="4304763"/>
              <a:ext cx="452825" cy="237850"/>
            </a:xfrm>
            <a:custGeom>
              <a:rect b="b" l="l" r="r" t="t"/>
              <a:pathLst>
                <a:path extrusionOk="0" h="9514" w="18113">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8879000" y="4340438"/>
              <a:ext cx="427825" cy="263525"/>
            </a:xfrm>
            <a:custGeom>
              <a:rect b="b" l="l" r="r" t="t"/>
              <a:pathLst>
                <a:path extrusionOk="0" h="10541" w="17113">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55"/>
          <p:cNvSpPr txBox="1"/>
          <p:nvPr>
            <p:ph idx="1" type="subTitle"/>
          </p:nvPr>
        </p:nvSpPr>
        <p:spPr>
          <a:xfrm>
            <a:off x="2925975" y="3564100"/>
            <a:ext cx="3192000" cy="1477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Working</a:t>
            </a:r>
            <a:r>
              <a:rPr lang="en"/>
              <a:t> with a new tool (Mockaroo) always has its challenges, and we noticed that a lot of our data didn’t make sense. It took some manual quality control to make sure we had </a:t>
            </a:r>
            <a:r>
              <a:rPr lang="en"/>
              <a:t>meaningful</a:t>
            </a:r>
            <a:r>
              <a:rPr lang="en"/>
              <a:t> and consistent data. </a:t>
            </a:r>
            <a:endParaRPr/>
          </a:p>
        </p:txBody>
      </p:sp>
      <p:sp>
        <p:nvSpPr>
          <p:cNvPr id="817" name="Google Shape;817;p55"/>
          <p:cNvSpPr txBox="1"/>
          <p:nvPr>
            <p:ph idx="1" type="subTitle"/>
          </p:nvPr>
        </p:nvSpPr>
        <p:spPr>
          <a:xfrm>
            <a:off x="5952000" y="1957400"/>
            <a:ext cx="3192000" cy="1046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It was diff</a:t>
            </a:r>
            <a:r>
              <a:rPr lang="en"/>
              <a:t>icult to determine what should make up the primary keys which then indicated </a:t>
            </a:r>
            <a:r>
              <a:rPr lang="en"/>
              <a:t>further</a:t>
            </a:r>
            <a:r>
              <a:rPr lang="en"/>
              <a:t> schema changes.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1000"/>
                                        <p:tgtEl>
                                          <p:spTgt spid="79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78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6"/>
          <p:cNvSpPr/>
          <p:nvPr/>
        </p:nvSpPr>
        <p:spPr>
          <a:xfrm>
            <a:off x="2816400" y="1212261"/>
            <a:ext cx="3248066" cy="1843493"/>
          </a:xfrm>
          <a:custGeom>
            <a:rect b="b" l="l" r="r" t="t"/>
            <a:pathLst>
              <a:path extrusionOk="0" h="174408" w="307291">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824" name="Google Shape;824;p56"/>
          <p:cNvSpPr txBox="1"/>
          <p:nvPr>
            <p:ph idx="1" type="subTitle"/>
          </p:nvPr>
        </p:nvSpPr>
        <p:spPr>
          <a:xfrm>
            <a:off x="6064475" y="2549650"/>
            <a:ext cx="31920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We chose to drop the ratings function of the app to pare down the number of tables</a:t>
            </a:r>
            <a:endParaRPr/>
          </a:p>
        </p:txBody>
      </p:sp>
      <p:grpSp>
        <p:nvGrpSpPr>
          <p:cNvPr id="825" name="Google Shape;825;p56"/>
          <p:cNvGrpSpPr/>
          <p:nvPr/>
        </p:nvGrpSpPr>
        <p:grpSpPr>
          <a:xfrm>
            <a:off x="3076728" y="1151462"/>
            <a:ext cx="2767543" cy="2071519"/>
            <a:chOff x="390600" y="407550"/>
            <a:chExt cx="6545750" cy="4899525"/>
          </a:xfrm>
        </p:grpSpPr>
        <p:sp>
          <p:nvSpPr>
            <p:cNvPr id="826" name="Google Shape;826;p56"/>
            <p:cNvSpPr/>
            <p:nvPr/>
          </p:nvSpPr>
          <p:spPr>
            <a:xfrm>
              <a:off x="3681825" y="5048075"/>
              <a:ext cx="3097350" cy="237425"/>
            </a:xfrm>
            <a:custGeom>
              <a:rect b="b" l="l" r="r" t="t"/>
              <a:pathLst>
                <a:path extrusionOk="0" h="9497" w="123894">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4383300" y="869900"/>
              <a:ext cx="2553050" cy="4271950"/>
            </a:xfrm>
            <a:custGeom>
              <a:rect b="b" l="l" r="r" t="t"/>
              <a:pathLst>
                <a:path extrusionOk="0" h="170878" w="102122">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4675175" y="1552575"/>
              <a:ext cx="139325" cy="277300"/>
            </a:xfrm>
            <a:custGeom>
              <a:rect b="b" l="l" r="r" t="t"/>
              <a:pathLst>
                <a:path extrusionOk="0" h="11092" w="5573">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4624650" y="1916900"/>
              <a:ext cx="139325" cy="277275"/>
            </a:xfrm>
            <a:custGeom>
              <a:rect b="b" l="l" r="r" t="t"/>
              <a:pathLst>
                <a:path extrusionOk="0" h="11091" w="5573">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a:off x="4296300" y="864600"/>
              <a:ext cx="2553050" cy="4271950"/>
            </a:xfrm>
            <a:custGeom>
              <a:rect b="b" l="l" r="r" t="t"/>
              <a:pathLst>
                <a:path extrusionOk="0" h="170878" w="102122">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a:off x="4443625" y="1192875"/>
              <a:ext cx="2308725" cy="3457400"/>
            </a:xfrm>
            <a:custGeom>
              <a:rect b="b" l="l" r="r" t="t"/>
              <a:pathLst>
                <a:path extrusionOk="0" h="138296" w="92349">
                  <a:moveTo>
                    <a:pt x="18072" y="1"/>
                  </a:moveTo>
                  <a:lnTo>
                    <a:pt x="0" y="127793"/>
                  </a:lnTo>
                  <a:lnTo>
                    <a:pt x="74277" y="138295"/>
                  </a:lnTo>
                  <a:lnTo>
                    <a:pt x="92349" y="10503"/>
                  </a:lnTo>
                  <a:lnTo>
                    <a:pt x="180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5681450" y="1112425"/>
              <a:ext cx="315600" cy="88450"/>
            </a:xfrm>
            <a:custGeom>
              <a:rect b="b" l="l" r="r" t="t"/>
              <a:pathLst>
                <a:path extrusionOk="0" h="3538" w="12624">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a:off x="5163825" y="4585225"/>
              <a:ext cx="354050" cy="332100"/>
            </a:xfrm>
            <a:custGeom>
              <a:rect b="b" l="l" r="r" t="t"/>
              <a:pathLst>
                <a:path extrusionOk="0" h="13284" w="14162">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a:off x="5152350" y="4567725"/>
              <a:ext cx="384175" cy="367075"/>
            </a:xfrm>
            <a:custGeom>
              <a:rect b="b" l="l" r="r" t="t"/>
              <a:pathLst>
                <a:path extrusionOk="0" h="14683" w="15367">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6"/>
            <p:cNvSpPr/>
            <p:nvPr/>
          </p:nvSpPr>
          <p:spPr>
            <a:xfrm>
              <a:off x="3930025" y="4890725"/>
              <a:ext cx="471275" cy="359450"/>
            </a:xfrm>
            <a:custGeom>
              <a:rect b="b" l="l" r="r" t="t"/>
              <a:pathLst>
                <a:path extrusionOk="0" h="14378" w="18851">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4249600" y="2964875"/>
              <a:ext cx="1643525" cy="2143650"/>
            </a:xfrm>
            <a:custGeom>
              <a:rect b="b" l="l" r="r" t="t"/>
              <a:pathLst>
                <a:path extrusionOk="0" h="85746" w="65741">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5776850" y="1662325"/>
              <a:ext cx="391325" cy="454225"/>
            </a:xfrm>
            <a:custGeom>
              <a:rect b="b" l="l" r="r" t="t"/>
              <a:pathLst>
                <a:path extrusionOk="0" h="18169" w="15653">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6"/>
            <p:cNvSpPr/>
            <p:nvPr/>
          </p:nvSpPr>
          <p:spPr>
            <a:xfrm>
              <a:off x="5776850" y="1662325"/>
              <a:ext cx="391325" cy="454225"/>
            </a:xfrm>
            <a:custGeom>
              <a:rect b="b" l="l" r="r" t="t"/>
              <a:pathLst>
                <a:path extrusionOk="0" h="18169" w="15653">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6"/>
            <p:cNvSpPr/>
            <p:nvPr/>
          </p:nvSpPr>
          <p:spPr>
            <a:xfrm>
              <a:off x="6161350" y="1492625"/>
              <a:ext cx="164425" cy="216450"/>
            </a:xfrm>
            <a:custGeom>
              <a:rect b="b" l="l" r="r" t="t"/>
              <a:pathLst>
                <a:path extrusionOk="0" h="8658" w="6577">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6"/>
            <p:cNvSpPr/>
            <p:nvPr/>
          </p:nvSpPr>
          <p:spPr>
            <a:xfrm>
              <a:off x="5642375" y="1238400"/>
              <a:ext cx="718950" cy="631850"/>
            </a:xfrm>
            <a:custGeom>
              <a:rect b="b" l="l" r="r" t="t"/>
              <a:pathLst>
                <a:path extrusionOk="0" h="25274" w="28758">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6"/>
            <p:cNvSpPr/>
            <p:nvPr/>
          </p:nvSpPr>
          <p:spPr>
            <a:xfrm>
              <a:off x="6077025" y="1278575"/>
              <a:ext cx="331525" cy="534000"/>
            </a:xfrm>
            <a:custGeom>
              <a:rect b="b" l="l" r="r" t="t"/>
              <a:pathLst>
                <a:path extrusionOk="0" h="21360" w="13261">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6"/>
            <p:cNvSpPr/>
            <p:nvPr/>
          </p:nvSpPr>
          <p:spPr>
            <a:xfrm>
              <a:off x="5337225" y="1032250"/>
              <a:ext cx="1177975" cy="445400"/>
            </a:xfrm>
            <a:custGeom>
              <a:rect b="b" l="l" r="r" t="t"/>
              <a:pathLst>
                <a:path extrusionOk="0" h="17816" w="47119">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5337325" y="1225225"/>
              <a:ext cx="1050200" cy="252425"/>
            </a:xfrm>
            <a:custGeom>
              <a:rect b="b" l="l" r="r" t="t"/>
              <a:pathLst>
                <a:path extrusionOk="0" h="10097" w="42008">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p:nvPr/>
          </p:nvSpPr>
          <p:spPr>
            <a:xfrm>
              <a:off x="4370725" y="2086250"/>
              <a:ext cx="1273600" cy="599925"/>
            </a:xfrm>
            <a:custGeom>
              <a:rect b="b" l="l" r="r" t="t"/>
              <a:pathLst>
                <a:path extrusionOk="0" h="23997" w="50944">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6"/>
            <p:cNvSpPr/>
            <p:nvPr/>
          </p:nvSpPr>
          <p:spPr>
            <a:xfrm>
              <a:off x="4370725" y="2086250"/>
              <a:ext cx="1273600" cy="599925"/>
            </a:xfrm>
            <a:custGeom>
              <a:rect b="b" l="l" r="r" t="t"/>
              <a:pathLst>
                <a:path extrusionOk="0" h="23997" w="50944">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6"/>
            <p:cNvSpPr/>
            <p:nvPr/>
          </p:nvSpPr>
          <p:spPr>
            <a:xfrm>
              <a:off x="5347975" y="1926625"/>
              <a:ext cx="433600" cy="355475"/>
            </a:xfrm>
            <a:custGeom>
              <a:rect b="b" l="l" r="r" t="t"/>
              <a:pathLst>
                <a:path extrusionOk="0" h="14219" w="17344">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6"/>
            <p:cNvSpPr/>
            <p:nvPr/>
          </p:nvSpPr>
          <p:spPr>
            <a:xfrm>
              <a:off x="5347975" y="1926625"/>
              <a:ext cx="433600" cy="355475"/>
            </a:xfrm>
            <a:custGeom>
              <a:rect b="b" l="l" r="r" t="t"/>
              <a:pathLst>
                <a:path extrusionOk="0" h="14219" w="17344">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6"/>
            <p:cNvSpPr/>
            <p:nvPr/>
          </p:nvSpPr>
          <p:spPr>
            <a:xfrm>
              <a:off x="5137125" y="1918975"/>
              <a:ext cx="1250700" cy="1413475"/>
            </a:xfrm>
            <a:custGeom>
              <a:rect b="b" l="l" r="r" t="t"/>
              <a:pathLst>
                <a:path extrusionOk="0" h="56539" w="50028">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p:nvPr/>
          </p:nvSpPr>
          <p:spPr>
            <a:xfrm>
              <a:off x="5137125" y="2388775"/>
              <a:ext cx="869825" cy="943675"/>
            </a:xfrm>
            <a:custGeom>
              <a:rect b="b" l="l" r="r" t="t"/>
              <a:pathLst>
                <a:path extrusionOk="0" h="37747" w="34793">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a:off x="4134150" y="1941375"/>
              <a:ext cx="1152200" cy="1100325"/>
            </a:xfrm>
            <a:custGeom>
              <a:rect b="b" l="l" r="r" t="t"/>
              <a:pathLst>
                <a:path extrusionOk="0" h="44013" w="46088">
                  <a:moveTo>
                    <a:pt x="6063" y="1"/>
                  </a:moveTo>
                  <a:lnTo>
                    <a:pt x="1" y="39090"/>
                  </a:lnTo>
                  <a:lnTo>
                    <a:pt x="38020" y="44012"/>
                  </a:lnTo>
                  <a:lnTo>
                    <a:pt x="46088" y="5726"/>
                  </a:lnTo>
                  <a:lnTo>
                    <a:pt x="60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p:nvPr/>
          </p:nvSpPr>
          <p:spPr>
            <a:xfrm>
              <a:off x="4134150" y="1941375"/>
              <a:ext cx="318625" cy="1001400"/>
            </a:xfrm>
            <a:custGeom>
              <a:rect b="b" l="l" r="r" t="t"/>
              <a:pathLst>
                <a:path extrusionOk="0" h="40056" w="12745">
                  <a:moveTo>
                    <a:pt x="6063" y="1"/>
                  </a:moveTo>
                  <a:lnTo>
                    <a:pt x="1" y="39090"/>
                  </a:lnTo>
                  <a:lnTo>
                    <a:pt x="7457" y="40055"/>
                  </a:lnTo>
                  <a:lnTo>
                    <a:pt x="12745" y="956"/>
                  </a:lnTo>
                  <a:lnTo>
                    <a:pt x="60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6"/>
            <p:cNvSpPr/>
            <p:nvPr/>
          </p:nvSpPr>
          <p:spPr>
            <a:xfrm>
              <a:off x="4854750" y="2398675"/>
              <a:ext cx="1267875" cy="618250"/>
            </a:xfrm>
            <a:custGeom>
              <a:rect b="b" l="l" r="r" t="t"/>
              <a:pathLst>
                <a:path extrusionOk="0" h="24730" w="50715">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390600" y="5071275"/>
              <a:ext cx="3075800" cy="235800"/>
            </a:xfrm>
            <a:custGeom>
              <a:rect b="b" l="l" r="r" t="t"/>
              <a:pathLst>
                <a:path extrusionOk="0" h="9432" w="123032">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2175350" y="4956975"/>
              <a:ext cx="229900" cy="253675"/>
            </a:xfrm>
            <a:custGeom>
              <a:rect b="b" l="l" r="r" t="t"/>
              <a:pathLst>
                <a:path extrusionOk="0" h="10147" w="9196">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2770125" y="5049850"/>
              <a:ext cx="385125" cy="107550"/>
            </a:xfrm>
            <a:custGeom>
              <a:rect b="b" l="l" r="r" t="t"/>
              <a:pathLst>
                <a:path extrusionOk="0" h="4302" w="15405">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2655325" y="2718800"/>
              <a:ext cx="758925" cy="2357000"/>
            </a:xfrm>
            <a:custGeom>
              <a:rect b="b" l="l" r="r" t="t"/>
              <a:pathLst>
                <a:path extrusionOk="0" h="94280" w="30357">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2655325" y="2718800"/>
              <a:ext cx="758925" cy="2357000"/>
            </a:xfrm>
            <a:custGeom>
              <a:rect b="b" l="l" r="r" t="t"/>
              <a:pathLst>
                <a:path extrusionOk="0" h="94280" w="30357">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2108050" y="2392825"/>
              <a:ext cx="1001550" cy="2661075"/>
            </a:xfrm>
            <a:custGeom>
              <a:rect b="b" l="l" r="r" t="t"/>
              <a:pathLst>
                <a:path extrusionOk="0" h="106443" w="40062">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2746000" y="407550"/>
              <a:ext cx="334750" cy="1739375"/>
            </a:xfrm>
            <a:custGeom>
              <a:rect b="b" l="l" r="r" t="t"/>
              <a:pathLst>
                <a:path extrusionOk="0" h="69575" w="1339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6"/>
            <p:cNvSpPr/>
            <p:nvPr/>
          </p:nvSpPr>
          <p:spPr>
            <a:xfrm>
              <a:off x="2880350" y="529300"/>
              <a:ext cx="174025" cy="125450"/>
            </a:xfrm>
            <a:custGeom>
              <a:rect b="b" l="l" r="r" t="t"/>
              <a:pathLst>
                <a:path extrusionOk="0" h="5018" w="6961">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6"/>
            <p:cNvSpPr/>
            <p:nvPr/>
          </p:nvSpPr>
          <p:spPr>
            <a:xfrm>
              <a:off x="1905825" y="951875"/>
              <a:ext cx="811375" cy="1078925"/>
            </a:xfrm>
            <a:custGeom>
              <a:rect b="b" l="l" r="r" t="t"/>
              <a:pathLst>
                <a:path extrusionOk="0" h="43157" w="32455">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2605275" y="951625"/>
              <a:ext cx="758650" cy="1136325"/>
            </a:xfrm>
            <a:custGeom>
              <a:rect b="b" l="l" r="r" t="t"/>
              <a:pathLst>
                <a:path extrusionOk="0" h="45453" w="30346">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2348125" y="1542100"/>
              <a:ext cx="452350" cy="409975"/>
            </a:xfrm>
            <a:custGeom>
              <a:rect b="b" l="l" r="r" t="t"/>
              <a:pathLst>
                <a:path extrusionOk="0" h="16399" w="18094">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2348125" y="1551825"/>
              <a:ext cx="452350" cy="400250"/>
            </a:xfrm>
            <a:custGeom>
              <a:rect b="b" l="l" r="r" t="t"/>
              <a:pathLst>
                <a:path extrusionOk="0" h="16010" w="18094">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2329625" y="1351525"/>
              <a:ext cx="154750" cy="196925"/>
            </a:xfrm>
            <a:custGeom>
              <a:rect b="b" l="l" r="r" t="t"/>
              <a:pathLst>
                <a:path extrusionOk="0" h="7877" w="619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2363225" y="1081675"/>
              <a:ext cx="584600" cy="637050"/>
            </a:xfrm>
            <a:custGeom>
              <a:rect b="b" l="l" r="r" t="t"/>
              <a:pathLst>
                <a:path extrusionOk="0" h="25482" w="23384">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2099925" y="988850"/>
              <a:ext cx="579700" cy="749625"/>
            </a:xfrm>
            <a:custGeom>
              <a:rect b="b" l="l" r="r" t="t"/>
              <a:pathLst>
                <a:path extrusionOk="0" h="29985" w="23188">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2390200" y="1384525"/>
              <a:ext cx="78475" cy="113100"/>
            </a:xfrm>
            <a:custGeom>
              <a:rect b="b" l="l" r="r" t="t"/>
              <a:pathLst>
                <a:path extrusionOk="0" h="4524" w="3139">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2483250" y="1076950"/>
              <a:ext cx="257800" cy="359325"/>
            </a:xfrm>
            <a:custGeom>
              <a:rect b="b" l="l" r="r" t="t"/>
              <a:pathLst>
                <a:path extrusionOk="0" h="14373" w="10312">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1852725" y="502325"/>
              <a:ext cx="592200" cy="1685475"/>
            </a:xfrm>
            <a:custGeom>
              <a:rect b="b" l="l" r="r" t="t"/>
              <a:pathLst>
                <a:path extrusionOk="0" h="67419" w="23688">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1994150" y="598000"/>
              <a:ext cx="64800" cy="188125"/>
            </a:xfrm>
            <a:custGeom>
              <a:rect b="b" l="l" r="r" t="t"/>
              <a:pathLst>
                <a:path extrusionOk="0" h="7525" w="2592">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2110050" y="1623675"/>
              <a:ext cx="939400" cy="1043450"/>
            </a:xfrm>
            <a:custGeom>
              <a:rect b="b" l="l" r="r" t="t"/>
              <a:pathLst>
                <a:path extrusionOk="0" h="41738" w="37576">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2269275" y="2123925"/>
              <a:ext cx="780150" cy="543175"/>
            </a:xfrm>
            <a:custGeom>
              <a:rect b="b" l="l" r="r" t="t"/>
              <a:pathLst>
                <a:path extrusionOk="0" h="21727" w="31206">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6"/>
            <p:cNvSpPr/>
            <p:nvPr/>
          </p:nvSpPr>
          <p:spPr>
            <a:xfrm>
              <a:off x="2803200" y="1888725"/>
              <a:ext cx="375450" cy="345375"/>
            </a:xfrm>
            <a:custGeom>
              <a:rect b="b" l="l" r="r" t="t"/>
              <a:pathLst>
                <a:path extrusionOk="0" h="13815" w="15018">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6"/>
            <p:cNvSpPr/>
            <p:nvPr/>
          </p:nvSpPr>
          <p:spPr>
            <a:xfrm>
              <a:off x="1194050" y="1666500"/>
              <a:ext cx="447025" cy="380775"/>
            </a:xfrm>
            <a:custGeom>
              <a:rect b="b" l="l" r="r" t="t"/>
              <a:pathLst>
                <a:path extrusionOk="0" h="15231" w="17881">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6"/>
            <p:cNvSpPr/>
            <p:nvPr/>
          </p:nvSpPr>
          <p:spPr>
            <a:xfrm>
              <a:off x="1194050" y="1666500"/>
              <a:ext cx="447025" cy="380775"/>
            </a:xfrm>
            <a:custGeom>
              <a:rect b="b" l="l" r="r" t="t"/>
              <a:pathLst>
                <a:path extrusionOk="0" h="15231" w="17881">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6"/>
            <p:cNvSpPr/>
            <p:nvPr/>
          </p:nvSpPr>
          <p:spPr>
            <a:xfrm>
              <a:off x="1234375" y="1530025"/>
              <a:ext cx="130775" cy="136900"/>
            </a:xfrm>
            <a:custGeom>
              <a:rect b="b" l="l" r="r" t="t"/>
              <a:pathLst>
                <a:path extrusionOk="0" h="5476" w="5231">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6"/>
            <p:cNvSpPr/>
            <p:nvPr/>
          </p:nvSpPr>
          <p:spPr>
            <a:xfrm>
              <a:off x="1201600" y="1392475"/>
              <a:ext cx="211750" cy="191875"/>
            </a:xfrm>
            <a:custGeom>
              <a:rect b="b" l="l" r="r" t="t"/>
              <a:pathLst>
                <a:path extrusionOk="0" h="7675" w="847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1253200" y="1204250"/>
              <a:ext cx="558275" cy="657350"/>
            </a:xfrm>
            <a:custGeom>
              <a:rect b="b" l="l" r="r" t="t"/>
              <a:pathLst>
                <a:path extrusionOk="0" h="26294" w="22331">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1165600" y="1043800"/>
              <a:ext cx="758725" cy="478450"/>
            </a:xfrm>
            <a:custGeom>
              <a:rect b="b" l="l" r="r" t="t"/>
              <a:pathLst>
                <a:path extrusionOk="0" h="19138" w="30349">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6"/>
            <p:cNvSpPr/>
            <p:nvPr/>
          </p:nvSpPr>
          <p:spPr>
            <a:xfrm>
              <a:off x="1484575" y="2389175"/>
              <a:ext cx="445450" cy="466925"/>
            </a:xfrm>
            <a:custGeom>
              <a:rect b="b" l="l" r="r" t="t"/>
              <a:pathLst>
                <a:path extrusionOk="0" h="18677" w="17818">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6"/>
            <p:cNvSpPr/>
            <p:nvPr/>
          </p:nvSpPr>
          <p:spPr>
            <a:xfrm>
              <a:off x="1484575" y="2389175"/>
              <a:ext cx="345550" cy="466925"/>
            </a:xfrm>
            <a:custGeom>
              <a:rect b="b" l="l" r="r" t="t"/>
              <a:pathLst>
                <a:path extrusionOk="0" h="18677" w="13822">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905075" y="5023500"/>
              <a:ext cx="344375" cy="223725"/>
            </a:xfrm>
            <a:custGeom>
              <a:rect b="b" l="l" r="r" t="t"/>
              <a:pathLst>
                <a:path extrusionOk="0" h="8949" w="13775">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6"/>
            <p:cNvSpPr/>
            <p:nvPr/>
          </p:nvSpPr>
          <p:spPr>
            <a:xfrm>
              <a:off x="908625" y="5174900"/>
              <a:ext cx="340825" cy="72300"/>
            </a:xfrm>
            <a:custGeom>
              <a:rect b="b" l="l" r="r" t="t"/>
              <a:pathLst>
                <a:path extrusionOk="0" h="2892" w="13633">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p:nvPr/>
          </p:nvSpPr>
          <p:spPr>
            <a:xfrm>
              <a:off x="1170350" y="5148775"/>
              <a:ext cx="52275" cy="49800"/>
            </a:xfrm>
            <a:custGeom>
              <a:rect b="b" l="l" r="r" t="t"/>
              <a:pathLst>
                <a:path extrusionOk="0" h="1992" w="2091">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1041950" y="5164425"/>
              <a:ext cx="30350" cy="34100"/>
            </a:xfrm>
            <a:custGeom>
              <a:rect b="b" l="l" r="r" t="t"/>
              <a:pathLst>
                <a:path extrusionOk="0" h="1364" w="1214">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p:nvPr/>
          </p:nvSpPr>
          <p:spPr>
            <a:xfrm>
              <a:off x="1068600" y="5156975"/>
              <a:ext cx="30300" cy="34100"/>
            </a:xfrm>
            <a:custGeom>
              <a:rect b="b" l="l" r="r" t="t"/>
              <a:pathLst>
                <a:path extrusionOk="0" h="1364" w="1212">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6"/>
            <p:cNvSpPr/>
            <p:nvPr/>
          </p:nvSpPr>
          <p:spPr>
            <a:xfrm>
              <a:off x="1093550" y="5152000"/>
              <a:ext cx="30325" cy="34100"/>
            </a:xfrm>
            <a:custGeom>
              <a:rect b="b" l="l" r="r" t="t"/>
              <a:pathLst>
                <a:path extrusionOk="0" h="1364" w="1213">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p:nvPr/>
          </p:nvSpPr>
          <p:spPr>
            <a:xfrm>
              <a:off x="1550350" y="5033600"/>
              <a:ext cx="342525" cy="223650"/>
            </a:xfrm>
            <a:custGeom>
              <a:rect b="b" l="l" r="r" t="t"/>
              <a:pathLst>
                <a:path extrusionOk="0" h="8946" w="13701">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1550350" y="5182525"/>
              <a:ext cx="340075" cy="74700"/>
            </a:xfrm>
            <a:custGeom>
              <a:rect b="b" l="l" r="r" t="t"/>
              <a:pathLst>
                <a:path extrusionOk="0" h="2988" w="13603">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6"/>
            <p:cNvSpPr/>
            <p:nvPr/>
          </p:nvSpPr>
          <p:spPr>
            <a:xfrm>
              <a:off x="1574875" y="5162500"/>
              <a:ext cx="52525" cy="49825"/>
            </a:xfrm>
            <a:custGeom>
              <a:rect b="b" l="l" r="r" t="t"/>
              <a:pathLst>
                <a:path extrusionOk="0" h="1993" w="2101">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p:nvPr/>
          </p:nvSpPr>
          <p:spPr>
            <a:xfrm>
              <a:off x="1725825" y="5173050"/>
              <a:ext cx="29450" cy="34775"/>
            </a:xfrm>
            <a:custGeom>
              <a:rect b="b" l="l" r="r" t="t"/>
              <a:pathLst>
                <a:path extrusionOk="0" h="1391" w="1178">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6"/>
            <p:cNvSpPr/>
            <p:nvPr/>
          </p:nvSpPr>
          <p:spPr>
            <a:xfrm>
              <a:off x="1699650" y="5166625"/>
              <a:ext cx="28650" cy="34675"/>
            </a:xfrm>
            <a:custGeom>
              <a:rect b="b" l="l" r="r" t="t"/>
              <a:pathLst>
                <a:path extrusionOk="0" h="1387" w="1146">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6"/>
            <p:cNvSpPr/>
            <p:nvPr/>
          </p:nvSpPr>
          <p:spPr>
            <a:xfrm>
              <a:off x="1673875" y="5162500"/>
              <a:ext cx="29350" cy="34675"/>
            </a:xfrm>
            <a:custGeom>
              <a:rect b="b" l="l" r="r" t="t"/>
              <a:pathLst>
                <a:path extrusionOk="0" h="1387" w="1174">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p:nvPr/>
          </p:nvSpPr>
          <p:spPr>
            <a:xfrm>
              <a:off x="688325" y="2586350"/>
              <a:ext cx="1123075" cy="2503700"/>
            </a:xfrm>
            <a:custGeom>
              <a:rect b="b" l="l" r="r" t="t"/>
              <a:pathLst>
                <a:path extrusionOk="0" h="100148" w="44923">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1286325" y="3140900"/>
              <a:ext cx="512300" cy="1949150"/>
            </a:xfrm>
            <a:custGeom>
              <a:rect b="b" l="l" r="r" t="t"/>
              <a:pathLst>
                <a:path extrusionOk="0" h="77966" w="20492">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6"/>
            <p:cNvSpPr/>
            <p:nvPr/>
          </p:nvSpPr>
          <p:spPr>
            <a:xfrm>
              <a:off x="1022575" y="4979475"/>
              <a:ext cx="257175" cy="108800"/>
            </a:xfrm>
            <a:custGeom>
              <a:rect b="b" l="l" r="r" t="t"/>
              <a:pathLst>
                <a:path extrusionOk="0" h="4352" w="10287">
                  <a:moveTo>
                    <a:pt x="1" y="1"/>
                  </a:moveTo>
                  <a:lnTo>
                    <a:pt x="851" y="4351"/>
                  </a:lnTo>
                  <a:lnTo>
                    <a:pt x="10287" y="4247"/>
                  </a:lnTo>
                  <a:lnTo>
                    <a:pt x="10199" y="70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6"/>
            <p:cNvSpPr/>
            <p:nvPr/>
          </p:nvSpPr>
          <p:spPr>
            <a:xfrm>
              <a:off x="1500575" y="5002600"/>
              <a:ext cx="273025" cy="102925"/>
            </a:xfrm>
            <a:custGeom>
              <a:rect b="b" l="l" r="r" t="t"/>
              <a:pathLst>
                <a:path extrusionOk="0" h="4117" w="10921">
                  <a:moveTo>
                    <a:pt x="10920" y="0"/>
                  </a:moveTo>
                  <a:lnTo>
                    <a:pt x="314" y="67"/>
                  </a:lnTo>
                  <a:lnTo>
                    <a:pt x="1" y="3594"/>
                  </a:lnTo>
                  <a:lnTo>
                    <a:pt x="10599" y="4117"/>
                  </a:lnTo>
                  <a:lnTo>
                    <a:pt x="109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902850" y="1844675"/>
              <a:ext cx="1056175" cy="969075"/>
            </a:xfrm>
            <a:custGeom>
              <a:rect b="b" l="l" r="r" t="t"/>
              <a:pathLst>
                <a:path extrusionOk="0" h="38763" w="42247">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1039775" y="2197625"/>
              <a:ext cx="882825" cy="514800"/>
            </a:xfrm>
            <a:custGeom>
              <a:rect b="b" l="l" r="r" t="t"/>
              <a:pathLst>
                <a:path extrusionOk="0" h="20592" w="35313">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6"/>
            <p:cNvSpPr/>
            <p:nvPr/>
          </p:nvSpPr>
          <p:spPr>
            <a:xfrm>
              <a:off x="1579050" y="2110250"/>
              <a:ext cx="382825" cy="508200"/>
            </a:xfrm>
            <a:custGeom>
              <a:rect b="b" l="l" r="r" t="t"/>
              <a:pathLst>
                <a:path extrusionOk="0" h="20328" w="15313">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6"/>
            <p:cNvSpPr/>
            <p:nvPr/>
          </p:nvSpPr>
          <p:spPr>
            <a:xfrm>
              <a:off x="1601775" y="2117975"/>
              <a:ext cx="360050" cy="501275"/>
            </a:xfrm>
            <a:custGeom>
              <a:rect b="b" l="l" r="r" t="t"/>
              <a:pathLst>
                <a:path extrusionOk="0" h="20051" w="14402">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1790475" y="2282750"/>
              <a:ext cx="139550" cy="215650"/>
            </a:xfrm>
            <a:custGeom>
              <a:rect b="b" l="l" r="r" t="t"/>
              <a:pathLst>
                <a:path extrusionOk="0" h="8626" w="5582">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56"/>
          <p:cNvSpPr txBox="1"/>
          <p:nvPr>
            <p:ph idx="1" type="subTitle"/>
          </p:nvPr>
        </p:nvSpPr>
        <p:spPr>
          <a:xfrm>
            <a:off x="-115275" y="1718350"/>
            <a:ext cx="31920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We made a </a:t>
            </a:r>
            <a:r>
              <a:rPr lang="en"/>
              <a:t>menu</a:t>
            </a:r>
            <a:r>
              <a:rPr lang="en"/>
              <a:t> its own entity to allow for more functionality and descriptive shema. </a:t>
            </a:r>
            <a:endParaRPr/>
          </a:p>
        </p:txBody>
      </p:sp>
      <p:sp>
        <p:nvSpPr>
          <p:cNvPr id="905" name="Google Shape;905;p56"/>
          <p:cNvSpPr txBox="1"/>
          <p:nvPr>
            <p:ph idx="1" type="subTitle"/>
          </p:nvPr>
        </p:nvSpPr>
        <p:spPr>
          <a:xfrm>
            <a:off x="2925975" y="3616300"/>
            <a:ext cx="3192000" cy="1262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The order table grew in size as our schema required more and more information to be tracked, and as we realized that we wanted to preserve </a:t>
            </a:r>
            <a:r>
              <a:rPr lang="en"/>
              <a:t>the</a:t>
            </a:r>
            <a:r>
              <a:rPr lang="en"/>
              <a:t> collaborative order feature.  </a:t>
            </a:r>
            <a:endParaRPr/>
          </a:p>
        </p:txBody>
      </p:sp>
      <p:sp>
        <p:nvSpPr>
          <p:cNvPr id="906" name="Google Shape;906;p56"/>
          <p:cNvSpPr txBox="1"/>
          <p:nvPr>
            <p:ph idx="1" type="subTitle"/>
          </p:nvPr>
        </p:nvSpPr>
        <p:spPr>
          <a:xfrm>
            <a:off x="6064475" y="1718350"/>
            <a:ext cx="3192000" cy="831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A few tables were dropped due to data redundancy in efforts to make a more robust and meaningful schema.</a:t>
            </a:r>
            <a:endParaRPr/>
          </a:p>
        </p:txBody>
      </p:sp>
      <p:sp>
        <p:nvSpPr>
          <p:cNvPr id="907" name="Google Shape;907;p56"/>
          <p:cNvSpPr txBox="1"/>
          <p:nvPr>
            <p:ph idx="1" type="subTitle"/>
          </p:nvPr>
        </p:nvSpPr>
        <p:spPr>
          <a:xfrm>
            <a:off x="-115275" y="2667325"/>
            <a:ext cx="3192000" cy="1046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We were able to create a “front end” through Python </a:t>
            </a:r>
            <a:r>
              <a:rPr lang="en"/>
              <a:t>using</a:t>
            </a:r>
            <a:r>
              <a:rPr lang="en"/>
              <a:t> Wing 101 that allows for a more intuitive way to interact with the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25"/>
                                        </p:tgtEl>
                                        <p:attrNameLst>
                                          <p:attrName>style.visibility</p:attrName>
                                        </p:attrNameLst>
                                      </p:cBhvr>
                                      <p:to>
                                        <p:strVal val="visible"/>
                                      </p:to>
                                    </p:set>
                                    <p:anim calcmode="lin" valueType="num">
                                      <p:cBhvr additive="base">
                                        <p:cTn dur="1000"/>
                                        <p:tgtEl>
                                          <p:spTgt spid="8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7"/>
          <p:cNvSpPr txBox="1"/>
          <p:nvPr>
            <p:ph type="title"/>
          </p:nvPr>
        </p:nvSpPr>
        <p:spPr>
          <a:xfrm>
            <a:off x="713225" y="548650"/>
            <a:ext cx="7717500" cy="98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913" name="Google Shape;913;p57"/>
          <p:cNvSpPr txBox="1"/>
          <p:nvPr>
            <p:ph idx="1" type="subTitle"/>
          </p:nvPr>
        </p:nvSpPr>
        <p:spPr>
          <a:xfrm>
            <a:off x="2669850" y="2133150"/>
            <a:ext cx="3804300" cy="877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500"/>
              <a:t>Questions?</a:t>
            </a:r>
            <a:endParaRPr sz="4500"/>
          </a:p>
        </p:txBody>
      </p:sp>
      <p:sp>
        <p:nvSpPr>
          <p:cNvPr id="914" name="Google Shape;914;p57"/>
          <p:cNvSpPr/>
          <p:nvPr/>
        </p:nvSpPr>
        <p:spPr>
          <a:xfrm flipH="1" rot="2947374">
            <a:off x="-2848510" y="430894"/>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57"/>
          <p:cNvGrpSpPr/>
          <p:nvPr/>
        </p:nvGrpSpPr>
        <p:grpSpPr>
          <a:xfrm>
            <a:off x="-1014708" y="3824803"/>
            <a:ext cx="1451444" cy="1451549"/>
            <a:chOff x="-1014708" y="3824803"/>
            <a:chExt cx="1451444" cy="1451549"/>
          </a:xfrm>
        </p:grpSpPr>
        <p:sp>
          <p:nvSpPr>
            <p:cNvPr id="916" name="Google Shape;916;p57"/>
            <p:cNvSpPr/>
            <p:nvPr/>
          </p:nvSpPr>
          <p:spPr>
            <a:xfrm>
              <a:off x="-292020" y="4197728"/>
              <a:ext cx="608053" cy="358275"/>
            </a:xfrm>
            <a:custGeom>
              <a:rect b="b" l="l" r="r" t="t"/>
              <a:pathLst>
                <a:path extrusionOk="0" h="20371" w="34573">
                  <a:moveTo>
                    <a:pt x="34231" y="1"/>
                  </a:moveTo>
                  <a:lnTo>
                    <a:pt x="1" y="19778"/>
                  </a:lnTo>
                  <a:lnTo>
                    <a:pt x="342" y="20371"/>
                  </a:lnTo>
                  <a:lnTo>
                    <a:pt x="34573" y="592"/>
                  </a:lnTo>
                  <a:lnTo>
                    <a:pt x="34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288995" y="4544554"/>
              <a:ext cx="695322" cy="12030"/>
            </a:xfrm>
            <a:custGeom>
              <a:rect b="b" l="l" r="r" t="t"/>
              <a:pathLst>
                <a:path extrusionOk="0" h="684" w="39535">
                  <a:moveTo>
                    <a:pt x="1" y="0"/>
                  </a:moveTo>
                  <a:lnTo>
                    <a:pt x="1"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291985" y="4545345"/>
              <a:ext cx="608176" cy="358064"/>
            </a:xfrm>
            <a:custGeom>
              <a:rect b="b" l="l" r="r" t="t"/>
              <a:pathLst>
                <a:path extrusionOk="0" h="20359" w="34580">
                  <a:moveTo>
                    <a:pt x="342" y="0"/>
                  </a:moveTo>
                  <a:lnTo>
                    <a:pt x="1" y="591"/>
                  </a:lnTo>
                  <a:lnTo>
                    <a:pt x="34238" y="20358"/>
                  </a:lnTo>
                  <a:lnTo>
                    <a:pt x="34580"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294183" y="4547544"/>
              <a:ext cx="358082" cy="608193"/>
            </a:xfrm>
            <a:custGeom>
              <a:rect b="b" l="l" r="r" t="t"/>
              <a:pathLst>
                <a:path extrusionOk="0" h="34581" w="20360">
                  <a:moveTo>
                    <a:pt x="592" y="1"/>
                  </a:moveTo>
                  <a:lnTo>
                    <a:pt x="0" y="343"/>
                  </a:lnTo>
                  <a:lnTo>
                    <a:pt x="19767" y="34581"/>
                  </a:lnTo>
                  <a:lnTo>
                    <a:pt x="20359" y="34239"/>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p:nvPr/>
          </p:nvSpPr>
          <p:spPr>
            <a:xfrm>
              <a:off x="-295010" y="4550551"/>
              <a:ext cx="12047" cy="695339"/>
            </a:xfrm>
            <a:custGeom>
              <a:rect b="b" l="l" r="r" t="t"/>
              <a:pathLst>
                <a:path extrusionOk="0" h="39536" w="685">
                  <a:moveTo>
                    <a:pt x="1" y="1"/>
                  </a:moveTo>
                  <a:lnTo>
                    <a:pt x="1" y="39536"/>
                  </a:lnTo>
                  <a:lnTo>
                    <a:pt x="685" y="39536"/>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p:nvPr/>
          </p:nvSpPr>
          <p:spPr>
            <a:xfrm>
              <a:off x="-641712" y="4547280"/>
              <a:ext cx="357994" cy="608229"/>
            </a:xfrm>
            <a:custGeom>
              <a:rect b="b" l="l" r="r" t="t"/>
              <a:pathLst>
                <a:path extrusionOk="0" h="34583" w="20355">
                  <a:moveTo>
                    <a:pt x="19762" y="1"/>
                  </a:moveTo>
                  <a:lnTo>
                    <a:pt x="1" y="34241"/>
                  </a:lnTo>
                  <a:lnTo>
                    <a:pt x="593" y="34583"/>
                  </a:lnTo>
                  <a:lnTo>
                    <a:pt x="20354" y="342"/>
                  </a:lnTo>
                  <a:lnTo>
                    <a:pt x="197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7"/>
            <p:cNvSpPr/>
            <p:nvPr/>
          </p:nvSpPr>
          <p:spPr>
            <a:xfrm>
              <a:off x="-894445" y="4558588"/>
              <a:ext cx="610937" cy="358117"/>
            </a:xfrm>
            <a:custGeom>
              <a:rect b="b" l="l" r="r" t="t"/>
              <a:pathLst>
                <a:path extrusionOk="0" h="20362" w="34737">
                  <a:moveTo>
                    <a:pt x="34395" y="0"/>
                  </a:moveTo>
                  <a:lnTo>
                    <a:pt x="0" y="19767"/>
                  </a:lnTo>
                  <a:lnTo>
                    <a:pt x="342" y="20362"/>
                  </a:lnTo>
                  <a:lnTo>
                    <a:pt x="34737"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p:nvPr/>
          </p:nvSpPr>
          <p:spPr>
            <a:xfrm>
              <a:off x="-984264" y="4544554"/>
              <a:ext cx="695287" cy="12030"/>
            </a:xfrm>
            <a:custGeom>
              <a:rect b="b" l="l" r="r" t="t"/>
              <a:pathLst>
                <a:path extrusionOk="0" h="684" w="39533">
                  <a:moveTo>
                    <a:pt x="0" y="0"/>
                  </a:moveTo>
                  <a:lnTo>
                    <a:pt x="0"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a:off x="-894146" y="4197711"/>
              <a:ext cx="608176" cy="358082"/>
            </a:xfrm>
            <a:custGeom>
              <a:rect b="b" l="l" r="r" t="t"/>
              <a:pathLst>
                <a:path extrusionOk="0" h="20360" w="34580">
                  <a:moveTo>
                    <a:pt x="343" y="0"/>
                  </a:moveTo>
                  <a:lnTo>
                    <a:pt x="1" y="593"/>
                  </a:lnTo>
                  <a:lnTo>
                    <a:pt x="34238" y="20360"/>
                  </a:lnTo>
                  <a:lnTo>
                    <a:pt x="34580" y="19767"/>
                  </a:lnTo>
                  <a:lnTo>
                    <a:pt x="3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a:off x="-641835" y="3945400"/>
              <a:ext cx="358082" cy="608176"/>
            </a:xfrm>
            <a:custGeom>
              <a:rect b="b" l="l" r="r" t="t"/>
              <a:pathLst>
                <a:path extrusionOk="0" h="34580" w="20360">
                  <a:moveTo>
                    <a:pt x="592" y="1"/>
                  </a:moveTo>
                  <a:lnTo>
                    <a:pt x="0" y="343"/>
                  </a:lnTo>
                  <a:lnTo>
                    <a:pt x="19767" y="34580"/>
                  </a:lnTo>
                  <a:lnTo>
                    <a:pt x="20359" y="34238"/>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295010" y="3855282"/>
              <a:ext cx="12047" cy="695287"/>
            </a:xfrm>
            <a:custGeom>
              <a:rect b="b" l="l" r="r" t="t"/>
              <a:pathLst>
                <a:path extrusionOk="0" h="39533" w="685">
                  <a:moveTo>
                    <a:pt x="1" y="0"/>
                  </a:moveTo>
                  <a:lnTo>
                    <a:pt x="1" y="39533"/>
                  </a:lnTo>
                  <a:lnTo>
                    <a:pt x="685" y="39533"/>
                  </a:lnTo>
                  <a:lnTo>
                    <a:pt x="6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1014708" y="3824803"/>
              <a:ext cx="1451444" cy="1451549"/>
            </a:xfrm>
            <a:custGeom>
              <a:rect b="b" l="l" r="r" t="t"/>
              <a:pathLst>
                <a:path extrusionOk="0" h="82533" w="82527">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944534" y="3895012"/>
              <a:ext cx="1311113" cy="1311131"/>
            </a:xfrm>
            <a:custGeom>
              <a:rect b="b" l="l" r="r" t="t"/>
              <a:pathLst>
                <a:path extrusionOk="0" h="74549" w="74548">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57"/>
          <p:cNvGrpSpPr/>
          <p:nvPr/>
        </p:nvGrpSpPr>
        <p:grpSpPr>
          <a:xfrm>
            <a:off x="1154112" y="3824803"/>
            <a:ext cx="1451426" cy="1451549"/>
            <a:chOff x="1154112" y="3824803"/>
            <a:chExt cx="1451426" cy="1451549"/>
          </a:xfrm>
        </p:grpSpPr>
        <p:sp>
          <p:nvSpPr>
            <p:cNvPr id="930" name="Google Shape;930;p57"/>
            <p:cNvSpPr/>
            <p:nvPr/>
          </p:nvSpPr>
          <p:spPr>
            <a:xfrm>
              <a:off x="1874426" y="3945295"/>
              <a:ext cx="358293" cy="608053"/>
            </a:xfrm>
            <a:custGeom>
              <a:rect b="b" l="l" r="r" t="t"/>
              <a:pathLst>
                <a:path extrusionOk="0" h="34573" w="20372">
                  <a:moveTo>
                    <a:pt x="19780" y="0"/>
                  </a:moveTo>
                  <a:lnTo>
                    <a:pt x="1" y="34231"/>
                  </a:lnTo>
                  <a:lnTo>
                    <a:pt x="593" y="34573"/>
                  </a:lnTo>
                  <a:lnTo>
                    <a:pt x="20372" y="342"/>
                  </a:lnTo>
                  <a:lnTo>
                    <a:pt x="197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
            <p:cNvSpPr/>
            <p:nvPr/>
          </p:nvSpPr>
          <p:spPr>
            <a:xfrm>
              <a:off x="1888179" y="4210426"/>
              <a:ext cx="610919" cy="358134"/>
            </a:xfrm>
            <a:custGeom>
              <a:rect b="b" l="l" r="r" t="t"/>
              <a:pathLst>
                <a:path extrusionOk="0" h="20363" w="34736">
                  <a:moveTo>
                    <a:pt x="34395" y="1"/>
                  </a:moveTo>
                  <a:lnTo>
                    <a:pt x="1" y="19768"/>
                  </a:lnTo>
                  <a:lnTo>
                    <a:pt x="341" y="20362"/>
                  </a:lnTo>
                  <a:lnTo>
                    <a:pt x="34736" y="595"/>
                  </a:lnTo>
                  <a:lnTo>
                    <a:pt x="34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1879808" y="4544554"/>
              <a:ext cx="695304" cy="12030"/>
            </a:xfrm>
            <a:custGeom>
              <a:rect b="b" l="l" r="r" t="t"/>
              <a:pathLst>
                <a:path extrusionOk="0" h="684" w="39534">
                  <a:moveTo>
                    <a:pt x="0" y="0"/>
                  </a:moveTo>
                  <a:lnTo>
                    <a:pt x="0"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1876800" y="4545345"/>
              <a:ext cx="608158" cy="358082"/>
            </a:xfrm>
            <a:custGeom>
              <a:rect b="b" l="l" r="r" t="t"/>
              <a:pathLst>
                <a:path extrusionOk="0" h="20360" w="34579">
                  <a:moveTo>
                    <a:pt x="342" y="0"/>
                  </a:moveTo>
                  <a:lnTo>
                    <a:pt x="0" y="592"/>
                  </a:lnTo>
                  <a:lnTo>
                    <a:pt x="34238" y="20359"/>
                  </a:lnTo>
                  <a:lnTo>
                    <a:pt x="34579"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1874602" y="4547596"/>
              <a:ext cx="358064" cy="608176"/>
            </a:xfrm>
            <a:custGeom>
              <a:rect b="b" l="l" r="r" t="t"/>
              <a:pathLst>
                <a:path extrusionOk="0" h="34580" w="20359">
                  <a:moveTo>
                    <a:pt x="592" y="0"/>
                  </a:moveTo>
                  <a:lnTo>
                    <a:pt x="1" y="341"/>
                  </a:lnTo>
                  <a:lnTo>
                    <a:pt x="19767" y="34579"/>
                  </a:lnTo>
                  <a:lnTo>
                    <a:pt x="20359" y="34237"/>
                  </a:lnTo>
                  <a:lnTo>
                    <a:pt x="5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1873793" y="4550551"/>
              <a:ext cx="12047" cy="695339"/>
            </a:xfrm>
            <a:custGeom>
              <a:rect b="b" l="l" r="r" t="t"/>
              <a:pathLst>
                <a:path extrusionOk="0" h="39536" w="685">
                  <a:moveTo>
                    <a:pt x="0" y="1"/>
                  </a:moveTo>
                  <a:lnTo>
                    <a:pt x="0" y="39536"/>
                  </a:lnTo>
                  <a:lnTo>
                    <a:pt x="684" y="39536"/>
                  </a:lnTo>
                  <a:lnTo>
                    <a:pt x="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1526826" y="4547420"/>
              <a:ext cx="358275" cy="608053"/>
            </a:xfrm>
            <a:custGeom>
              <a:rect b="b" l="l" r="r" t="t"/>
              <a:pathLst>
                <a:path extrusionOk="0" h="34573" w="20371">
                  <a:moveTo>
                    <a:pt x="19779" y="0"/>
                  </a:moveTo>
                  <a:lnTo>
                    <a:pt x="0" y="34232"/>
                  </a:lnTo>
                  <a:lnTo>
                    <a:pt x="591" y="34573"/>
                  </a:lnTo>
                  <a:lnTo>
                    <a:pt x="20370" y="342"/>
                  </a:lnTo>
                  <a:lnTo>
                    <a:pt x="197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1283398" y="4559327"/>
              <a:ext cx="610937" cy="358117"/>
            </a:xfrm>
            <a:custGeom>
              <a:rect b="b" l="l" r="r" t="t"/>
              <a:pathLst>
                <a:path extrusionOk="0" h="20362" w="34737">
                  <a:moveTo>
                    <a:pt x="34395" y="0"/>
                  </a:moveTo>
                  <a:lnTo>
                    <a:pt x="1" y="19767"/>
                  </a:lnTo>
                  <a:lnTo>
                    <a:pt x="343" y="20362"/>
                  </a:lnTo>
                  <a:lnTo>
                    <a:pt x="34736"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1184521" y="4544554"/>
              <a:ext cx="695304" cy="12030"/>
            </a:xfrm>
            <a:custGeom>
              <a:rect b="b" l="l" r="r" t="t"/>
              <a:pathLst>
                <a:path extrusionOk="0" h="684" w="39534">
                  <a:moveTo>
                    <a:pt x="1" y="0"/>
                  </a:moveTo>
                  <a:lnTo>
                    <a:pt x="1"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1274675" y="4197728"/>
              <a:ext cx="608158" cy="358064"/>
            </a:xfrm>
            <a:custGeom>
              <a:rect b="b" l="l" r="r" t="t"/>
              <a:pathLst>
                <a:path extrusionOk="0" h="20359" w="34579">
                  <a:moveTo>
                    <a:pt x="341" y="1"/>
                  </a:moveTo>
                  <a:lnTo>
                    <a:pt x="0" y="592"/>
                  </a:lnTo>
                  <a:lnTo>
                    <a:pt x="34236" y="20359"/>
                  </a:lnTo>
                  <a:lnTo>
                    <a:pt x="34578" y="19766"/>
                  </a:lnTo>
                  <a:lnTo>
                    <a:pt x="3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1526950" y="3945400"/>
              <a:ext cx="358081" cy="608176"/>
            </a:xfrm>
            <a:custGeom>
              <a:rect b="b" l="l" r="r" t="t"/>
              <a:pathLst>
                <a:path extrusionOk="0" h="34580" w="20360">
                  <a:moveTo>
                    <a:pt x="593" y="1"/>
                  </a:moveTo>
                  <a:lnTo>
                    <a:pt x="1" y="343"/>
                  </a:lnTo>
                  <a:lnTo>
                    <a:pt x="19768" y="34580"/>
                  </a:lnTo>
                  <a:lnTo>
                    <a:pt x="20360" y="3423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7"/>
            <p:cNvSpPr/>
            <p:nvPr/>
          </p:nvSpPr>
          <p:spPr>
            <a:xfrm>
              <a:off x="1873793" y="3855282"/>
              <a:ext cx="12047" cy="695287"/>
            </a:xfrm>
            <a:custGeom>
              <a:rect b="b" l="l" r="r" t="t"/>
              <a:pathLst>
                <a:path extrusionOk="0" h="39533" w="685">
                  <a:moveTo>
                    <a:pt x="0" y="0"/>
                  </a:moveTo>
                  <a:lnTo>
                    <a:pt x="0" y="39533"/>
                  </a:lnTo>
                  <a:lnTo>
                    <a:pt x="684" y="39533"/>
                  </a:lnTo>
                  <a:lnTo>
                    <a:pt x="6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1154112" y="3824803"/>
              <a:ext cx="1451426" cy="1451549"/>
            </a:xfrm>
            <a:custGeom>
              <a:rect b="b" l="l" r="r" t="t"/>
              <a:pathLst>
                <a:path extrusionOk="0" h="82533" w="82526">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p:nvPr/>
          </p:nvSpPr>
          <p:spPr>
            <a:xfrm>
              <a:off x="1224269" y="3895012"/>
              <a:ext cx="1311113" cy="1311131"/>
            </a:xfrm>
            <a:custGeom>
              <a:rect b="b" l="l" r="r" t="t"/>
              <a:pathLst>
                <a:path extrusionOk="0" h="74549" w="74548">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57"/>
          <p:cNvSpPr/>
          <p:nvPr/>
        </p:nvSpPr>
        <p:spPr>
          <a:xfrm>
            <a:off x="339494" y="4998804"/>
            <a:ext cx="189892" cy="95957"/>
          </a:xfrm>
          <a:custGeom>
            <a:rect b="b" l="l" r="r" t="t"/>
            <a:pathLst>
              <a:path extrusionOk="0" h="5456" w="10797">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57"/>
          <p:cNvGrpSpPr/>
          <p:nvPr/>
        </p:nvGrpSpPr>
        <p:grpSpPr>
          <a:xfrm>
            <a:off x="-1104439" y="1590997"/>
            <a:ext cx="3109822" cy="3508267"/>
            <a:chOff x="-1104439" y="1590997"/>
            <a:chExt cx="3109822" cy="3508267"/>
          </a:xfrm>
        </p:grpSpPr>
        <p:sp>
          <p:nvSpPr>
            <p:cNvPr id="946" name="Google Shape;946;p57"/>
            <p:cNvSpPr/>
            <p:nvPr/>
          </p:nvSpPr>
          <p:spPr>
            <a:xfrm>
              <a:off x="339283" y="4633511"/>
              <a:ext cx="249707" cy="404389"/>
            </a:xfrm>
            <a:custGeom>
              <a:rect b="b" l="l" r="r" t="t"/>
              <a:pathLst>
                <a:path extrusionOk="0" h="22993" w="14198">
                  <a:moveTo>
                    <a:pt x="11618" y="1"/>
                  </a:moveTo>
                  <a:lnTo>
                    <a:pt x="0" y="21605"/>
                  </a:lnTo>
                  <a:lnTo>
                    <a:pt x="2579"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294095" y="3945154"/>
              <a:ext cx="357976" cy="608229"/>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1777677" y="4448438"/>
              <a:ext cx="204279" cy="204279"/>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305949" y="4428969"/>
              <a:ext cx="911771" cy="430278"/>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391108" y="4448438"/>
              <a:ext cx="204279" cy="204279"/>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7"/>
            <p:cNvSpPr/>
            <p:nvPr/>
          </p:nvSpPr>
          <p:spPr>
            <a:xfrm>
              <a:off x="1460768" y="3534081"/>
              <a:ext cx="469938" cy="1034989"/>
            </a:xfrm>
            <a:custGeom>
              <a:rect b="b" l="l" r="r" t="t"/>
              <a:pathLst>
                <a:path extrusionOk="0" h="58848" w="26720">
                  <a:moveTo>
                    <a:pt x="5773" y="0"/>
                  </a:moveTo>
                  <a:lnTo>
                    <a:pt x="1" y="2132"/>
                  </a:lnTo>
                  <a:lnTo>
                    <a:pt x="20948" y="58848"/>
                  </a:lnTo>
                  <a:lnTo>
                    <a:pt x="26720" y="56716"/>
                  </a:lnTo>
                  <a:lnTo>
                    <a:pt x="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7"/>
            <p:cNvSpPr/>
            <p:nvPr/>
          </p:nvSpPr>
          <p:spPr>
            <a:xfrm>
              <a:off x="505151" y="4575965"/>
              <a:ext cx="142687" cy="142723"/>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7"/>
            <p:cNvSpPr/>
            <p:nvPr/>
          </p:nvSpPr>
          <p:spPr>
            <a:xfrm>
              <a:off x="680481" y="4238531"/>
              <a:ext cx="189910" cy="95957"/>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7"/>
            <p:cNvSpPr/>
            <p:nvPr/>
          </p:nvSpPr>
          <p:spPr>
            <a:xfrm>
              <a:off x="-963704" y="2930109"/>
              <a:ext cx="785563" cy="798631"/>
            </a:xfrm>
            <a:custGeom>
              <a:rect b="b" l="l" r="r" t="t"/>
              <a:pathLst>
                <a:path extrusionOk="0" h="45409" w="44666">
                  <a:moveTo>
                    <a:pt x="0" y="1"/>
                  </a:moveTo>
                  <a:lnTo>
                    <a:pt x="0" y="45408"/>
                  </a:lnTo>
                  <a:lnTo>
                    <a:pt x="44665" y="45408"/>
                  </a:lnTo>
                  <a:lnTo>
                    <a:pt x="44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998387" y="2873495"/>
              <a:ext cx="852642" cy="119208"/>
            </a:xfrm>
            <a:custGeom>
              <a:rect b="b" l="l" r="r" t="t"/>
              <a:pathLst>
                <a:path extrusionOk="0" h="6778" w="48480">
                  <a:moveTo>
                    <a:pt x="0" y="1"/>
                  </a:moveTo>
                  <a:lnTo>
                    <a:pt x="0" y="6777"/>
                  </a:lnTo>
                  <a:lnTo>
                    <a:pt x="48480" y="6777"/>
                  </a:lnTo>
                  <a:lnTo>
                    <a:pt x="48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809339" y="2874163"/>
              <a:ext cx="65724" cy="904244"/>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401274" y="2874163"/>
              <a:ext cx="65724" cy="904244"/>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7"/>
            <p:cNvSpPr/>
            <p:nvPr/>
          </p:nvSpPr>
          <p:spPr>
            <a:xfrm>
              <a:off x="247195" y="4812095"/>
              <a:ext cx="427288" cy="287169"/>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7"/>
            <p:cNvSpPr/>
            <p:nvPr/>
          </p:nvSpPr>
          <p:spPr>
            <a:xfrm>
              <a:off x="-140785" y="2919856"/>
              <a:ext cx="890420" cy="1969818"/>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53023" y="1972347"/>
              <a:ext cx="533288" cy="217522"/>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78127" y="3264729"/>
              <a:ext cx="550893" cy="1395252"/>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1104439" y="3729320"/>
              <a:ext cx="1300068" cy="58918"/>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95919" y="3077774"/>
              <a:ext cx="601281" cy="288822"/>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7"/>
            <p:cNvSpPr/>
            <p:nvPr/>
          </p:nvSpPr>
          <p:spPr>
            <a:xfrm>
              <a:off x="-192316" y="2005622"/>
              <a:ext cx="1019037" cy="62560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344208" y="4415092"/>
              <a:ext cx="464398" cy="464433"/>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335232" y="3524901"/>
              <a:ext cx="694689" cy="1053526"/>
            </a:xfrm>
            <a:custGeom>
              <a:rect b="b" l="l" r="r" t="t"/>
              <a:pathLst>
                <a:path extrusionOk="0" h="59902" w="39499">
                  <a:moveTo>
                    <a:pt x="34231" y="1"/>
                  </a:moveTo>
                  <a:lnTo>
                    <a:pt x="1" y="56723"/>
                  </a:lnTo>
                  <a:lnTo>
                    <a:pt x="5269" y="59902"/>
                  </a:lnTo>
                  <a:lnTo>
                    <a:pt x="39499" y="3180"/>
                  </a:lnTo>
                  <a:lnTo>
                    <a:pt x="342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585473" y="3645727"/>
              <a:ext cx="1012161" cy="996121"/>
            </a:xfrm>
            <a:custGeom>
              <a:rect b="b" l="l" r="r" t="t"/>
              <a:pathLst>
                <a:path extrusionOk="0" h="56638" w="57550">
                  <a:moveTo>
                    <a:pt x="53240" y="0"/>
                  </a:moveTo>
                  <a:lnTo>
                    <a:pt x="0" y="52245"/>
                  </a:lnTo>
                  <a:lnTo>
                    <a:pt x="4310" y="56638"/>
                  </a:lnTo>
                  <a:lnTo>
                    <a:pt x="57549" y="4392"/>
                  </a:lnTo>
                  <a:lnTo>
                    <a:pt x="53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259049" y="3173960"/>
              <a:ext cx="1746333" cy="433198"/>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172443" y="2631051"/>
              <a:ext cx="1535793" cy="1512525"/>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1383312" y="1766749"/>
              <a:ext cx="324964" cy="32678"/>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7"/>
            <p:cNvSpPr/>
            <p:nvPr/>
          </p:nvSpPr>
          <p:spPr>
            <a:xfrm>
              <a:off x="937874" y="1707338"/>
              <a:ext cx="606030" cy="381526"/>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7"/>
            <p:cNvSpPr/>
            <p:nvPr/>
          </p:nvSpPr>
          <p:spPr>
            <a:xfrm>
              <a:off x="983039" y="1590997"/>
              <a:ext cx="493189" cy="208570"/>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7"/>
            <p:cNvSpPr/>
            <p:nvPr/>
          </p:nvSpPr>
          <p:spPr>
            <a:xfrm>
              <a:off x="974298" y="1799549"/>
              <a:ext cx="549609" cy="504691"/>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7"/>
            <p:cNvSpPr/>
            <p:nvPr/>
          </p:nvSpPr>
          <p:spPr>
            <a:xfrm>
              <a:off x="736989" y="2120134"/>
              <a:ext cx="1036660" cy="1081772"/>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1137738" y="1816838"/>
              <a:ext cx="132874" cy="155614"/>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1197536" y="1799426"/>
              <a:ext cx="403387" cy="102324"/>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7"/>
            <p:cNvSpPr/>
            <p:nvPr/>
          </p:nvSpPr>
          <p:spPr>
            <a:xfrm>
              <a:off x="1571499" y="3060925"/>
              <a:ext cx="297246" cy="250393"/>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7"/>
            <p:cNvSpPr/>
            <p:nvPr/>
          </p:nvSpPr>
          <p:spPr>
            <a:xfrm>
              <a:off x="588217" y="4051805"/>
              <a:ext cx="427288" cy="287186"/>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7"/>
            <p:cNvSpPr/>
            <p:nvPr/>
          </p:nvSpPr>
          <p:spPr>
            <a:xfrm>
              <a:off x="541522" y="4287565"/>
              <a:ext cx="249707" cy="404389"/>
            </a:xfrm>
            <a:custGeom>
              <a:rect b="b" l="l" r="r" t="t"/>
              <a:pathLst>
                <a:path extrusionOk="0" h="22993" w="14198">
                  <a:moveTo>
                    <a:pt x="11618" y="1"/>
                  </a:moveTo>
                  <a:lnTo>
                    <a:pt x="0" y="21605"/>
                  </a:lnTo>
                  <a:lnTo>
                    <a:pt x="2580"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7"/>
            <p:cNvSpPr/>
            <p:nvPr/>
          </p:nvSpPr>
          <p:spPr>
            <a:xfrm>
              <a:off x="-53023" y="2095406"/>
              <a:ext cx="1225690" cy="796239"/>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7"/>
            <p:cNvSpPr/>
            <p:nvPr/>
          </p:nvSpPr>
          <p:spPr>
            <a:xfrm>
              <a:off x="68418" y="2346872"/>
              <a:ext cx="854454" cy="397917"/>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7"/>
            <p:cNvSpPr/>
            <p:nvPr/>
          </p:nvSpPr>
          <p:spPr>
            <a:xfrm>
              <a:off x="401578" y="2031001"/>
              <a:ext cx="818382" cy="310542"/>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7"/>
            <p:cNvSpPr/>
            <p:nvPr/>
          </p:nvSpPr>
          <p:spPr>
            <a:xfrm>
              <a:off x="-40448" y="2204361"/>
              <a:ext cx="498184" cy="360579"/>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915"/>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92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1186525" y="2463400"/>
            <a:ext cx="1604700" cy="89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Into to LocalEats</a:t>
            </a:r>
            <a:endParaRPr/>
          </a:p>
        </p:txBody>
      </p:sp>
      <p:sp>
        <p:nvSpPr>
          <p:cNvPr id="353" name="Google Shape;353;p42"/>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project and why is it important</a:t>
            </a:r>
            <a:endParaRPr/>
          </a:p>
        </p:txBody>
      </p:sp>
      <p:sp>
        <p:nvSpPr>
          <p:cNvPr id="354" name="Google Shape;354;p42"/>
          <p:cNvSpPr txBox="1"/>
          <p:nvPr>
            <p:ph idx="2" type="title"/>
          </p:nvPr>
        </p:nvSpPr>
        <p:spPr>
          <a:xfrm>
            <a:off x="2908609" y="2463400"/>
            <a:ext cx="1604700" cy="89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All about LocalEats</a:t>
            </a:r>
            <a:endParaRPr/>
          </a:p>
        </p:txBody>
      </p:sp>
      <p:sp>
        <p:nvSpPr>
          <p:cNvPr id="355" name="Google Shape;355;p42"/>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Where did we get our data and what is the schema?</a:t>
            </a:r>
            <a:endParaRPr/>
          </a:p>
        </p:txBody>
      </p:sp>
      <p:sp>
        <p:nvSpPr>
          <p:cNvPr id="356" name="Google Shape;356;p42"/>
          <p:cNvSpPr txBox="1"/>
          <p:nvPr>
            <p:ph idx="4" type="title"/>
          </p:nvPr>
        </p:nvSpPr>
        <p:spPr>
          <a:xfrm>
            <a:off x="4630692" y="2463400"/>
            <a:ext cx="1604700" cy="89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Demo</a:t>
            </a:r>
            <a:endParaRPr/>
          </a:p>
        </p:txBody>
      </p:sp>
      <p:sp>
        <p:nvSpPr>
          <p:cNvPr id="357" name="Google Shape;357;p42"/>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See how this app is </a:t>
            </a:r>
            <a:r>
              <a:rPr lang="en"/>
              <a:t>intended</a:t>
            </a:r>
            <a:r>
              <a:rPr lang="en"/>
              <a:t> to be used with a few query examples</a:t>
            </a:r>
            <a:endParaRPr/>
          </a:p>
        </p:txBody>
      </p:sp>
      <p:sp>
        <p:nvSpPr>
          <p:cNvPr id="358" name="Google Shape;358;p42"/>
          <p:cNvSpPr/>
          <p:nvPr/>
        </p:nvSpPr>
        <p:spPr>
          <a:xfrm>
            <a:off x="139712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p:nvPr/>
        </p:nvSpPr>
        <p:spPr>
          <a:xfrm>
            <a:off x="3119213"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2"/>
          <p:cNvSpPr/>
          <p:nvPr/>
        </p:nvSpPr>
        <p:spPr>
          <a:xfrm>
            <a:off x="48412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
          <p:cNvSpPr/>
          <p:nvPr/>
        </p:nvSpPr>
        <p:spPr>
          <a:xfrm>
            <a:off x="6563375" y="763925"/>
            <a:ext cx="1183500" cy="132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txBox="1"/>
          <p:nvPr>
            <p:ph idx="6" type="title"/>
          </p:nvPr>
        </p:nvSpPr>
        <p:spPr>
          <a:xfrm>
            <a:off x="6352776" y="2463400"/>
            <a:ext cx="1604700" cy="89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Goals and Discussion</a:t>
            </a:r>
            <a:endParaRPr/>
          </a:p>
        </p:txBody>
      </p:sp>
      <p:sp>
        <p:nvSpPr>
          <p:cNvPr id="363" name="Google Shape;363;p42"/>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we hope to accomplish and what we struggled with</a:t>
            </a:r>
            <a:endParaRPr/>
          </a:p>
        </p:txBody>
      </p:sp>
      <p:sp>
        <p:nvSpPr>
          <p:cNvPr id="364" name="Google Shape;364;p42"/>
          <p:cNvSpPr txBox="1"/>
          <p:nvPr>
            <p:ph idx="8" type="title"/>
          </p:nvPr>
        </p:nvSpPr>
        <p:spPr>
          <a:xfrm>
            <a:off x="955525"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65" name="Google Shape;365;p42"/>
          <p:cNvSpPr txBox="1"/>
          <p:nvPr>
            <p:ph idx="9" type="title"/>
          </p:nvPr>
        </p:nvSpPr>
        <p:spPr>
          <a:xfrm>
            <a:off x="2677600"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66" name="Google Shape;366;p42"/>
          <p:cNvSpPr txBox="1"/>
          <p:nvPr>
            <p:ph idx="13" type="title"/>
          </p:nvPr>
        </p:nvSpPr>
        <p:spPr>
          <a:xfrm>
            <a:off x="4399700"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67" name="Google Shape;367;p42"/>
          <p:cNvSpPr txBox="1"/>
          <p:nvPr>
            <p:ph idx="14" type="title"/>
          </p:nvPr>
        </p:nvSpPr>
        <p:spPr>
          <a:xfrm>
            <a:off x="6121775" y="1057000"/>
            <a:ext cx="20667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1000"/>
                                        <p:tgtEl>
                                          <p:spTgt spid="3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1000"/>
                                        <p:tgtEl>
                                          <p:spTgt spid="3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ctrTitle"/>
          </p:nvPr>
        </p:nvSpPr>
        <p:spPr>
          <a:xfrm>
            <a:off x="5347800" y="2174900"/>
            <a:ext cx="3083100" cy="116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 to LocalEats</a:t>
            </a:r>
            <a:endParaRPr/>
          </a:p>
        </p:txBody>
      </p:sp>
      <p:sp>
        <p:nvSpPr>
          <p:cNvPr id="373" name="Google Shape;373;p43"/>
          <p:cNvSpPr txBox="1"/>
          <p:nvPr>
            <p:ph idx="1" type="subTitle"/>
          </p:nvPr>
        </p:nvSpPr>
        <p:spPr>
          <a:xfrm>
            <a:off x="5347800" y="3372625"/>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dvent Pro"/>
                <a:ea typeface="Advent Pro"/>
                <a:cs typeface="Advent Pro"/>
                <a:sym typeface="Advent Pro"/>
              </a:rPr>
              <a:t>Why is this application important</a:t>
            </a:r>
            <a:endParaRPr>
              <a:solidFill>
                <a:schemeClr val="dk1"/>
              </a:solidFill>
              <a:latin typeface="Advent Pro"/>
              <a:ea typeface="Advent Pro"/>
              <a:cs typeface="Advent Pro"/>
              <a:sym typeface="Advent Pro"/>
            </a:endParaRPr>
          </a:p>
        </p:txBody>
      </p:sp>
      <p:sp>
        <p:nvSpPr>
          <p:cNvPr id="374" name="Google Shape;374;p43"/>
          <p:cNvSpPr txBox="1"/>
          <p:nvPr>
            <p:ph idx="2" type="title"/>
          </p:nvPr>
        </p:nvSpPr>
        <p:spPr>
          <a:xfrm>
            <a:off x="5347800" y="1262375"/>
            <a:ext cx="30831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75" name="Google Shape;375;p43"/>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43"/>
          <p:cNvGrpSpPr/>
          <p:nvPr/>
        </p:nvGrpSpPr>
        <p:grpSpPr>
          <a:xfrm>
            <a:off x="284487" y="828012"/>
            <a:ext cx="3674991" cy="3793236"/>
            <a:chOff x="284487" y="828012"/>
            <a:chExt cx="3674991" cy="3793236"/>
          </a:xfrm>
        </p:grpSpPr>
        <p:sp>
          <p:nvSpPr>
            <p:cNvPr id="378" name="Google Shape;378;p43"/>
            <p:cNvSpPr/>
            <p:nvPr/>
          </p:nvSpPr>
          <p:spPr>
            <a:xfrm>
              <a:off x="1720043" y="2281566"/>
              <a:ext cx="842569" cy="1414413"/>
            </a:xfrm>
            <a:custGeom>
              <a:rect b="b" l="l" r="r" t="t"/>
              <a:pathLst>
                <a:path extrusionOk="0" h="75526" w="44991">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a:off x="1703057" y="3483197"/>
              <a:ext cx="349418" cy="247840"/>
            </a:xfrm>
            <a:custGeom>
              <a:rect b="b" l="l" r="r" t="t"/>
              <a:pathLst>
                <a:path extrusionOk="0" h="13234" w="18658">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a:off x="655497" y="2970644"/>
              <a:ext cx="871746" cy="249825"/>
            </a:xfrm>
            <a:custGeom>
              <a:rect b="b" l="l" r="r" t="t"/>
              <a:pathLst>
                <a:path extrusionOk="0" h="13340" w="46549">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a:off x="2471952" y="3196479"/>
              <a:ext cx="1424769" cy="1424769"/>
            </a:xfrm>
            <a:custGeom>
              <a:rect b="b" l="l" r="r" t="t"/>
              <a:pathLst>
                <a:path extrusionOk="0" h="76079" w="76079">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3"/>
            <p:cNvSpPr/>
            <p:nvPr/>
          </p:nvSpPr>
          <p:spPr>
            <a:xfrm>
              <a:off x="3093780" y="3818289"/>
              <a:ext cx="189710" cy="189747"/>
            </a:xfrm>
            <a:custGeom>
              <a:rect b="b" l="l" r="r" t="t"/>
              <a:pathLst>
                <a:path extrusionOk="0" h="10132" w="1013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a:off x="2413523" y="3126626"/>
              <a:ext cx="826501" cy="826501"/>
            </a:xfrm>
            <a:custGeom>
              <a:rect b="b" l="l" r="r" t="t"/>
              <a:pathLst>
                <a:path extrusionOk="0" h="44133" w="44133">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p:nvPr/>
          </p:nvSpPr>
          <p:spPr>
            <a:xfrm>
              <a:off x="368030" y="3196479"/>
              <a:ext cx="1424788" cy="1424769"/>
            </a:xfrm>
            <a:custGeom>
              <a:rect b="b" l="l" r="r" t="t"/>
              <a:pathLst>
                <a:path extrusionOk="0" h="76079" w="7608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p:nvPr/>
          </p:nvSpPr>
          <p:spPr>
            <a:xfrm>
              <a:off x="284487" y="3115202"/>
              <a:ext cx="1430669" cy="826501"/>
            </a:xfrm>
            <a:custGeom>
              <a:rect b="b" l="l" r="r" t="t"/>
              <a:pathLst>
                <a:path extrusionOk="0" h="44133" w="76394">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3"/>
            <p:cNvSpPr/>
            <p:nvPr/>
          </p:nvSpPr>
          <p:spPr>
            <a:xfrm>
              <a:off x="989896" y="3818289"/>
              <a:ext cx="189710" cy="189747"/>
            </a:xfrm>
            <a:custGeom>
              <a:rect b="b" l="l" r="r" t="t"/>
              <a:pathLst>
                <a:path extrusionOk="0" h="10132" w="1013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1053400" y="2463410"/>
              <a:ext cx="2177184" cy="1558727"/>
            </a:xfrm>
            <a:custGeom>
              <a:rect b="b" l="l" r="r" t="t"/>
              <a:pathLst>
                <a:path extrusionOk="0" h="83232" w="116256">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3"/>
            <p:cNvSpPr/>
            <p:nvPr/>
          </p:nvSpPr>
          <p:spPr>
            <a:xfrm>
              <a:off x="2680146" y="2456537"/>
              <a:ext cx="495324" cy="300651"/>
            </a:xfrm>
            <a:custGeom>
              <a:rect b="b" l="l" r="r" t="t"/>
              <a:pathLst>
                <a:path extrusionOk="0" h="16054" w="26449">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3"/>
            <p:cNvSpPr/>
            <p:nvPr/>
          </p:nvSpPr>
          <p:spPr>
            <a:xfrm>
              <a:off x="1722815" y="3783830"/>
              <a:ext cx="362152" cy="362152"/>
            </a:xfrm>
            <a:custGeom>
              <a:rect b="b" l="l" r="r" t="t"/>
              <a:pathLst>
                <a:path extrusionOk="0" h="19338" w="19338">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3"/>
            <p:cNvSpPr/>
            <p:nvPr/>
          </p:nvSpPr>
          <p:spPr>
            <a:xfrm>
              <a:off x="1374427" y="2583996"/>
              <a:ext cx="513620" cy="228269"/>
            </a:xfrm>
            <a:custGeom>
              <a:rect b="b" l="l" r="r" t="t"/>
              <a:pathLst>
                <a:path extrusionOk="0" h="12189" w="27426">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1788174" y="828012"/>
              <a:ext cx="1331862" cy="1278302"/>
            </a:xfrm>
            <a:custGeom>
              <a:rect b="b" l="l" r="r" t="t"/>
              <a:pathLst>
                <a:path extrusionOk="0" h="68258" w="71118">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
            <p:cNvSpPr/>
            <p:nvPr/>
          </p:nvSpPr>
          <p:spPr>
            <a:xfrm>
              <a:off x="1859245" y="3742423"/>
              <a:ext cx="171469" cy="114163"/>
            </a:xfrm>
            <a:custGeom>
              <a:rect b="b" l="l" r="r" t="t"/>
              <a:pathLst>
                <a:path extrusionOk="0" h="6096" w="9156">
                  <a:moveTo>
                    <a:pt x="622" y="1"/>
                  </a:moveTo>
                  <a:lnTo>
                    <a:pt x="0" y="4497"/>
                  </a:lnTo>
                  <a:lnTo>
                    <a:pt x="9155" y="6096"/>
                  </a:lnTo>
                  <a:lnTo>
                    <a:pt x="91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1789653" y="3983521"/>
              <a:ext cx="467588" cy="122216"/>
            </a:xfrm>
            <a:custGeom>
              <a:rect b="b" l="l" r="r" t="t"/>
              <a:pathLst>
                <a:path extrusionOk="0" h="6526" w="24968">
                  <a:moveTo>
                    <a:pt x="405" y="0"/>
                  </a:moveTo>
                  <a:lnTo>
                    <a:pt x="1" y="2432"/>
                  </a:lnTo>
                  <a:lnTo>
                    <a:pt x="24563" y="6525"/>
                  </a:lnTo>
                  <a:lnTo>
                    <a:pt x="24967" y="4093"/>
                  </a:lnTo>
                  <a:lnTo>
                    <a:pt x="40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1797313" y="3826529"/>
              <a:ext cx="461333" cy="233082"/>
            </a:xfrm>
            <a:custGeom>
              <a:rect b="b" l="l" r="r" t="t"/>
              <a:pathLst>
                <a:path extrusionOk="0" h="12446" w="24634">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1408474" y="2041873"/>
              <a:ext cx="735504" cy="1771959"/>
            </a:xfrm>
            <a:custGeom>
              <a:rect b="b" l="l" r="r" t="t"/>
              <a:pathLst>
                <a:path extrusionOk="0" h="94618" w="39274">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1877186" y="4045565"/>
              <a:ext cx="298067" cy="134089"/>
            </a:xfrm>
            <a:custGeom>
              <a:rect b="b" l="l" r="r" t="t"/>
              <a:pathLst>
                <a:path extrusionOk="0" h="7160" w="15916">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a:off x="2444460" y="1904937"/>
              <a:ext cx="545158" cy="616303"/>
            </a:xfrm>
            <a:custGeom>
              <a:rect b="b" l="l" r="r" t="t"/>
              <a:pathLst>
                <a:path extrusionOk="0" h="32909" w="2911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p:nvPr/>
          </p:nvSpPr>
          <p:spPr>
            <a:xfrm>
              <a:off x="1509696" y="1425382"/>
              <a:ext cx="1158839" cy="1016341"/>
            </a:xfrm>
            <a:custGeom>
              <a:rect b="b" l="l" r="r" t="t"/>
              <a:pathLst>
                <a:path extrusionOk="0" h="54270" w="61879">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3"/>
            <p:cNvSpPr/>
            <p:nvPr/>
          </p:nvSpPr>
          <p:spPr>
            <a:xfrm>
              <a:off x="2050527" y="1836807"/>
              <a:ext cx="822156" cy="752939"/>
            </a:xfrm>
            <a:custGeom>
              <a:rect b="b" l="l" r="r" t="t"/>
              <a:pathLst>
                <a:path extrusionOk="0" h="40205" w="43901">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a:off x="2095717" y="1538946"/>
              <a:ext cx="464348" cy="359325"/>
            </a:xfrm>
            <a:custGeom>
              <a:rect b="b" l="l" r="r" t="t"/>
              <a:pathLst>
                <a:path extrusionOk="0" h="19187" w="24795">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
            <p:cNvSpPr/>
            <p:nvPr/>
          </p:nvSpPr>
          <p:spPr>
            <a:xfrm>
              <a:off x="2502216" y="1108363"/>
              <a:ext cx="505905" cy="457794"/>
            </a:xfrm>
            <a:custGeom>
              <a:rect b="b" l="l" r="r" t="t"/>
              <a:pathLst>
                <a:path extrusionOk="0" h="24445" w="27014">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2723069" y="2498393"/>
              <a:ext cx="38073" cy="14551"/>
            </a:xfrm>
            <a:custGeom>
              <a:rect b="b" l="l" r="r" t="t"/>
              <a:pathLst>
                <a:path extrusionOk="0" h="777" w="2033">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a:off x="469908" y="2156017"/>
              <a:ext cx="850341" cy="810339"/>
            </a:xfrm>
            <a:custGeom>
              <a:rect b="b" l="l" r="r" t="t"/>
              <a:pathLst>
                <a:path extrusionOk="0" h="43270" w="45406">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p:nvPr/>
          </p:nvSpPr>
          <p:spPr>
            <a:xfrm>
              <a:off x="800916" y="2144593"/>
              <a:ext cx="188324" cy="247372"/>
            </a:xfrm>
            <a:custGeom>
              <a:rect b="b" l="l" r="r" t="t"/>
              <a:pathLst>
                <a:path extrusionOk="0" h="13209" w="10056">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3"/>
            <p:cNvSpPr/>
            <p:nvPr/>
          </p:nvSpPr>
          <p:spPr>
            <a:xfrm>
              <a:off x="554631" y="2669600"/>
              <a:ext cx="273908" cy="171207"/>
            </a:xfrm>
            <a:custGeom>
              <a:rect b="b" l="l" r="r" t="t"/>
              <a:pathLst>
                <a:path extrusionOk="0" h="9142" w="14626">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602704" y="2121783"/>
              <a:ext cx="640911" cy="890230"/>
            </a:xfrm>
            <a:custGeom>
              <a:rect b="b" l="l" r="r" t="t"/>
              <a:pathLst>
                <a:path extrusionOk="0" h="47536" w="34223">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a:off x="712373" y="2134143"/>
              <a:ext cx="607895" cy="880736"/>
            </a:xfrm>
            <a:custGeom>
              <a:rect b="b" l="l" r="r" t="t"/>
              <a:pathLst>
                <a:path extrusionOk="0" h="47029" w="3246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43"/>
            <p:cNvGrpSpPr/>
            <p:nvPr/>
          </p:nvGrpSpPr>
          <p:grpSpPr>
            <a:xfrm>
              <a:off x="638305" y="1087763"/>
              <a:ext cx="3321172" cy="1924251"/>
              <a:chOff x="638305" y="1087763"/>
              <a:chExt cx="3321172" cy="1924251"/>
            </a:xfrm>
          </p:grpSpPr>
          <p:grpSp>
            <p:nvGrpSpPr>
              <p:cNvPr id="409" name="Google Shape;409;p43"/>
              <p:cNvGrpSpPr/>
              <p:nvPr/>
            </p:nvGrpSpPr>
            <p:grpSpPr>
              <a:xfrm>
                <a:off x="638305" y="1087763"/>
                <a:ext cx="570646" cy="645986"/>
                <a:chOff x="638305" y="1087763"/>
                <a:chExt cx="570646" cy="645986"/>
              </a:xfrm>
            </p:grpSpPr>
            <p:sp>
              <p:nvSpPr>
                <p:cNvPr id="410" name="Google Shape;410;p43"/>
                <p:cNvSpPr/>
                <p:nvPr/>
              </p:nvSpPr>
              <p:spPr>
                <a:xfrm>
                  <a:off x="638305" y="1087763"/>
                  <a:ext cx="570646" cy="645986"/>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p:nvPr/>
              </p:nvSpPr>
              <p:spPr>
                <a:xfrm>
                  <a:off x="788088" y="1197337"/>
                  <a:ext cx="275350" cy="275350"/>
                </a:xfrm>
                <a:custGeom>
                  <a:rect b="b" l="l" r="r" t="t"/>
                  <a:pathLst>
                    <a:path extrusionOk="0" h="14703" w="14703">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3"/>
                <p:cNvSpPr/>
                <p:nvPr/>
              </p:nvSpPr>
              <p:spPr>
                <a:xfrm>
                  <a:off x="915060" y="1262828"/>
                  <a:ext cx="54385" cy="102252"/>
                </a:xfrm>
                <a:custGeom>
                  <a:rect b="b" l="l" r="r" t="t"/>
                  <a:pathLst>
                    <a:path extrusionOk="0" h="5460" w="2904">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3"/>
              <p:cNvGrpSpPr/>
              <p:nvPr/>
            </p:nvGrpSpPr>
            <p:grpSpPr>
              <a:xfrm>
                <a:off x="3388832" y="2366027"/>
                <a:ext cx="570646" cy="645986"/>
                <a:chOff x="3388832" y="2366027"/>
                <a:chExt cx="570646" cy="645986"/>
              </a:xfrm>
            </p:grpSpPr>
            <p:sp>
              <p:nvSpPr>
                <p:cNvPr id="414" name="Google Shape;414;p43"/>
                <p:cNvSpPr/>
                <p:nvPr/>
              </p:nvSpPr>
              <p:spPr>
                <a:xfrm>
                  <a:off x="3388832" y="2366027"/>
                  <a:ext cx="570646" cy="645986"/>
                </a:xfrm>
                <a:custGeom>
                  <a:rect b="b" l="l" r="r" t="t"/>
                  <a:pathLst>
                    <a:path extrusionOk="0" h="34494" w="30471">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3514569" y="2453915"/>
                  <a:ext cx="313255" cy="276249"/>
                </a:xfrm>
                <a:custGeom>
                  <a:rect b="b" l="l" r="r" t="t"/>
                  <a:pathLst>
                    <a:path extrusionOk="0" h="14751" w="16727">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1000"/>
                                        <p:tgtEl>
                                          <p:spTgt spid="377"/>
                                        </p:tgtEl>
                                        <p:attrNameLst>
                                          <p:attrName>ppt_w</p:attrName>
                                        </p:attrNameLst>
                                      </p:cBhvr>
                                      <p:tavLst>
                                        <p:tav fmla="" tm="0">
                                          <p:val>
                                            <p:strVal val="0"/>
                                          </p:val>
                                        </p:tav>
                                        <p:tav fmla="" tm="100000">
                                          <p:val>
                                            <p:strVal val="#ppt_w"/>
                                          </p:val>
                                        </p:tav>
                                      </p:tavLst>
                                    </p:anim>
                                    <p:anim calcmode="lin" valueType="num">
                                      <p:cBhvr additive="base">
                                        <p:cTn dur="1000"/>
                                        <p:tgtEl>
                                          <p:spTgt spid="3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4"/>
          <p:cNvSpPr/>
          <p:nvPr/>
        </p:nvSpPr>
        <p:spPr>
          <a:xfrm flipH="1" rot="10800000">
            <a:off x="-905570" y="1593628"/>
            <a:ext cx="5893767" cy="4581960"/>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it</a:t>
            </a:r>
            <a:endParaRPr/>
          </a:p>
        </p:txBody>
      </p:sp>
      <p:sp>
        <p:nvSpPr>
          <p:cNvPr id="422" name="Google Shape;422;p44"/>
          <p:cNvSpPr txBox="1"/>
          <p:nvPr>
            <p:ph idx="1" type="body"/>
          </p:nvPr>
        </p:nvSpPr>
        <p:spPr>
          <a:xfrm>
            <a:off x="5578375" y="1664613"/>
            <a:ext cx="2666400" cy="283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800"/>
              <a:t>LocalEats is a specially designed food delivery app that is geared towards small </a:t>
            </a:r>
            <a:r>
              <a:rPr lang="en" sz="1800"/>
              <a:t>business restaurants that may be struggling due to the pandemic. </a:t>
            </a:r>
            <a:endParaRPr sz="1800"/>
          </a:p>
        </p:txBody>
      </p:sp>
      <p:grpSp>
        <p:nvGrpSpPr>
          <p:cNvPr id="423" name="Google Shape;423;p44"/>
          <p:cNvGrpSpPr/>
          <p:nvPr/>
        </p:nvGrpSpPr>
        <p:grpSpPr>
          <a:xfrm>
            <a:off x="886600" y="1400288"/>
            <a:ext cx="3137921" cy="3359131"/>
            <a:chOff x="886600" y="1400288"/>
            <a:chExt cx="3137921" cy="3359131"/>
          </a:xfrm>
        </p:grpSpPr>
        <p:grpSp>
          <p:nvGrpSpPr>
            <p:cNvPr id="424" name="Google Shape;424;p44"/>
            <p:cNvGrpSpPr/>
            <p:nvPr/>
          </p:nvGrpSpPr>
          <p:grpSpPr>
            <a:xfrm>
              <a:off x="1623201" y="1400288"/>
              <a:ext cx="1658721" cy="1139708"/>
              <a:chOff x="1623201" y="1400288"/>
              <a:chExt cx="1658721" cy="1139708"/>
            </a:xfrm>
          </p:grpSpPr>
          <p:grpSp>
            <p:nvGrpSpPr>
              <p:cNvPr id="425" name="Google Shape;425;p44"/>
              <p:cNvGrpSpPr/>
              <p:nvPr/>
            </p:nvGrpSpPr>
            <p:grpSpPr>
              <a:xfrm>
                <a:off x="1623201" y="1930145"/>
                <a:ext cx="647710" cy="609850"/>
                <a:chOff x="1623201" y="1930145"/>
                <a:chExt cx="647710" cy="609850"/>
              </a:xfrm>
            </p:grpSpPr>
            <p:sp>
              <p:nvSpPr>
                <p:cNvPr id="426" name="Google Shape;426;p44"/>
                <p:cNvSpPr/>
                <p:nvPr/>
              </p:nvSpPr>
              <p:spPr>
                <a:xfrm>
                  <a:off x="1658420" y="1965364"/>
                  <a:ext cx="577249" cy="539433"/>
                </a:xfrm>
                <a:custGeom>
                  <a:rect b="b" l="l" r="r" t="t"/>
                  <a:pathLst>
                    <a:path extrusionOk="0" h="24307" w="26011">
                      <a:moveTo>
                        <a:pt x="1" y="1"/>
                      </a:moveTo>
                      <a:lnTo>
                        <a:pt x="1" y="24306"/>
                      </a:lnTo>
                      <a:lnTo>
                        <a:pt x="26011" y="24306"/>
                      </a:lnTo>
                      <a:lnTo>
                        <a:pt x="260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a:off x="1740731" y="1965342"/>
                  <a:ext cx="494937" cy="434196"/>
                </a:xfrm>
                <a:custGeom>
                  <a:rect b="b" l="l" r="r" t="t"/>
                  <a:pathLst>
                    <a:path extrusionOk="0" h="19565" w="22302">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a:off x="2028363" y="2291632"/>
                  <a:ext cx="207300" cy="213159"/>
                </a:xfrm>
                <a:custGeom>
                  <a:rect b="b" l="l" r="r" t="t"/>
                  <a:pathLst>
                    <a:path extrusionOk="0" h="9605" w="9341">
                      <a:moveTo>
                        <a:pt x="9341" y="1"/>
                      </a:moveTo>
                      <a:cubicBezTo>
                        <a:pt x="4474" y="865"/>
                        <a:pt x="931" y="4927"/>
                        <a:pt x="1" y="9604"/>
                      </a:cubicBezTo>
                      <a:lnTo>
                        <a:pt x="9341" y="9604"/>
                      </a:lnTo>
                      <a:lnTo>
                        <a:pt x="93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a:off x="1623201" y="1930145"/>
                  <a:ext cx="647710" cy="609850"/>
                </a:xfrm>
                <a:custGeom>
                  <a:rect b="b" l="l" r="r" t="t"/>
                  <a:pathLst>
                    <a:path extrusionOk="0" h="27480" w="29186">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44"/>
              <p:cNvGrpSpPr/>
              <p:nvPr/>
            </p:nvGrpSpPr>
            <p:grpSpPr>
              <a:xfrm>
                <a:off x="2402677" y="1400288"/>
                <a:ext cx="879245" cy="826249"/>
                <a:chOff x="2402677" y="1400288"/>
                <a:chExt cx="879245" cy="826249"/>
              </a:xfrm>
            </p:grpSpPr>
            <p:sp>
              <p:nvSpPr>
                <p:cNvPr id="431" name="Google Shape;431;p44"/>
                <p:cNvSpPr/>
                <p:nvPr/>
              </p:nvSpPr>
              <p:spPr>
                <a:xfrm>
                  <a:off x="2437874" y="1435529"/>
                  <a:ext cx="808806" cy="755766"/>
                </a:xfrm>
                <a:custGeom>
                  <a:rect b="b" l="l" r="r" t="t"/>
                  <a:pathLst>
                    <a:path extrusionOk="0" h="34055" w="36445">
                      <a:moveTo>
                        <a:pt x="1" y="1"/>
                      </a:moveTo>
                      <a:lnTo>
                        <a:pt x="1" y="34055"/>
                      </a:lnTo>
                      <a:lnTo>
                        <a:pt x="36445" y="34055"/>
                      </a:lnTo>
                      <a:lnTo>
                        <a:pt x="36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p:nvPr/>
              </p:nvSpPr>
              <p:spPr>
                <a:xfrm>
                  <a:off x="2663612" y="1435529"/>
                  <a:ext cx="583086" cy="601461"/>
                </a:xfrm>
                <a:custGeom>
                  <a:rect b="b" l="l" r="r" t="t"/>
                  <a:pathLst>
                    <a:path extrusionOk="0" h="27102" w="26274">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4"/>
                <p:cNvSpPr/>
                <p:nvPr/>
              </p:nvSpPr>
              <p:spPr>
                <a:xfrm>
                  <a:off x="2437874" y="1666215"/>
                  <a:ext cx="665220" cy="525075"/>
                </a:xfrm>
                <a:custGeom>
                  <a:rect b="b" l="l" r="r" t="t"/>
                  <a:pathLst>
                    <a:path extrusionOk="0" h="23660" w="29975">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
                <p:cNvSpPr/>
                <p:nvPr/>
              </p:nvSpPr>
              <p:spPr>
                <a:xfrm>
                  <a:off x="2402677" y="1400288"/>
                  <a:ext cx="879245" cy="826249"/>
                </a:xfrm>
                <a:custGeom>
                  <a:rect b="b" l="l" r="r" t="t"/>
                  <a:pathLst>
                    <a:path extrusionOk="0" h="37231" w="39619">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5" name="Google Shape;435;p44"/>
            <p:cNvGrpSpPr/>
            <p:nvPr/>
          </p:nvGrpSpPr>
          <p:grpSpPr>
            <a:xfrm>
              <a:off x="886600" y="2083936"/>
              <a:ext cx="3137921" cy="2675482"/>
              <a:chOff x="886600" y="2083936"/>
              <a:chExt cx="3137921" cy="2675482"/>
            </a:xfrm>
          </p:grpSpPr>
          <p:sp>
            <p:nvSpPr>
              <p:cNvPr id="436" name="Google Shape;436;p44"/>
              <p:cNvSpPr/>
              <p:nvPr/>
            </p:nvSpPr>
            <p:spPr>
              <a:xfrm>
                <a:off x="886600" y="3482126"/>
                <a:ext cx="3043945" cy="1117548"/>
              </a:xfrm>
              <a:custGeom>
                <a:rect b="b" l="l" r="r" t="t"/>
                <a:pathLst>
                  <a:path extrusionOk="0" h="50357" w="137161">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4"/>
              <p:cNvSpPr/>
              <p:nvPr/>
            </p:nvSpPr>
            <p:spPr>
              <a:xfrm>
                <a:off x="886600" y="3482103"/>
                <a:ext cx="3043945" cy="755055"/>
              </a:xfrm>
              <a:custGeom>
                <a:rect b="b" l="l" r="r" t="t"/>
                <a:pathLst>
                  <a:path extrusionOk="0" h="34023" w="137161">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4"/>
              <p:cNvSpPr/>
              <p:nvPr/>
            </p:nvSpPr>
            <p:spPr>
              <a:xfrm>
                <a:off x="1185239" y="3147447"/>
                <a:ext cx="2409573" cy="878068"/>
              </a:xfrm>
              <a:custGeom>
                <a:rect b="b" l="l" r="r" t="t"/>
                <a:pathLst>
                  <a:path extrusionOk="0" h="39566" w="108576">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p:nvPr/>
            </p:nvSpPr>
            <p:spPr>
              <a:xfrm>
                <a:off x="1185239" y="3147447"/>
                <a:ext cx="2390953" cy="864176"/>
              </a:xfrm>
              <a:custGeom>
                <a:rect b="b" l="l" r="r" t="t"/>
                <a:pathLst>
                  <a:path extrusionOk="0" h="38940" w="107737">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4"/>
              <p:cNvSpPr/>
              <p:nvPr/>
            </p:nvSpPr>
            <p:spPr>
              <a:xfrm>
                <a:off x="1185239" y="3864340"/>
                <a:ext cx="2409573" cy="161162"/>
              </a:xfrm>
              <a:custGeom>
                <a:rect b="b" l="l" r="r" t="t"/>
                <a:pathLst>
                  <a:path extrusionOk="0" h="7262" w="108576">
                    <a:moveTo>
                      <a:pt x="94" y="0"/>
                    </a:moveTo>
                    <a:lnTo>
                      <a:pt x="0" y="6614"/>
                    </a:lnTo>
                    <a:lnTo>
                      <a:pt x="108575" y="7262"/>
                    </a:lnTo>
                    <a:cubicBezTo>
                      <a:pt x="108575" y="7262"/>
                      <a:pt x="108504" y="4210"/>
                      <a:pt x="108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4"/>
              <p:cNvSpPr/>
              <p:nvPr/>
            </p:nvSpPr>
            <p:spPr>
              <a:xfrm>
                <a:off x="3461530" y="3551210"/>
                <a:ext cx="446957" cy="1048440"/>
              </a:xfrm>
              <a:custGeom>
                <a:rect b="b" l="l" r="r" t="t"/>
                <a:pathLst>
                  <a:path extrusionOk="0" h="47243" w="2014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4"/>
              <p:cNvSpPr/>
              <p:nvPr/>
            </p:nvSpPr>
            <p:spPr>
              <a:xfrm>
                <a:off x="910212" y="3551210"/>
                <a:ext cx="446979" cy="1048440"/>
              </a:xfrm>
              <a:custGeom>
                <a:rect b="b" l="l" r="r" t="t"/>
                <a:pathLst>
                  <a:path extrusionOk="0" h="47243" w="20141">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p:nvPr/>
            </p:nvSpPr>
            <p:spPr>
              <a:xfrm>
                <a:off x="2480106" y="4451875"/>
                <a:ext cx="337148" cy="259430"/>
              </a:xfrm>
              <a:custGeom>
                <a:rect b="b" l="l" r="r" t="t"/>
                <a:pathLst>
                  <a:path extrusionOk="0" h="11690" w="15192">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4"/>
              <p:cNvSpPr/>
              <p:nvPr/>
            </p:nvSpPr>
            <p:spPr>
              <a:xfrm>
                <a:off x="2480106" y="4506667"/>
                <a:ext cx="337126" cy="204637"/>
              </a:xfrm>
              <a:custGeom>
                <a:rect b="b" l="l" r="r" t="t"/>
                <a:pathLst>
                  <a:path extrusionOk="0" h="9221" w="15191">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
              <p:cNvSpPr/>
              <p:nvPr/>
            </p:nvSpPr>
            <p:spPr>
              <a:xfrm>
                <a:off x="2483479" y="4545792"/>
                <a:ext cx="326696" cy="165512"/>
              </a:xfrm>
              <a:custGeom>
                <a:rect b="b" l="l" r="r" t="t"/>
                <a:pathLst>
                  <a:path extrusionOk="0" h="7458" w="14721">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4"/>
              <p:cNvSpPr/>
              <p:nvPr/>
            </p:nvSpPr>
            <p:spPr>
              <a:xfrm>
                <a:off x="2511485" y="4462105"/>
                <a:ext cx="399" cy="3906"/>
              </a:xfrm>
              <a:custGeom>
                <a:rect b="b" l="l" r="r" t="t"/>
                <a:pathLst>
                  <a:path extrusionOk="0" h="176" w="18">
                    <a:moveTo>
                      <a:pt x="18" y="0"/>
                    </a:moveTo>
                    <a:lnTo>
                      <a:pt x="1" y="3"/>
                    </a:lnTo>
                    <a:cubicBezTo>
                      <a:pt x="1" y="3"/>
                      <a:pt x="3" y="69"/>
                      <a:pt x="4" y="176"/>
                    </a:cubicBezTo>
                    <a:cubicBezTo>
                      <a:pt x="10" y="117"/>
                      <a:pt x="14" y="58"/>
                      <a:pt x="18" y="0"/>
                    </a:cubicBezTo>
                    <a:close/>
                  </a:path>
                </a:pathLst>
              </a:custGeom>
              <a:solidFill>
                <a:srgbClr val="9B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
              <p:cNvSpPr/>
              <p:nvPr/>
            </p:nvSpPr>
            <p:spPr>
              <a:xfrm>
                <a:off x="2319523" y="4451875"/>
                <a:ext cx="304437" cy="307544"/>
              </a:xfrm>
              <a:custGeom>
                <a:rect b="b" l="l" r="r" t="t"/>
                <a:pathLst>
                  <a:path extrusionOk="0" h="13858" w="13718">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4"/>
              <p:cNvSpPr/>
              <p:nvPr/>
            </p:nvSpPr>
            <p:spPr>
              <a:xfrm>
                <a:off x="2319523" y="4503360"/>
                <a:ext cx="304415" cy="256035"/>
              </a:xfrm>
              <a:custGeom>
                <a:rect b="b" l="l" r="r" t="t"/>
                <a:pathLst>
                  <a:path extrusionOk="0" h="11537" w="13717">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4"/>
              <p:cNvSpPr/>
              <p:nvPr/>
            </p:nvSpPr>
            <p:spPr>
              <a:xfrm>
                <a:off x="2329377" y="4540244"/>
                <a:ext cx="282089" cy="219173"/>
              </a:xfrm>
              <a:custGeom>
                <a:rect b="b" l="l" r="r" t="t"/>
                <a:pathLst>
                  <a:path extrusionOk="0" h="9876" w="12711">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a:off x="2207542" y="3273609"/>
                <a:ext cx="184819" cy="295804"/>
              </a:xfrm>
              <a:custGeom>
                <a:rect b="b" l="l" r="r" t="t"/>
                <a:pathLst>
                  <a:path extrusionOk="0" h="13329" w="8328">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a:off x="1822375" y="2872620"/>
                <a:ext cx="135951" cy="138748"/>
              </a:xfrm>
              <a:custGeom>
                <a:rect b="b" l="l" r="r" t="t"/>
                <a:pathLst>
                  <a:path extrusionOk="0" h="6252" w="6126">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a:off x="2061984" y="3630480"/>
                <a:ext cx="762690" cy="857496"/>
              </a:xfrm>
              <a:custGeom>
                <a:rect b="b" l="l" r="r" t="t"/>
                <a:pathLst>
                  <a:path extrusionOk="0" h="38639" w="34367">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a:off x="1905840" y="3667363"/>
                <a:ext cx="810093" cy="840008"/>
              </a:xfrm>
              <a:custGeom>
                <a:rect b="b" l="l" r="r" t="t"/>
                <a:pathLst>
                  <a:path extrusionOk="0" h="37851" w="36503">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
              <p:cNvSpPr/>
              <p:nvPr/>
            </p:nvSpPr>
            <p:spPr>
              <a:xfrm>
                <a:off x="1747699" y="2600723"/>
                <a:ext cx="520658" cy="539145"/>
              </a:xfrm>
              <a:custGeom>
                <a:rect b="b" l="l" r="r" t="t"/>
                <a:pathLst>
                  <a:path extrusionOk="0" h="24294" w="23461">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2003175" y="2640314"/>
                <a:ext cx="264046" cy="480224"/>
              </a:xfrm>
              <a:custGeom>
                <a:rect b="b" l="l" r="r" t="t"/>
                <a:pathLst>
                  <a:path extrusionOk="0" h="21639" w="11898">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p:nvPr/>
            </p:nvSpPr>
            <p:spPr>
              <a:xfrm>
                <a:off x="1675907" y="3079229"/>
                <a:ext cx="641008" cy="821855"/>
              </a:xfrm>
              <a:custGeom>
                <a:rect b="b" l="l" r="r" t="t"/>
                <a:pathLst>
                  <a:path extrusionOk="0" h="37033" w="28884">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4"/>
              <p:cNvSpPr/>
              <p:nvPr/>
            </p:nvSpPr>
            <p:spPr>
              <a:xfrm>
                <a:off x="1910633" y="2980674"/>
                <a:ext cx="114824" cy="165645"/>
              </a:xfrm>
              <a:custGeom>
                <a:rect b="b" l="l" r="r" t="t"/>
                <a:pathLst>
                  <a:path extrusionOk="0" h="7464" w="5174">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4"/>
              <p:cNvSpPr/>
              <p:nvPr/>
            </p:nvSpPr>
            <p:spPr>
              <a:xfrm>
                <a:off x="1861700" y="2677197"/>
                <a:ext cx="287304" cy="409496"/>
              </a:xfrm>
              <a:custGeom>
                <a:rect b="b" l="l" r="r" t="t"/>
                <a:pathLst>
                  <a:path extrusionOk="0" h="18452" w="12946">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
              <p:cNvSpPr/>
              <p:nvPr/>
            </p:nvSpPr>
            <p:spPr>
              <a:xfrm>
                <a:off x="1933624" y="2698435"/>
                <a:ext cx="215378" cy="387370"/>
              </a:xfrm>
              <a:custGeom>
                <a:rect b="b" l="l" r="r" t="t"/>
                <a:pathLst>
                  <a:path extrusionOk="0" h="17455" w="9705">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4"/>
              <p:cNvSpPr/>
              <p:nvPr/>
            </p:nvSpPr>
            <p:spPr>
              <a:xfrm>
                <a:off x="1828634" y="2667410"/>
                <a:ext cx="328072" cy="257144"/>
              </a:xfrm>
              <a:custGeom>
                <a:rect b="b" l="l" r="r" t="t"/>
                <a:pathLst>
                  <a:path extrusionOk="0" h="11587" w="14783">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4"/>
              <p:cNvSpPr/>
              <p:nvPr/>
            </p:nvSpPr>
            <p:spPr>
              <a:xfrm>
                <a:off x="2153704" y="3352391"/>
                <a:ext cx="220016" cy="158832"/>
              </a:xfrm>
              <a:custGeom>
                <a:rect b="b" l="l" r="r" t="t"/>
                <a:pathLst>
                  <a:path extrusionOk="0" h="7157" w="9914">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4"/>
              <p:cNvSpPr/>
              <p:nvPr/>
            </p:nvSpPr>
            <p:spPr>
              <a:xfrm>
                <a:off x="2153859" y="3352391"/>
                <a:ext cx="221437" cy="155126"/>
              </a:xfrm>
              <a:custGeom>
                <a:rect b="b" l="l" r="r" t="t"/>
                <a:pathLst>
                  <a:path extrusionOk="0" h="6990" w="9978">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4"/>
              <p:cNvSpPr/>
              <p:nvPr/>
            </p:nvSpPr>
            <p:spPr>
              <a:xfrm>
                <a:off x="1640666" y="3370034"/>
                <a:ext cx="647799" cy="376185"/>
              </a:xfrm>
              <a:custGeom>
                <a:rect b="b" l="l" r="r" t="t"/>
                <a:pathLst>
                  <a:path extrusionOk="0" h="16951" w="2919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4"/>
              <p:cNvSpPr/>
              <p:nvPr/>
            </p:nvSpPr>
            <p:spPr>
              <a:xfrm>
                <a:off x="2248131" y="3396642"/>
                <a:ext cx="112161" cy="102241"/>
              </a:xfrm>
              <a:custGeom>
                <a:rect b="b" l="l" r="r" t="t"/>
                <a:pathLst>
                  <a:path extrusionOk="0" h="4607" w="5054">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a:off x="3320477" y="3674819"/>
                <a:ext cx="122103" cy="116045"/>
              </a:xfrm>
              <a:custGeom>
                <a:rect b="b" l="l" r="r" t="t"/>
                <a:pathLst>
                  <a:path extrusionOk="0" h="5229" w="5502">
                    <a:moveTo>
                      <a:pt x="3652" y="1"/>
                    </a:moveTo>
                    <a:lnTo>
                      <a:pt x="0" y="1892"/>
                    </a:lnTo>
                    <a:lnTo>
                      <a:pt x="1892" y="5229"/>
                    </a:lnTo>
                    <a:lnTo>
                      <a:pt x="5501" y="3258"/>
                    </a:lnTo>
                    <a:lnTo>
                      <a:pt x="3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p:nvPr/>
            </p:nvSpPr>
            <p:spPr>
              <a:xfrm>
                <a:off x="3146580" y="3724374"/>
                <a:ext cx="377827" cy="224055"/>
              </a:xfrm>
              <a:custGeom>
                <a:rect b="b" l="l" r="r" t="t"/>
                <a:pathLst>
                  <a:path extrusionOk="0" h="10096" w="17025">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4"/>
              <p:cNvSpPr/>
              <p:nvPr/>
            </p:nvSpPr>
            <p:spPr>
              <a:xfrm>
                <a:off x="3149154" y="3820843"/>
                <a:ext cx="371236" cy="127540"/>
              </a:xfrm>
              <a:custGeom>
                <a:rect b="b" l="l" r="r" t="t"/>
                <a:pathLst>
                  <a:path extrusionOk="0" h="5747" w="16728">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4"/>
              <p:cNvSpPr/>
              <p:nvPr/>
            </p:nvSpPr>
            <p:spPr>
              <a:xfrm>
                <a:off x="2893412" y="2854312"/>
                <a:ext cx="644182" cy="892538"/>
              </a:xfrm>
              <a:custGeom>
                <a:rect b="b" l="l" r="r" t="t"/>
                <a:pathLst>
                  <a:path extrusionOk="0" h="40218" w="29027">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4"/>
              <p:cNvSpPr/>
              <p:nvPr/>
            </p:nvSpPr>
            <p:spPr>
              <a:xfrm>
                <a:off x="3025189" y="3756553"/>
                <a:ext cx="106790" cy="91455"/>
              </a:xfrm>
              <a:custGeom>
                <a:rect b="b" l="l" r="r" t="t"/>
                <a:pathLst>
                  <a:path extrusionOk="0" h="4121" w="4812">
                    <a:moveTo>
                      <a:pt x="4387" y="0"/>
                    </a:moveTo>
                    <a:lnTo>
                      <a:pt x="1" y="1542"/>
                    </a:lnTo>
                    <a:lnTo>
                      <a:pt x="719" y="4120"/>
                    </a:lnTo>
                    <a:lnTo>
                      <a:pt x="4812" y="3721"/>
                    </a:lnTo>
                    <a:lnTo>
                      <a:pt x="43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4"/>
              <p:cNvSpPr/>
              <p:nvPr/>
            </p:nvSpPr>
            <p:spPr>
              <a:xfrm>
                <a:off x="2790396" y="2890663"/>
                <a:ext cx="1234125" cy="910580"/>
              </a:xfrm>
              <a:custGeom>
                <a:rect b="b" l="l" r="r" t="t"/>
                <a:pathLst>
                  <a:path extrusionOk="0" h="41031" w="5561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4"/>
              <p:cNvSpPr/>
              <p:nvPr/>
            </p:nvSpPr>
            <p:spPr>
              <a:xfrm>
                <a:off x="2765874" y="3817692"/>
                <a:ext cx="406611" cy="166710"/>
              </a:xfrm>
              <a:custGeom>
                <a:rect b="b" l="l" r="r" t="t"/>
                <a:pathLst>
                  <a:path extrusionOk="0" h="7512" w="18322">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4"/>
              <p:cNvSpPr/>
              <p:nvPr/>
            </p:nvSpPr>
            <p:spPr>
              <a:xfrm>
                <a:off x="2771910" y="3918977"/>
                <a:ext cx="394472" cy="65446"/>
              </a:xfrm>
              <a:custGeom>
                <a:rect b="b" l="l" r="r" t="t"/>
                <a:pathLst>
                  <a:path extrusionOk="0" h="2949" w="17775">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4"/>
              <p:cNvSpPr/>
              <p:nvPr/>
            </p:nvSpPr>
            <p:spPr>
              <a:xfrm>
                <a:off x="2991745" y="2240923"/>
                <a:ext cx="250176" cy="370437"/>
              </a:xfrm>
              <a:custGeom>
                <a:rect b="b" l="l" r="r" t="t"/>
                <a:pathLst>
                  <a:path extrusionOk="0" h="16692" w="11273">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4"/>
              <p:cNvSpPr/>
              <p:nvPr/>
            </p:nvSpPr>
            <p:spPr>
              <a:xfrm>
                <a:off x="2771910" y="2177143"/>
                <a:ext cx="326829" cy="475852"/>
              </a:xfrm>
              <a:custGeom>
                <a:rect b="b" l="l" r="r" t="t"/>
                <a:pathLst>
                  <a:path extrusionOk="0" h="21442" w="14727">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4"/>
              <p:cNvSpPr/>
              <p:nvPr/>
            </p:nvSpPr>
            <p:spPr>
              <a:xfrm>
                <a:off x="2687957" y="2142590"/>
                <a:ext cx="499908" cy="530112"/>
              </a:xfrm>
              <a:custGeom>
                <a:rect b="b" l="l" r="r" t="t"/>
                <a:pathLst>
                  <a:path extrusionOk="0" h="23887" w="22526">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2769136" y="2142568"/>
                <a:ext cx="418728" cy="515110"/>
              </a:xfrm>
              <a:custGeom>
                <a:rect b="b" l="l" r="r" t="t"/>
                <a:pathLst>
                  <a:path extrusionOk="0" h="23211" w="18868">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4"/>
              <p:cNvSpPr/>
              <p:nvPr/>
            </p:nvSpPr>
            <p:spPr>
              <a:xfrm>
                <a:off x="2975434" y="2315688"/>
                <a:ext cx="95827" cy="113714"/>
              </a:xfrm>
              <a:custGeom>
                <a:rect b="b" l="l" r="r" t="t"/>
                <a:pathLst>
                  <a:path extrusionOk="0" h="5124" w="4318">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4"/>
              <p:cNvSpPr/>
              <p:nvPr/>
            </p:nvSpPr>
            <p:spPr>
              <a:xfrm>
                <a:off x="2637714" y="2202464"/>
                <a:ext cx="668593" cy="148668"/>
              </a:xfrm>
              <a:custGeom>
                <a:rect b="b" l="l" r="r" t="t"/>
                <a:pathLst>
                  <a:path extrusionOk="0" h="6699" w="30127">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4"/>
              <p:cNvSpPr/>
              <p:nvPr/>
            </p:nvSpPr>
            <p:spPr>
              <a:xfrm>
                <a:off x="2767538" y="2083936"/>
                <a:ext cx="380047" cy="217265"/>
              </a:xfrm>
              <a:custGeom>
                <a:rect b="b" l="l" r="r" t="t"/>
                <a:pathLst>
                  <a:path extrusionOk="0" h="9790" w="17125">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4"/>
              <p:cNvSpPr/>
              <p:nvPr/>
            </p:nvSpPr>
            <p:spPr>
              <a:xfrm>
                <a:off x="2762434" y="2703828"/>
                <a:ext cx="581799" cy="424853"/>
              </a:xfrm>
              <a:custGeom>
                <a:rect b="b" l="l" r="r" t="t"/>
                <a:pathLst>
                  <a:path extrusionOk="0" h="19144" w="26216">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a:off x="3183884" y="2542402"/>
                <a:ext cx="284796" cy="463845"/>
              </a:xfrm>
              <a:custGeom>
                <a:rect b="b" l="l" r="r" t="t"/>
                <a:pathLst>
                  <a:path extrusionOk="0" h="20901" w="12833">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4"/>
              <p:cNvSpPr/>
              <p:nvPr/>
            </p:nvSpPr>
            <p:spPr>
              <a:xfrm>
                <a:off x="2645659" y="2575291"/>
                <a:ext cx="135197" cy="143741"/>
              </a:xfrm>
              <a:custGeom>
                <a:rect b="b" l="l" r="r" t="t"/>
                <a:pathLst>
                  <a:path extrusionOk="0" h="6477" w="6092">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4"/>
              <p:cNvSpPr/>
              <p:nvPr/>
            </p:nvSpPr>
            <p:spPr>
              <a:xfrm>
                <a:off x="3109496" y="2443958"/>
                <a:ext cx="827225" cy="915041"/>
              </a:xfrm>
              <a:custGeom>
                <a:rect b="b" l="l" r="r" t="t"/>
                <a:pathLst>
                  <a:path extrusionOk="0" h="41232" w="37275">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4"/>
              <p:cNvSpPr/>
              <p:nvPr/>
            </p:nvSpPr>
            <p:spPr>
              <a:xfrm>
                <a:off x="2720269" y="2698413"/>
                <a:ext cx="593427" cy="473765"/>
              </a:xfrm>
              <a:custGeom>
                <a:rect b="b" l="l" r="r" t="t"/>
                <a:pathLst>
                  <a:path extrusionOk="0" h="21348" w="2674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3174408" y="2549637"/>
                <a:ext cx="265112" cy="463868"/>
              </a:xfrm>
              <a:custGeom>
                <a:rect b="b" l="l" r="r" t="t"/>
                <a:pathLst>
                  <a:path extrusionOk="0" h="20902" w="11946">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4"/>
              <p:cNvSpPr/>
              <p:nvPr/>
            </p:nvSpPr>
            <p:spPr>
              <a:xfrm>
                <a:off x="3174408" y="2549681"/>
                <a:ext cx="124189" cy="412869"/>
              </a:xfrm>
              <a:custGeom>
                <a:rect b="b" l="l" r="r" t="t"/>
                <a:pathLst>
                  <a:path extrusionOk="0" h="18604" w="5596">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1000"/>
                                        <p:tgtEl>
                                          <p:spTgt spid="4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1000"/>
                                        <p:tgtEl>
                                          <p:spTgt spid="4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492" name="Google Shape;492;p45"/>
          <p:cNvSpPr txBox="1"/>
          <p:nvPr>
            <p:ph idx="1" type="body"/>
          </p:nvPr>
        </p:nvSpPr>
        <p:spPr>
          <a:xfrm>
            <a:off x="1338075" y="1473013"/>
            <a:ext cx="2666400" cy="2981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800"/>
              <a:t>This app provides a safer way for the residents of the area to support their local restaurants and build relationships within communities</a:t>
            </a:r>
            <a:endParaRPr/>
          </a:p>
        </p:txBody>
      </p:sp>
      <p:pic>
        <p:nvPicPr>
          <p:cNvPr id="493" name="Google Shape;493;p45"/>
          <p:cNvPicPr preferRelativeResize="0"/>
          <p:nvPr/>
        </p:nvPicPr>
        <p:blipFill>
          <a:blip r:embed="rId3">
            <a:alphaModFix/>
          </a:blip>
          <a:stretch>
            <a:fillRect/>
          </a:stretch>
        </p:blipFill>
        <p:spPr>
          <a:xfrm>
            <a:off x="4625875" y="1132800"/>
            <a:ext cx="4087950" cy="393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6"/>
          <p:cNvSpPr/>
          <p:nvPr/>
        </p:nvSpPr>
        <p:spPr>
          <a:xfrm>
            <a:off x="5301292" y="1411400"/>
            <a:ext cx="2927400" cy="2927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5443649" y="1553750"/>
            <a:ext cx="2642700" cy="26427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txBox="1"/>
          <p:nvPr>
            <p:ph idx="1" type="subTitle"/>
          </p:nvPr>
        </p:nvSpPr>
        <p:spPr>
          <a:xfrm>
            <a:off x="713225" y="1411388"/>
            <a:ext cx="3821700" cy="5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Features </a:t>
            </a:r>
            <a:endParaRPr/>
          </a:p>
        </p:txBody>
      </p:sp>
      <p:sp>
        <p:nvSpPr>
          <p:cNvPr id="501" name="Google Shape;501;p46"/>
          <p:cNvSpPr txBox="1"/>
          <p:nvPr>
            <p:ph idx="2" type="body"/>
          </p:nvPr>
        </p:nvSpPr>
        <p:spPr>
          <a:xfrm>
            <a:off x="713225" y="2048113"/>
            <a:ext cx="4331700" cy="27114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Clr>
                <a:schemeClr val="dk1"/>
              </a:buClr>
              <a:buSzPts val="2200"/>
              <a:buChar char="●"/>
            </a:pPr>
            <a:r>
              <a:rPr lang="en" sz="2200"/>
              <a:t>We focus on only local restaurants</a:t>
            </a:r>
            <a:endParaRPr sz="2200">
              <a:solidFill>
                <a:schemeClr val="dk1"/>
              </a:solidFill>
            </a:endParaRPr>
          </a:p>
          <a:p>
            <a:pPr indent="-368300" lvl="0" marL="457200" rtl="0" algn="l">
              <a:spcBef>
                <a:spcPts val="1000"/>
              </a:spcBef>
              <a:spcAft>
                <a:spcPts val="0"/>
              </a:spcAft>
              <a:buClr>
                <a:schemeClr val="dk1"/>
              </a:buClr>
              <a:buSzPts val="2200"/>
              <a:buChar char="●"/>
            </a:pPr>
            <a:r>
              <a:rPr lang="en" sz="2200"/>
              <a:t>We allow for users to order together</a:t>
            </a:r>
            <a:endParaRPr sz="2200">
              <a:solidFill>
                <a:schemeClr val="dk1"/>
              </a:solidFill>
            </a:endParaRPr>
          </a:p>
          <a:p>
            <a:pPr indent="-368300" lvl="0" marL="457200" rtl="0" algn="l">
              <a:spcBef>
                <a:spcPts val="1000"/>
              </a:spcBef>
              <a:spcAft>
                <a:spcPts val="1000"/>
              </a:spcAft>
              <a:buClr>
                <a:schemeClr val="dk1"/>
              </a:buClr>
              <a:buSzPts val="2200"/>
              <a:buChar char="●"/>
            </a:pPr>
            <a:r>
              <a:rPr lang="en" sz="2200"/>
              <a:t>We allow for restaurant collaboration</a:t>
            </a:r>
            <a:endParaRPr sz="2200">
              <a:solidFill>
                <a:schemeClr val="dk1"/>
              </a:solidFill>
            </a:endParaRPr>
          </a:p>
        </p:txBody>
      </p:sp>
      <p:sp>
        <p:nvSpPr>
          <p:cNvPr id="502" name="Google Shape;502;p46"/>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we’re different</a:t>
            </a:r>
            <a:endParaRPr/>
          </a:p>
        </p:txBody>
      </p:sp>
      <p:sp>
        <p:nvSpPr>
          <p:cNvPr id="503" name="Google Shape;503;p46"/>
          <p:cNvSpPr txBox="1"/>
          <p:nvPr>
            <p:ph idx="1" type="subTitle"/>
          </p:nvPr>
        </p:nvSpPr>
        <p:spPr>
          <a:xfrm>
            <a:off x="5396400" y="3189425"/>
            <a:ext cx="2737200" cy="5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solidFill>
                  <a:schemeClr val="dk2"/>
                </a:solidFill>
                <a:latin typeface="Coiny"/>
                <a:ea typeface="Coiny"/>
                <a:cs typeface="Coiny"/>
                <a:sym typeface="Coiny"/>
              </a:rPr>
              <a:t>LocalEats</a:t>
            </a:r>
            <a:endParaRPr b="0" sz="2200">
              <a:solidFill>
                <a:schemeClr val="dk2"/>
              </a:solidFill>
              <a:latin typeface="Coiny"/>
              <a:ea typeface="Coiny"/>
              <a:cs typeface="Coiny"/>
              <a:sym typeface="Coiny"/>
            </a:endParaRPr>
          </a:p>
        </p:txBody>
      </p:sp>
      <p:grpSp>
        <p:nvGrpSpPr>
          <p:cNvPr id="504" name="Google Shape;504;p46"/>
          <p:cNvGrpSpPr/>
          <p:nvPr/>
        </p:nvGrpSpPr>
        <p:grpSpPr>
          <a:xfrm>
            <a:off x="5977749" y="2108678"/>
            <a:ext cx="1574500" cy="1125798"/>
            <a:chOff x="2135100" y="238125"/>
            <a:chExt cx="2240325" cy="1601875"/>
          </a:xfrm>
        </p:grpSpPr>
        <p:sp>
          <p:nvSpPr>
            <p:cNvPr id="505" name="Google Shape;505;p46"/>
            <p:cNvSpPr/>
            <p:nvPr/>
          </p:nvSpPr>
          <p:spPr>
            <a:xfrm>
              <a:off x="2135100" y="998650"/>
              <a:ext cx="215350" cy="41450"/>
            </a:xfrm>
            <a:custGeom>
              <a:rect b="b" l="l" r="r" t="t"/>
              <a:pathLst>
                <a:path extrusionOk="0" h="1658" w="8614">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a:off x="2281900" y="238125"/>
              <a:ext cx="2093525" cy="1601875"/>
            </a:xfrm>
            <a:custGeom>
              <a:rect b="b" l="l" r="r" t="t"/>
              <a:pathLst>
                <a:path extrusionOk="0" h="64075" w="83741">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4032300" y="960675"/>
              <a:ext cx="91000" cy="166400"/>
            </a:xfrm>
            <a:custGeom>
              <a:rect b="b" l="l" r="r" t="t"/>
              <a:pathLst>
                <a:path extrusionOk="0" h="6656" w="364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a:off x="3018625" y="1268700"/>
              <a:ext cx="239800" cy="50700"/>
            </a:xfrm>
            <a:custGeom>
              <a:rect b="b" l="l" r="r" t="t"/>
              <a:pathLst>
                <a:path extrusionOk="0" h="2028" w="9592">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p:nvPr/>
          </p:nvSpPr>
          <p:spPr>
            <a:xfrm>
              <a:off x="3344175" y="1196575"/>
              <a:ext cx="111125" cy="31200"/>
            </a:xfrm>
            <a:custGeom>
              <a:rect b="b" l="l" r="r" t="t"/>
              <a:pathLst>
                <a:path extrusionOk="0" h="1248" w="4445">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6"/>
            <p:cNvSpPr/>
            <p:nvPr/>
          </p:nvSpPr>
          <p:spPr>
            <a:xfrm>
              <a:off x="2296025" y="872325"/>
              <a:ext cx="111125" cy="31225"/>
            </a:xfrm>
            <a:custGeom>
              <a:rect b="b" l="l" r="r" t="t"/>
              <a:pathLst>
                <a:path extrusionOk="0" h="1249" w="4445">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a:off x="2366850" y="1479425"/>
              <a:ext cx="111125" cy="31200"/>
            </a:xfrm>
            <a:custGeom>
              <a:rect b="b" l="l" r="r" t="t"/>
              <a:pathLst>
                <a:path extrusionOk="0" h="1248" w="4445">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a:off x="3054525" y="583875"/>
              <a:ext cx="217525" cy="38775"/>
            </a:xfrm>
            <a:custGeom>
              <a:rect b="b" l="l" r="r" t="t"/>
              <a:pathLst>
                <a:path extrusionOk="0" h="1551" w="8701">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6"/>
            <p:cNvSpPr/>
            <p:nvPr/>
          </p:nvSpPr>
          <p:spPr>
            <a:xfrm>
              <a:off x="2744000" y="1276500"/>
              <a:ext cx="210050" cy="39025"/>
            </a:xfrm>
            <a:custGeom>
              <a:rect b="b" l="l" r="r" t="t"/>
              <a:pathLst>
                <a:path extrusionOk="0" h="1561" w="8402">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p:nvPr/>
          </p:nvSpPr>
          <p:spPr>
            <a:xfrm>
              <a:off x="2310725" y="1402400"/>
              <a:ext cx="210325" cy="39000"/>
            </a:xfrm>
            <a:custGeom>
              <a:rect b="b" l="l" r="r" t="t"/>
              <a:pathLst>
                <a:path extrusionOk="0" h="1560" w="8413">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6"/>
            <p:cNvSpPr/>
            <p:nvPr/>
          </p:nvSpPr>
          <p:spPr>
            <a:xfrm>
              <a:off x="2415825" y="1359275"/>
              <a:ext cx="573275" cy="464075"/>
            </a:xfrm>
            <a:custGeom>
              <a:rect b="b" l="l" r="r" t="t"/>
              <a:pathLst>
                <a:path extrusionOk="0" h="18563" w="22931">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47"/>
          <p:cNvSpPr/>
          <p:nvPr/>
        </p:nvSpPr>
        <p:spPr>
          <a:xfrm>
            <a:off x="964400" y="1132800"/>
            <a:ext cx="2923800" cy="2923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txBox="1"/>
          <p:nvPr>
            <p:ph idx="4294967295" type="ctrTitle"/>
          </p:nvPr>
        </p:nvSpPr>
        <p:spPr>
          <a:xfrm>
            <a:off x="1061550" y="2282050"/>
            <a:ext cx="3083100" cy="11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6"/>
                </a:solidFill>
              </a:rPr>
              <a:t>All about LocalEats</a:t>
            </a:r>
            <a:endParaRPr sz="3600">
              <a:solidFill>
                <a:schemeClr val="accent6"/>
              </a:solidFill>
            </a:endParaRPr>
          </a:p>
        </p:txBody>
      </p:sp>
      <p:sp>
        <p:nvSpPr>
          <p:cNvPr id="522" name="Google Shape;522;p47"/>
          <p:cNvSpPr txBox="1"/>
          <p:nvPr>
            <p:ph idx="4294967295" type="subTitle"/>
          </p:nvPr>
        </p:nvSpPr>
        <p:spPr>
          <a:xfrm>
            <a:off x="1061550" y="3479775"/>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dvent Pro"/>
                <a:ea typeface="Advent Pro"/>
                <a:cs typeface="Advent Pro"/>
                <a:sym typeface="Advent Pro"/>
              </a:rPr>
              <a:t>What is the schema and where did we get the data</a:t>
            </a:r>
            <a:endParaRPr>
              <a:solidFill>
                <a:schemeClr val="dk1"/>
              </a:solidFill>
              <a:latin typeface="Advent Pro"/>
              <a:ea typeface="Advent Pro"/>
              <a:cs typeface="Advent Pro"/>
              <a:sym typeface="Advent Pro"/>
            </a:endParaRPr>
          </a:p>
        </p:txBody>
      </p:sp>
      <p:sp>
        <p:nvSpPr>
          <p:cNvPr id="523" name="Google Shape;523;p47"/>
          <p:cNvSpPr txBox="1"/>
          <p:nvPr>
            <p:ph idx="4294967295" type="title"/>
          </p:nvPr>
        </p:nvSpPr>
        <p:spPr>
          <a:xfrm>
            <a:off x="1061550" y="1369525"/>
            <a:ext cx="3083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accent6"/>
                </a:solidFill>
              </a:rPr>
              <a:t>02</a:t>
            </a:r>
            <a:endParaRPr sz="72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8"/>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Schema Overview</a:t>
            </a:r>
            <a:endParaRPr/>
          </a:p>
        </p:txBody>
      </p:sp>
      <p:grpSp>
        <p:nvGrpSpPr>
          <p:cNvPr id="529" name="Google Shape;529;p48"/>
          <p:cNvGrpSpPr/>
          <p:nvPr/>
        </p:nvGrpSpPr>
        <p:grpSpPr>
          <a:xfrm>
            <a:off x="3382878" y="1614602"/>
            <a:ext cx="2378258" cy="2959957"/>
            <a:chOff x="3382878" y="1614602"/>
            <a:chExt cx="2378258" cy="2959957"/>
          </a:xfrm>
        </p:grpSpPr>
        <p:grpSp>
          <p:nvGrpSpPr>
            <p:cNvPr id="530" name="Google Shape;530;p48"/>
            <p:cNvGrpSpPr/>
            <p:nvPr/>
          </p:nvGrpSpPr>
          <p:grpSpPr>
            <a:xfrm>
              <a:off x="3721712" y="1614602"/>
              <a:ext cx="1524959" cy="2959957"/>
              <a:chOff x="3721712" y="1614602"/>
              <a:chExt cx="1524959" cy="2959957"/>
            </a:xfrm>
          </p:grpSpPr>
          <p:sp>
            <p:nvSpPr>
              <p:cNvPr id="531" name="Google Shape;531;p48"/>
              <p:cNvSpPr/>
              <p:nvPr/>
            </p:nvSpPr>
            <p:spPr>
              <a:xfrm>
                <a:off x="3759774" y="1758041"/>
                <a:ext cx="1433586" cy="2816518"/>
              </a:xfrm>
              <a:custGeom>
                <a:rect b="b" l="l" r="r" t="t"/>
                <a:pathLst>
                  <a:path extrusionOk="0" h="206679" w="105198">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3721712" y="1758041"/>
                <a:ext cx="1433586" cy="2816518"/>
              </a:xfrm>
              <a:custGeom>
                <a:rect b="b" l="l" r="r" t="t"/>
                <a:pathLst>
                  <a:path extrusionOk="0" h="206679" w="105198">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8"/>
              <p:cNvSpPr/>
              <p:nvPr/>
            </p:nvSpPr>
            <p:spPr>
              <a:xfrm>
                <a:off x="3775691" y="1888224"/>
                <a:ext cx="1325629" cy="2580585"/>
              </a:xfrm>
              <a:custGeom>
                <a:rect b="b" l="l" r="r" t="t"/>
                <a:pathLst>
                  <a:path extrusionOk="0" h="189366" w="97276">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8"/>
              <p:cNvSpPr/>
              <p:nvPr/>
            </p:nvSpPr>
            <p:spPr>
              <a:xfrm>
                <a:off x="4548479" y="1841400"/>
                <a:ext cx="55423" cy="53338"/>
              </a:xfrm>
              <a:custGeom>
                <a:rect b="b" l="l" r="r" t="t"/>
                <a:pathLst>
                  <a:path extrusionOk="0" h="3914" w="4067">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
              <p:cNvSpPr/>
              <p:nvPr/>
            </p:nvSpPr>
            <p:spPr>
              <a:xfrm>
                <a:off x="4277810" y="1854728"/>
                <a:ext cx="231531" cy="26683"/>
              </a:xfrm>
              <a:custGeom>
                <a:rect b="b" l="l" r="r" t="t"/>
                <a:pathLst>
                  <a:path extrusionOk="0" h="1958" w="1699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8"/>
              <p:cNvSpPr/>
              <p:nvPr/>
            </p:nvSpPr>
            <p:spPr>
              <a:xfrm>
                <a:off x="4739729" y="1614602"/>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8"/>
              <p:cNvSpPr/>
              <p:nvPr/>
            </p:nvSpPr>
            <p:spPr>
              <a:xfrm>
                <a:off x="3734360" y="3150625"/>
                <a:ext cx="506957" cy="506957"/>
              </a:xfrm>
              <a:custGeom>
                <a:rect b="b" l="l" r="r" t="t"/>
                <a:pathLst>
                  <a:path extrusionOk="0" h="37201" w="37201">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8"/>
              <p:cNvSpPr/>
              <p:nvPr/>
            </p:nvSpPr>
            <p:spPr>
              <a:xfrm>
                <a:off x="4110280" y="2439164"/>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8"/>
              <p:cNvSpPr/>
              <p:nvPr/>
            </p:nvSpPr>
            <p:spPr>
              <a:xfrm>
                <a:off x="4509341" y="3726083"/>
                <a:ext cx="506943" cy="506943"/>
              </a:xfrm>
              <a:custGeom>
                <a:rect b="b" l="l" r="r" t="t"/>
                <a:pathLst>
                  <a:path extrusionOk="0" h="37200" w="3720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48"/>
              <p:cNvGrpSpPr/>
              <p:nvPr/>
            </p:nvGrpSpPr>
            <p:grpSpPr>
              <a:xfrm>
                <a:off x="4210921" y="2513393"/>
                <a:ext cx="303554" cy="377859"/>
                <a:chOff x="4202847" y="2562502"/>
                <a:chExt cx="492462" cy="613010"/>
              </a:xfrm>
            </p:grpSpPr>
            <p:sp>
              <p:nvSpPr>
                <p:cNvPr id="541" name="Google Shape;541;p48"/>
                <p:cNvSpPr/>
                <p:nvPr/>
              </p:nvSpPr>
              <p:spPr>
                <a:xfrm>
                  <a:off x="4430352" y="2562502"/>
                  <a:ext cx="36402" cy="470764"/>
                </a:xfrm>
                <a:custGeom>
                  <a:rect b="b" l="l" r="r" t="t"/>
                  <a:pathLst>
                    <a:path extrusionOk="0" h="22412" w="1733">
                      <a:moveTo>
                        <a:pt x="1711" y="1"/>
                      </a:moveTo>
                      <a:lnTo>
                        <a:pt x="1" y="2"/>
                      </a:lnTo>
                      <a:lnTo>
                        <a:pt x="22" y="22411"/>
                      </a:lnTo>
                      <a:lnTo>
                        <a:pt x="1733" y="224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4449193" y="2562502"/>
                  <a:ext cx="17560" cy="470722"/>
                </a:xfrm>
                <a:custGeom>
                  <a:rect b="b" l="l" r="r" t="t"/>
                  <a:pathLst>
                    <a:path extrusionOk="0" h="22410" w="836">
                      <a:moveTo>
                        <a:pt x="1" y="1"/>
                      </a:moveTo>
                      <a:lnTo>
                        <a:pt x="1" y="22410"/>
                      </a:lnTo>
                      <a:lnTo>
                        <a:pt x="836" y="22410"/>
                      </a:lnTo>
                      <a:lnTo>
                        <a:pt x="81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p:nvPr/>
              </p:nvSpPr>
              <p:spPr>
                <a:xfrm>
                  <a:off x="4313228" y="2567901"/>
                  <a:ext cx="151698" cy="464925"/>
                </a:xfrm>
                <a:custGeom>
                  <a:rect b="b" l="l" r="r" t="t"/>
                  <a:pathLst>
                    <a:path extrusionOk="0" h="22134" w="7222">
                      <a:moveTo>
                        <a:pt x="1658" y="0"/>
                      </a:moveTo>
                      <a:lnTo>
                        <a:pt x="1" y="425"/>
                      </a:lnTo>
                      <a:lnTo>
                        <a:pt x="5565" y="22134"/>
                      </a:lnTo>
                      <a:lnTo>
                        <a:pt x="7222" y="21709"/>
                      </a:lnTo>
                      <a:lnTo>
                        <a:pt x="16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8"/>
                <p:cNvSpPr/>
                <p:nvPr/>
              </p:nvSpPr>
              <p:spPr>
                <a:xfrm>
                  <a:off x="4261031" y="2721762"/>
                  <a:ext cx="375485" cy="164028"/>
                </a:xfrm>
                <a:custGeom>
                  <a:rect b="b" l="l" r="r" t="t"/>
                  <a:pathLst>
                    <a:path extrusionOk="0" h="7809" w="17876">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4449193" y="2721762"/>
                  <a:ext cx="187344" cy="163986"/>
                </a:xfrm>
                <a:custGeom>
                  <a:rect b="b" l="l" r="r" t="t"/>
                  <a:pathLst>
                    <a:path extrusionOk="0" h="7807" w="8919">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4202847" y="2876569"/>
                  <a:ext cx="492462" cy="298943"/>
                </a:xfrm>
                <a:custGeom>
                  <a:rect b="b" l="l" r="r" t="t"/>
                  <a:pathLst>
                    <a:path extrusionOk="0" h="14232" w="23445">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
                <p:cNvSpPr/>
                <p:nvPr/>
              </p:nvSpPr>
              <p:spPr>
                <a:xfrm>
                  <a:off x="4449193" y="2876569"/>
                  <a:ext cx="246074" cy="298943"/>
                </a:xfrm>
                <a:custGeom>
                  <a:rect b="b" l="l" r="r" t="t"/>
                  <a:pathLst>
                    <a:path extrusionOk="0" h="14232" w="11715">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4394076" y="2971155"/>
                  <a:ext cx="106201" cy="102189"/>
                </a:xfrm>
                <a:custGeom>
                  <a:rect b="b" l="l" r="r" t="t"/>
                  <a:pathLst>
                    <a:path extrusionOk="0" h="4865" w="5056">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a:off x="4449193" y="2971155"/>
                  <a:ext cx="51084" cy="102189"/>
                </a:xfrm>
                <a:custGeom>
                  <a:rect b="b" l="l" r="r" t="t"/>
                  <a:pathLst>
                    <a:path extrusionOk="0" h="4865" w="2432">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p:nvPr/>
              </p:nvSpPr>
              <p:spPr>
                <a:xfrm>
                  <a:off x="4380150" y="2953195"/>
                  <a:ext cx="138087" cy="138108"/>
                </a:xfrm>
                <a:custGeom>
                  <a:rect b="b" l="l" r="r" t="t"/>
                  <a:pathLst>
                    <a:path extrusionOk="0" h="6575" w="6574">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4449193" y="2953195"/>
                  <a:ext cx="69043" cy="138108"/>
                </a:xfrm>
                <a:custGeom>
                  <a:rect b="b" l="l" r="r" t="t"/>
                  <a:pathLst>
                    <a:path extrusionOk="0" h="6575" w="3287">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4373764" y="2784420"/>
                  <a:ext cx="35919" cy="35919"/>
                </a:xfrm>
                <a:custGeom>
                  <a:rect b="b" l="l" r="r" t="t"/>
                  <a:pathLst>
                    <a:path extrusionOk="0" h="1710" w="1710">
                      <a:moveTo>
                        <a:pt x="0" y="0"/>
                      </a:moveTo>
                      <a:lnTo>
                        <a:pt x="0" y="1709"/>
                      </a:lnTo>
                      <a:lnTo>
                        <a:pt x="1709" y="1709"/>
                      </a:lnTo>
                      <a:lnTo>
                        <a:pt x="17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
                <p:cNvSpPr/>
                <p:nvPr/>
              </p:nvSpPr>
              <p:spPr>
                <a:xfrm>
                  <a:off x="4488683" y="2807547"/>
                  <a:ext cx="35940" cy="35919"/>
                </a:xfrm>
                <a:custGeom>
                  <a:rect b="b" l="l" r="r" t="t"/>
                  <a:pathLst>
                    <a:path extrusionOk="0" h="1710" w="1711">
                      <a:moveTo>
                        <a:pt x="1" y="1"/>
                      </a:moveTo>
                      <a:lnTo>
                        <a:pt x="1" y="1710"/>
                      </a:lnTo>
                      <a:lnTo>
                        <a:pt x="1711" y="1710"/>
                      </a:lnTo>
                      <a:lnTo>
                        <a:pt x="1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48"/>
              <p:cNvGrpSpPr/>
              <p:nvPr/>
            </p:nvGrpSpPr>
            <p:grpSpPr>
              <a:xfrm>
                <a:off x="4611869" y="3787725"/>
                <a:ext cx="311180" cy="377872"/>
                <a:chOff x="4794873" y="2567901"/>
                <a:chExt cx="504834" cy="613031"/>
              </a:xfrm>
            </p:grpSpPr>
            <p:sp>
              <p:nvSpPr>
                <p:cNvPr id="555" name="Google Shape;555;p48"/>
                <p:cNvSpPr/>
                <p:nvPr/>
              </p:nvSpPr>
              <p:spPr>
                <a:xfrm>
                  <a:off x="4926868" y="2567901"/>
                  <a:ext cx="152433" cy="418840"/>
                </a:xfrm>
                <a:custGeom>
                  <a:rect b="b" l="l" r="r" t="t"/>
                  <a:pathLst>
                    <a:path extrusionOk="0" h="19940" w="7257">
                      <a:moveTo>
                        <a:pt x="5863" y="0"/>
                      </a:moveTo>
                      <a:lnTo>
                        <a:pt x="1" y="419"/>
                      </a:lnTo>
                      <a:lnTo>
                        <a:pt x="1393" y="19939"/>
                      </a:lnTo>
                      <a:lnTo>
                        <a:pt x="7256" y="19521"/>
                      </a:lnTo>
                      <a:lnTo>
                        <a:pt x="58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a:off x="4986942" y="2567922"/>
                  <a:ext cx="92359" cy="414471"/>
                </a:xfrm>
                <a:custGeom>
                  <a:rect b="b" l="l" r="r" t="t"/>
                  <a:pathLst>
                    <a:path extrusionOk="0" h="19732" w="4397">
                      <a:moveTo>
                        <a:pt x="3002" y="1"/>
                      </a:moveTo>
                      <a:lnTo>
                        <a:pt x="0" y="214"/>
                      </a:lnTo>
                      <a:lnTo>
                        <a:pt x="1412" y="19731"/>
                      </a:lnTo>
                      <a:lnTo>
                        <a:pt x="4396" y="19518"/>
                      </a:lnTo>
                      <a:lnTo>
                        <a:pt x="30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4985346" y="2642574"/>
                  <a:ext cx="165582" cy="421696"/>
                </a:xfrm>
                <a:custGeom>
                  <a:rect b="b" l="l" r="r" t="t"/>
                  <a:pathLst>
                    <a:path extrusionOk="0" h="20076" w="7883">
                      <a:moveTo>
                        <a:pt x="2037" y="1"/>
                      </a:moveTo>
                      <a:lnTo>
                        <a:pt x="1" y="19464"/>
                      </a:lnTo>
                      <a:lnTo>
                        <a:pt x="5846" y="20076"/>
                      </a:lnTo>
                      <a:lnTo>
                        <a:pt x="7883" y="612"/>
                      </a:lnTo>
                      <a:lnTo>
                        <a:pt x="20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5044475" y="2649022"/>
                  <a:ext cx="106432" cy="415227"/>
                </a:xfrm>
                <a:custGeom>
                  <a:rect b="b" l="l" r="r" t="t"/>
                  <a:pathLst>
                    <a:path extrusionOk="0" h="19768" w="5067">
                      <a:moveTo>
                        <a:pt x="2147" y="1"/>
                      </a:moveTo>
                      <a:lnTo>
                        <a:pt x="1" y="19452"/>
                      </a:lnTo>
                      <a:lnTo>
                        <a:pt x="3030" y="19767"/>
                      </a:lnTo>
                      <a:lnTo>
                        <a:pt x="5066" y="307"/>
                      </a:lnTo>
                      <a:lnTo>
                        <a:pt x="21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4794873" y="2636419"/>
                  <a:ext cx="236747" cy="429174"/>
                </a:xfrm>
                <a:custGeom>
                  <a:rect b="b" l="l" r="r" t="t"/>
                  <a:pathLst>
                    <a:path extrusionOk="0" h="20432" w="11271">
                      <a:moveTo>
                        <a:pt x="5628" y="1"/>
                      </a:moveTo>
                      <a:lnTo>
                        <a:pt x="0" y="1695"/>
                      </a:lnTo>
                      <a:lnTo>
                        <a:pt x="5644" y="20431"/>
                      </a:lnTo>
                      <a:lnTo>
                        <a:pt x="11270" y="18737"/>
                      </a:lnTo>
                      <a:lnTo>
                        <a:pt x="5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4855346" y="2636419"/>
                  <a:ext cx="176274" cy="410417"/>
                </a:xfrm>
                <a:custGeom>
                  <a:rect b="b" l="l" r="r" t="t"/>
                  <a:pathLst>
                    <a:path extrusionOk="0" h="19539" w="8392">
                      <a:moveTo>
                        <a:pt x="2749" y="1"/>
                      </a:moveTo>
                      <a:lnTo>
                        <a:pt x="1" y="829"/>
                      </a:lnTo>
                      <a:lnTo>
                        <a:pt x="5733" y="19538"/>
                      </a:lnTo>
                      <a:lnTo>
                        <a:pt x="8391" y="18738"/>
                      </a:lnTo>
                      <a:lnTo>
                        <a:pt x="27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a:off x="5062959" y="2636419"/>
                  <a:ext cx="236747" cy="429174"/>
                </a:xfrm>
                <a:custGeom>
                  <a:rect b="b" l="l" r="r" t="t"/>
                  <a:pathLst>
                    <a:path extrusionOk="0" h="20432" w="11271">
                      <a:moveTo>
                        <a:pt x="5644" y="1"/>
                      </a:moveTo>
                      <a:lnTo>
                        <a:pt x="0" y="18737"/>
                      </a:lnTo>
                      <a:lnTo>
                        <a:pt x="5627" y="20431"/>
                      </a:lnTo>
                      <a:lnTo>
                        <a:pt x="11271" y="1695"/>
                      </a:lnTo>
                      <a:lnTo>
                        <a:pt x="56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5062959" y="2636419"/>
                  <a:ext cx="176253" cy="410417"/>
                </a:xfrm>
                <a:custGeom>
                  <a:rect b="b" l="l" r="r" t="t"/>
                  <a:pathLst>
                    <a:path extrusionOk="0" h="19539" w="8391">
                      <a:moveTo>
                        <a:pt x="5643" y="1"/>
                      </a:moveTo>
                      <a:lnTo>
                        <a:pt x="0" y="18738"/>
                      </a:lnTo>
                      <a:lnTo>
                        <a:pt x="2658" y="19538"/>
                      </a:lnTo>
                      <a:lnTo>
                        <a:pt x="8391" y="829"/>
                      </a:lnTo>
                      <a:lnTo>
                        <a:pt x="56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4837009" y="2813155"/>
                  <a:ext cx="420541" cy="367756"/>
                </a:xfrm>
                <a:custGeom>
                  <a:rect b="b" l="l" r="r" t="t"/>
                  <a:pathLst>
                    <a:path extrusionOk="0" h="17508" w="20021">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a:off x="5047269" y="2813155"/>
                  <a:ext cx="210302" cy="367777"/>
                </a:xfrm>
                <a:custGeom>
                  <a:rect b="b" l="l" r="r" t="t"/>
                  <a:pathLst>
                    <a:path extrusionOk="0" h="17509" w="10012">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a:off x="4983981" y="2971743"/>
                  <a:ext cx="126618" cy="98471"/>
                </a:xfrm>
                <a:custGeom>
                  <a:rect b="b" l="l" r="r" t="t"/>
                  <a:pathLst>
                    <a:path extrusionOk="0" h="4688" w="6028">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a:off x="5047269" y="2971743"/>
                  <a:ext cx="63330" cy="98471"/>
                </a:xfrm>
                <a:custGeom>
                  <a:rect b="b" l="l" r="r" t="t"/>
                  <a:pathLst>
                    <a:path extrusionOk="0" h="4688" w="3015">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8"/>
                <p:cNvSpPr/>
                <p:nvPr/>
              </p:nvSpPr>
              <p:spPr>
                <a:xfrm>
                  <a:off x="4966021" y="2953784"/>
                  <a:ext cx="162537" cy="134390"/>
                </a:xfrm>
                <a:custGeom>
                  <a:rect b="b" l="l" r="r" t="t"/>
                  <a:pathLst>
                    <a:path extrusionOk="0" h="6398" w="7738">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
                <p:cNvSpPr/>
                <p:nvPr/>
              </p:nvSpPr>
              <p:spPr>
                <a:xfrm>
                  <a:off x="5047269" y="2953784"/>
                  <a:ext cx="81289" cy="134390"/>
                </a:xfrm>
                <a:custGeom>
                  <a:rect b="b" l="l" r="r" t="t"/>
                  <a:pathLst>
                    <a:path extrusionOk="0" h="6398" w="387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48"/>
              <p:cNvSpPr/>
              <p:nvPr/>
            </p:nvSpPr>
            <p:spPr>
              <a:xfrm>
                <a:off x="4857160" y="1675375"/>
                <a:ext cx="108992" cy="89286"/>
              </a:xfrm>
              <a:custGeom>
                <a:rect b="b" l="l" r="r" t="t"/>
                <a:pathLst>
                  <a:path extrusionOk="0" h="6896" w="8418">
                    <a:moveTo>
                      <a:pt x="1" y="1"/>
                    </a:moveTo>
                    <a:lnTo>
                      <a:pt x="1" y="1709"/>
                    </a:lnTo>
                    <a:lnTo>
                      <a:pt x="5947" y="1709"/>
                    </a:lnTo>
                    <a:lnTo>
                      <a:pt x="6691" y="6895"/>
                    </a:lnTo>
                    <a:lnTo>
                      <a:pt x="8417" y="6895"/>
                    </a:lnTo>
                    <a:lnTo>
                      <a:pt x="74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5003532" y="1687908"/>
                <a:ext cx="148093" cy="148119"/>
              </a:xfrm>
              <a:custGeom>
                <a:rect b="b" l="l" r="r" t="t"/>
                <a:pathLst>
                  <a:path extrusionOk="0" h="11440" w="11438">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5077565" y="1687908"/>
                <a:ext cx="74060" cy="148119"/>
              </a:xfrm>
              <a:custGeom>
                <a:rect b="b" l="l" r="r" t="t"/>
                <a:pathLst>
                  <a:path extrusionOk="0" h="11440" w="572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4893543" y="1755559"/>
                <a:ext cx="194860" cy="297676"/>
              </a:xfrm>
              <a:custGeom>
                <a:rect b="b" l="l" r="r" t="t"/>
                <a:pathLst>
                  <a:path extrusionOk="0" h="22991" w="1505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5064527" y="1743867"/>
                <a:ext cx="33715" cy="33715"/>
              </a:xfrm>
              <a:custGeom>
                <a:rect b="b" l="l" r="r" t="t"/>
                <a:pathLst>
                  <a:path extrusionOk="0" h="2604" w="2604">
                    <a:moveTo>
                      <a:pt x="0" y="1"/>
                    </a:moveTo>
                    <a:lnTo>
                      <a:pt x="0" y="2604"/>
                    </a:lnTo>
                    <a:lnTo>
                      <a:pt x="2603" y="2604"/>
                    </a:lnTo>
                    <a:lnTo>
                      <a:pt x="2603" y="895"/>
                    </a:lnTo>
                    <a:lnTo>
                      <a:pt x="1710" y="895"/>
                    </a:lnTo>
                    <a:lnTo>
                      <a:pt x="171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
              <p:cNvSpPr/>
              <p:nvPr/>
            </p:nvSpPr>
            <p:spPr>
              <a:xfrm>
                <a:off x="4990986" y="1755559"/>
                <a:ext cx="97417" cy="297676"/>
              </a:xfrm>
              <a:custGeom>
                <a:rect b="b" l="l" r="r" t="t"/>
                <a:pathLst>
                  <a:path extrusionOk="0" h="22991" w="7524">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4906516" y="1836261"/>
                <a:ext cx="168939" cy="193345"/>
              </a:xfrm>
              <a:custGeom>
                <a:rect b="b" l="l" r="r" t="t"/>
                <a:pathLst>
                  <a:path extrusionOk="0" h="14933" w="13048">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4990986" y="1836261"/>
                <a:ext cx="84456" cy="193345"/>
              </a:xfrm>
              <a:custGeom>
                <a:rect b="b" l="l" r="r" t="t"/>
                <a:pathLst>
                  <a:path extrusionOk="0" h="14933" w="6523">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48"/>
              <p:cNvGrpSpPr/>
              <p:nvPr/>
            </p:nvGrpSpPr>
            <p:grpSpPr>
              <a:xfrm>
                <a:off x="3878747" y="3219364"/>
                <a:ext cx="195326" cy="377859"/>
                <a:chOff x="4135484" y="3435344"/>
                <a:chExt cx="316881" cy="613010"/>
              </a:xfrm>
            </p:grpSpPr>
            <p:sp>
              <p:nvSpPr>
                <p:cNvPr id="578" name="Google Shape;578;p48"/>
                <p:cNvSpPr/>
                <p:nvPr/>
              </p:nvSpPr>
              <p:spPr>
                <a:xfrm>
                  <a:off x="4135484" y="3513147"/>
                  <a:ext cx="118531" cy="457384"/>
                </a:xfrm>
                <a:custGeom>
                  <a:rect b="b" l="l" r="r" t="t"/>
                  <a:pathLst>
                    <a:path extrusionOk="0" h="21775" w="5643">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a:off x="4333813" y="3513147"/>
                  <a:ext cx="118552" cy="457384"/>
                </a:xfrm>
                <a:custGeom>
                  <a:rect b="b" l="l" r="r" t="t"/>
                  <a:pathLst>
                    <a:path extrusionOk="0" h="21775" w="5644">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a:off x="4218348" y="3435344"/>
                  <a:ext cx="151131" cy="613010"/>
                </a:xfrm>
                <a:custGeom>
                  <a:rect b="b" l="l" r="r" t="t"/>
                  <a:pathLst>
                    <a:path extrusionOk="0" h="29184" w="7195">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a:off x="4293903" y="3435344"/>
                  <a:ext cx="75576" cy="613010"/>
                </a:xfrm>
                <a:custGeom>
                  <a:rect b="b" l="l" r="r" t="t"/>
                  <a:pathLst>
                    <a:path extrusionOk="0" h="29184" w="3598">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a:off x="4255611" y="3554464"/>
                  <a:ext cx="76647" cy="81037"/>
                </a:xfrm>
                <a:custGeom>
                  <a:rect b="b" l="l" r="r" t="t"/>
                  <a:pathLst>
                    <a:path extrusionOk="0" h="3858" w="3649">
                      <a:moveTo>
                        <a:pt x="3648" y="1"/>
                      </a:moveTo>
                      <a:lnTo>
                        <a:pt x="0" y="1925"/>
                      </a:lnTo>
                      <a:lnTo>
                        <a:pt x="0" y="3857"/>
                      </a:lnTo>
                      <a:lnTo>
                        <a:pt x="3648" y="1934"/>
                      </a:lnTo>
                      <a:lnTo>
                        <a:pt x="3648" y="1"/>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a:off x="4255611" y="3701331"/>
                  <a:ext cx="76647" cy="81037"/>
                </a:xfrm>
                <a:custGeom>
                  <a:rect b="b" l="l" r="r" t="t"/>
                  <a:pathLst>
                    <a:path extrusionOk="0" h="3858"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a:off x="4255611" y="3848198"/>
                  <a:ext cx="76647" cy="81016"/>
                </a:xfrm>
                <a:custGeom>
                  <a:rect b="b" l="l" r="r" t="t"/>
                  <a:pathLst>
                    <a:path extrusionOk="0" h="3857" w="3649">
                      <a:moveTo>
                        <a:pt x="3648" y="0"/>
                      </a:moveTo>
                      <a:lnTo>
                        <a:pt x="0" y="1924"/>
                      </a:lnTo>
                      <a:lnTo>
                        <a:pt x="0" y="3857"/>
                      </a:lnTo>
                      <a:lnTo>
                        <a:pt x="3648" y="1934"/>
                      </a:lnTo>
                      <a:lnTo>
                        <a:pt x="3648" y="0"/>
                      </a:lnTo>
                      <a:close/>
                    </a:path>
                  </a:pathLst>
                </a:custGeom>
                <a:solidFill>
                  <a:srgbClr val="CC00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4293903" y="3554464"/>
                  <a:ext cx="38355" cy="60851"/>
                </a:xfrm>
                <a:custGeom>
                  <a:rect b="b" l="l" r="r" t="t"/>
                  <a:pathLst>
                    <a:path extrusionOk="0" h="2897" w="1826">
                      <a:moveTo>
                        <a:pt x="1825" y="1"/>
                      </a:moveTo>
                      <a:lnTo>
                        <a:pt x="1" y="963"/>
                      </a:lnTo>
                      <a:lnTo>
                        <a:pt x="1" y="2897"/>
                      </a:lnTo>
                      <a:lnTo>
                        <a:pt x="1825" y="1934"/>
                      </a:lnTo>
                      <a:lnTo>
                        <a:pt x="18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4293903" y="3701331"/>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4293903" y="3848198"/>
                  <a:ext cx="38355" cy="60809"/>
                </a:xfrm>
                <a:custGeom>
                  <a:rect b="b" l="l" r="r" t="t"/>
                  <a:pathLst>
                    <a:path extrusionOk="0" h="2895" w="1826">
                      <a:moveTo>
                        <a:pt x="1825" y="0"/>
                      </a:moveTo>
                      <a:lnTo>
                        <a:pt x="1" y="963"/>
                      </a:lnTo>
                      <a:lnTo>
                        <a:pt x="1" y="2895"/>
                      </a:lnTo>
                      <a:lnTo>
                        <a:pt x="1825" y="1934"/>
                      </a:lnTo>
                      <a:lnTo>
                        <a:pt x="18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4255611" y="3574691"/>
                  <a:ext cx="38313" cy="60809"/>
                </a:xfrm>
                <a:custGeom>
                  <a:rect b="b" l="l" r="r" t="t"/>
                  <a:pathLst>
                    <a:path extrusionOk="0" h="2895" w="1824">
                      <a:moveTo>
                        <a:pt x="1824" y="0"/>
                      </a:moveTo>
                      <a:lnTo>
                        <a:pt x="0" y="962"/>
                      </a:lnTo>
                      <a:lnTo>
                        <a:pt x="0" y="2894"/>
                      </a:lnTo>
                      <a:lnTo>
                        <a:pt x="1824" y="193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4255611" y="3721537"/>
                  <a:ext cx="38313" cy="60830"/>
                </a:xfrm>
                <a:custGeom>
                  <a:rect b="b" l="l" r="r" t="t"/>
                  <a:pathLst>
                    <a:path extrusionOk="0" h="2896" w="1824">
                      <a:moveTo>
                        <a:pt x="1824" y="1"/>
                      </a:moveTo>
                      <a:lnTo>
                        <a:pt x="0" y="962"/>
                      </a:lnTo>
                      <a:lnTo>
                        <a:pt x="0" y="2895"/>
                      </a:lnTo>
                      <a:lnTo>
                        <a:pt x="1824" y="1934"/>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a:off x="4255611" y="3868404"/>
                  <a:ext cx="38313" cy="60809"/>
                </a:xfrm>
                <a:custGeom>
                  <a:rect b="b" l="l" r="r" t="t"/>
                  <a:pathLst>
                    <a:path extrusionOk="0" h="2895" w="1824">
                      <a:moveTo>
                        <a:pt x="1824" y="1"/>
                      </a:moveTo>
                      <a:lnTo>
                        <a:pt x="0" y="962"/>
                      </a:lnTo>
                      <a:lnTo>
                        <a:pt x="0" y="2895"/>
                      </a:lnTo>
                      <a:lnTo>
                        <a:pt x="1824" y="1933"/>
                      </a:lnTo>
                      <a:lnTo>
                        <a:pt x="18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1" name="Google Shape;591;p48"/>
            <p:cNvGrpSpPr/>
            <p:nvPr/>
          </p:nvGrpSpPr>
          <p:grpSpPr>
            <a:xfrm>
              <a:off x="5001130" y="2415731"/>
              <a:ext cx="760006" cy="2158828"/>
              <a:chOff x="5001130" y="2415731"/>
              <a:chExt cx="760006" cy="2158828"/>
            </a:xfrm>
          </p:grpSpPr>
          <p:sp>
            <p:nvSpPr>
              <p:cNvPr id="592" name="Google Shape;592;p48"/>
              <p:cNvSpPr/>
              <p:nvPr/>
            </p:nvSpPr>
            <p:spPr>
              <a:xfrm>
                <a:off x="5504271" y="2773126"/>
                <a:ext cx="256865" cy="541203"/>
              </a:xfrm>
              <a:custGeom>
                <a:rect b="b" l="l" r="r" t="t"/>
                <a:pathLst>
                  <a:path extrusionOk="0" h="39714" w="18849">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8"/>
              <p:cNvSpPr/>
              <p:nvPr/>
            </p:nvSpPr>
            <p:spPr>
              <a:xfrm>
                <a:off x="5417328" y="3339703"/>
                <a:ext cx="225644" cy="1156225"/>
              </a:xfrm>
              <a:custGeom>
                <a:rect b="b" l="l" r="r" t="t"/>
                <a:pathLst>
                  <a:path extrusionOk="0" h="84845" w="16558">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5390386" y="4429467"/>
                <a:ext cx="146318" cy="145092"/>
              </a:xfrm>
              <a:custGeom>
                <a:rect b="b" l="l" r="r" t="t"/>
                <a:pathLst>
                  <a:path extrusionOk="0" h="10647" w="10737">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p:nvPr/>
            </p:nvSpPr>
            <p:spPr>
              <a:xfrm>
                <a:off x="5339937" y="3381812"/>
                <a:ext cx="314318" cy="588040"/>
              </a:xfrm>
              <a:custGeom>
                <a:rect b="b" l="l" r="r" t="t"/>
                <a:pathLst>
                  <a:path extrusionOk="0" h="43151" w="23065">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8"/>
              <p:cNvSpPr/>
              <p:nvPr/>
            </p:nvSpPr>
            <p:spPr>
              <a:xfrm>
                <a:off x="5126708" y="3319943"/>
                <a:ext cx="412232" cy="1172728"/>
              </a:xfrm>
              <a:custGeom>
                <a:rect b="b" l="l" r="r" t="t"/>
                <a:pathLst>
                  <a:path extrusionOk="0" h="86056" w="3025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
              <p:cNvSpPr/>
              <p:nvPr/>
            </p:nvSpPr>
            <p:spPr>
              <a:xfrm>
                <a:off x="5001130" y="4431565"/>
                <a:ext cx="212712" cy="142993"/>
              </a:xfrm>
              <a:custGeom>
                <a:rect b="b" l="l" r="r" t="t"/>
                <a:pathLst>
                  <a:path extrusionOk="0" h="10493" w="15609">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5170288" y="3333203"/>
                <a:ext cx="368651" cy="634306"/>
              </a:xfrm>
              <a:custGeom>
                <a:rect b="b" l="l" r="r" t="t"/>
                <a:pathLst>
                  <a:path extrusionOk="0" h="46546" w="27052">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8"/>
              <p:cNvSpPr/>
              <p:nvPr/>
            </p:nvSpPr>
            <p:spPr>
              <a:xfrm>
                <a:off x="5350335" y="2564571"/>
                <a:ext cx="51294" cy="21368"/>
              </a:xfrm>
              <a:custGeom>
                <a:rect b="b" l="l" r="r" t="t"/>
                <a:pathLst>
                  <a:path extrusionOk="0" h="1568" w="3764">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
              <p:cNvSpPr/>
              <p:nvPr/>
            </p:nvSpPr>
            <p:spPr>
              <a:xfrm>
                <a:off x="5348373" y="2444635"/>
                <a:ext cx="184639" cy="230455"/>
              </a:xfrm>
              <a:custGeom>
                <a:rect b="b" l="l" r="r" t="t"/>
                <a:pathLst>
                  <a:path extrusionOk="0" h="16911" w="13549">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8"/>
              <p:cNvSpPr/>
              <p:nvPr/>
            </p:nvSpPr>
            <p:spPr>
              <a:xfrm>
                <a:off x="5389201" y="2592357"/>
                <a:ext cx="122184" cy="83618"/>
              </a:xfrm>
              <a:custGeom>
                <a:rect b="b" l="l" r="r" t="t"/>
                <a:pathLst>
                  <a:path extrusionOk="0" h="6136" w="8966">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8"/>
              <p:cNvSpPr/>
              <p:nvPr/>
            </p:nvSpPr>
            <p:spPr>
              <a:xfrm>
                <a:off x="5422547" y="2621125"/>
                <a:ext cx="94098" cy="139382"/>
              </a:xfrm>
              <a:custGeom>
                <a:rect b="b" l="l" r="r" t="t"/>
                <a:pathLst>
                  <a:path extrusionOk="0" h="10228" w="6905">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
              <p:cNvSpPr/>
              <p:nvPr/>
            </p:nvSpPr>
            <p:spPr>
              <a:xfrm>
                <a:off x="5353524" y="2428636"/>
                <a:ext cx="248961" cy="207315"/>
              </a:xfrm>
              <a:custGeom>
                <a:rect b="b" l="l" r="r" t="t"/>
                <a:pathLst>
                  <a:path extrusionOk="0" h="15213" w="18269">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8"/>
              <p:cNvSpPr/>
              <p:nvPr/>
            </p:nvSpPr>
            <p:spPr>
              <a:xfrm>
                <a:off x="5113516" y="2716626"/>
                <a:ext cx="590275" cy="752306"/>
              </a:xfrm>
              <a:custGeom>
                <a:rect b="b" l="l" r="r" t="t"/>
                <a:pathLst>
                  <a:path extrusionOk="0" h="55205" w="43315">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8"/>
              <p:cNvSpPr/>
              <p:nvPr/>
            </p:nvSpPr>
            <p:spPr>
              <a:xfrm>
                <a:off x="5174704" y="2982690"/>
                <a:ext cx="2140" cy="2971"/>
              </a:xfrm>
              <a:custGeom>
                <a:rect b="b" l="l" r="r" t="t"/>
                <a:pathLst>
                  <a:path extrusionOk="0" h="218" w="157">
                    <a:moveTo>
                      <a:pt x="132" y="0"/>
                    </a:moveTo>
                    <a:lnTo>
                      <a:pt x="1" y="218"/>
                    </a:lnTo>
                    <a:cubicBezTo>
                      <a:pt x="49" y="142"/>
                      <a:pt x="100" y="69"/>
                      <a:pt x="157" y="0"/>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5297215" y="2448519"/>
                <a:ext cx="179774" cy="69528"/>
              </a:xfrm>
              <a:custGeom>
                <a:rect b="b" l="l" r="r" t="t"/>
                <a:pathLst>
                  <a:path extrusionOk="0" h="5102" w="13192">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5367601" y="2415731"/>
                <a:ext cx="218081" cy="148812"/>
              </a:xfrm>
              <a:custGeom>
                <a:rect b="b" l="l" r="r" t="t"/>
                <a:pathLst>
                  <a:path extrusionOk="0" h="10920" w="16003">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8"/>
              <p:cNvSpPr/>
              <p:nvPr/>
            </p:nvSpPr>
            <p:spPr>
              <a:xfrm>
                <a:off x="5370095" y="2675485"/>
                <a:ext cx="328450" cy="179147"/>
              </a:xfrm>
              <a:custGeom>
                <a:rect b="b" l="l" r="r" t="t"/>
                <a:pathLst>
                  <a:path extrusionOk="0" h="13146" w="24102">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8"/>
              <p:cNvSpPr/>
              <p:nvPr/>
            </p:nvSpPr>
            <p:spPr>
              <a:xfrm>
                <a:off x="5029189" y="2771027"/>
                <a:ext cx="331026" cy="556779"/>
              </a:xfrm>
              <a:custGeom>
                <a:rect b="b" l="l" r="r" t="t"/>
                <a:pathLst>
                  <a:path extrusionOk="0" h="40857" w="24291">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48"/>
            <p:cNvGrpSpPr/>
            <p:nvPr/>
          </p:nvGrpSpPr>
          <p:grpSpPr>
            <a:xfrm>
              <a:off x="3382878" y="2622174"/>
              <a:ext cx="862266" cy="1952385"/>
              <a:chOff x="3382878" y="2622174"/>
              <a:chExt cx="862266" cy="1952385"/>
            </a:xfrm>
          </p:grpSpPr>
          <p:sp>
            <p:nvSpPr>
              <p:cNvPr id="611" name="Google Shape;611;p48"/>
              <p:cNvSpPr/>
              <p:nvPr/>
            </p:nvSpPr>
            <p:spPr>
              <a:xfrm>
                <a:off x="3387075" y="3704130"/>
                <a:ext cx="75047" cy="103951"/>
              </a:xfrm>
              <a:custGeom>
                <a:rect b="b" l="l" r="r" t="t"/>
                <a:pathLst>
                  <a:path extrusionOk="0" h="7628" w="5507">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8"/>
              <p:cNvSpPr/>
              <p:nvPr/>
            </p:nvSpPr>
            <p:spPr>
              <a:xfrm>
                <a:off x="3420163" y="3708340"/>
                <a:ext cx="50653" cy="65330"/>
              </a:xfrm>
              <a:custGeom>
                <a:rect b="b" l="l" r="r" t="t"/>
                <a:pathLst>
                  <a:path extrusionOk="0" h="4794" w="3717">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3382878" y="2944369"/>
                <a:ext cx="123969" cy="781714"/>
              </a:xfrm>
              <a:custGeom>
                <a:rect b="b" l="l" r="r" t="t"/>
                <a:pathLst>
                  <a:path extrusionOk="0" h="57363" w="9097">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3659285" y="3488093"/>
                <a:ext cx="400662" cy="1086466"/>
              </a:xfrm>
              <a:custGeom>
                <a:rect b="b" l="l" r="r" t="t"/>
                <a:pathLst>
                  <a:path extrusionOk="0" h="79726" w="29401">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8"/>
              <p:cNvSpPr/>
              <p:nvPr/>
            </p:nvSpPr>
            <p:spPr>
              <a:xfrm>
                <a:off x="3465461" y="3604008"/>
                <a:ext cx="192420" cy="955915"/>
              </a:xfrm>
              <a:custGeom>
                <a:rect b="b" l="l" r="r" t="t"/>
                <a:pathLst>
                  <a:path extrusionOk="0" h="70146" w="1412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p:nvPr/>
            </p:nvSpPr>
            <p:spPr>
              <a:xfrm>
                <a:off x="3445265" y="3314301"/>
                <a:ext cx="329363" cy="1085308"/>
              </a:xfrm>
              <a:custGeom>
                <a:rect b="b" l="l" r="r" t="t"/>
                <a:pathLst>
                  <a:path extrusionOk="0" h="79641" w="24169">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8"/>
              <p:cNvSpPr/>
              <p:nvPr/>
            </p:nvSpPr>
            <p:spPr>
              <a:xfrm>
                <a:off x="3419059" y="2655657"/>
                <a:ext cx="268503" cy="230768"/>
              </a:xfrm>
              <a:custGeom>
                <a:rect b="b" l="l" r="r" t="t"/>
                <a:pathLst>
                  <a:path extrusionOk="0" h="16934" w="19703">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8"/>
              <p:cNvSpPr/>
              <p:nvPr/>
            </p:nvSpPr>
            <p:spPr>
              <a:xfrm>
                <a:off x="3506834" y="2826532"/>
                <a:ext cx="122797" cy="133100"/>
              </a:xfrm>
              <a:custGeom>
                <a:rect b="b" l="l" r="r" t="t"/>
                <a:pathLst>
                  <a:path extrusionOk="0" h="9767" w="9011">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a:off x="3572369" y="4467937"/>
                <a:ext cx="94248" cy="106622"/>
              </a:xfrm>
              <a:custGeom>
                <a:rect b="b" l="l" r="r" t="t"/>
                <a:pathLst>
                  <a:path extrusionOk="0" h="7824" w="6916">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p:nvPr/>
            </p:nvSpPr>
            <p:spPr>
              <a:xfrm>
                <a:off x="3569098" y="4519885"/>
                <a:ext cx="97328" cy="54674"/>
              </a:xfrm>
              <a:custGeom>
                <a:rect b="b" l="l" r="r" t="t"/>
                <a:pathLst>
                  <a:path extrusionOk="0" h="4012" w="7142">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8"/>
              <p:cNvSpPr/>
              <p:nvPr/>
            </p:nvSpPr>
            <p:spPr>
              <a:xfrm>
                <a:off x="3536119" y="3314301"/>
                <a:ext cx="419945" cy="1076872"/>
              </a:xfrm>
              <a:custGeom>
                <a:rect b="b" l="l" r="r" t="t"/>
                <a:pathLst>
                  <a:path extrusionOk="0" h="79022" w="30816">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8"/>
              <p:cNvSpPr/>
              <p:nvPr/>
            </p:nvSpPr>
            <p:spPr>
              <a:xfrm>
                <a:off x="3901159" y="4465130"/>
                <a:ext cx="173355" cy="109429"/>
              </a:xfrm>
              <a:custGeom>
                <a:rect b="b" l="l" r="r" t="t"/>
                <a:pathLst>
                  <a:path extrusionOk="0" h="8030" w="12721">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8"/>
              <p:cNvSpPr/>
              <p:nvPr/>
            </p:nvSpPr>
            <p:spPr>
              <a:xfrm>
                <a:off x="3387961" y="2904754"/>
                <a:ext cx="466524" cy="431188"/>
              </a:xfrm>
              <a:custGeom>
                <a:rect b="b" l="l" r="r" t="t"/>
                <a:pathLst>
                  <a:path extrusionOk="0" h="31641" w="34234">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8"/>
              <p:cNvSpPr/>
              <p:nvPr/>
            </p:nvSpPr>
            <p:spPr>
              <a:xfrm>
                <a:off x="3392717" y="2899030"/>
                <a:ext cx="403796" cy="718946"/>
              </a:xfrm>
              <a:custGeom>
                <a:rect b="b" l="l" r="r" t="t"/>
                <a:pathLst>
                  <a:path extrusionOk="0" h="52757" w="29631">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8"/>
              <p:cNvSpPr/>
              <p:nvPr/>
            </p:nvSpPr>
            <p:spPr>
              <a:xfrm>
                <a:off x="3638871" y="2903528"/>
                <a:ext cx="524223" cy="251605"/>
              </a:xfrm>
              <a:custGeom>
                <a:rect b="b" l="l" r="r" t="t"/>
                <a:pathLst>
                  <a:path extrusionOk="0" h="18463" w="38468">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8"/>
              <p:cNvSpPr/>
              <p:nvPr/>
            </p:nvSpPr>
            <p:spPr>
              <a:xfrm>
                <a:off x="3389174" y="2622174"/>
                <a:ext cx="309140" cy="528461"/>
              </a:xfrm>
              <a:custGeom>
                <a:rect b="b" l="l" r="r" t="t"/>
                <a:pathLst>
                  <a:path extrusionOk="0" h="38779" w="22685">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8"/>
              <p:cNvSpPr/>
              <p:nvPr/>
            </p:nvSpPr>
            <p:spPr>
              <a:xfrm>
                <a:off x="4144083" y="2905708"/>
                <a:ext cx="101062" cy="81152"/>
              </a:xfrm>
              <a:custGeom>
                <a:rect b="b" l="l" r="r" t="t"/>
                <a:pathLst>
                  <a:path extrusionOk="0" h="5955" w="7416">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8" name="Google Shape;628;p48"/>
          <p:cNvSpPr txBox="1"/>
          <p:nvPr>
            <p:ph idx="4294967295" type="title"/>
          </p:nvPr>
        </p:nvSpPr>
        <p:spPr>
          <a:xfrm>
            <a:off x="6147100" y="2439713"/>
            <a:ext cx="2283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6"/>
                </a:solidFill>
              </a:rPr>
              <a:t>Menu</a:t>
            </a:r>
            <a:endParaRPr sz="2200">
              <a:solidFill>
                <a:schemeClr val="accent6"/>
              </a:solidFill>
            </a:endParaRPr>
          </a:p>
        </p:txBody>
      </p:sp>
      <p:sp>
        <p:nvSpPr>
          <p:cNvPr id="629" name="Google Shape;629;p48"/>
          <p:cNvSpPr txBox="1"/>
          <p:nvPr>
            <p:ph idx="4294967295" type="subTitle"/>
          </p:nvPr>
        </p:nvSpPr>
        <p:spPr>
          <a:xfrm>
            <a:off x="6147100" y="2776519"/>
            <a:ext cx="2283600" cy="63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u="sng"/>
              <a:t>menuID</a:t>
            </a:r>
            <a:r>
              <a:rPr lang="en" sz="1400"/>
              <a:t>, </a:t>
            </a:r>
            <a:r>
              <a:rPr lang="en" sz="1400" u="sng"/>
              <a:t>itemID</a:t>
            </a:r>
            <a:r>
              <a:rPr lang="en" sz="1400"/>
              <a:t>, type, price, restaurantID</a:t>
            </a:r>
            <a:endParaRPr sz="1400"/>
          </a:p>
        </p:txBody>
      </p:sp>
      <p:sp>
        <p:nvSpPr>
          <p:cNvPr id="630" name="Google Shape;630;p48"/>
          <p:cNvSpPr txBox="1"/>
          <p:nvPr>
            <p:ph idx="4294967295" type="title"/>
          </p:nvPr>
        </p:nvSpPr>
        <p:spPr>
          <a:xfrm>
            <a:off x="6147150" y="3333606"/>
            <a:ext cx="2283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6"/>
                </a:solidFill>
              </a:rPr>
              <a:t>Alert</a:t>
            </a:r>
            <a:endParaRPr sz="2200">
              <a:solidFill>
                <a:schemeClr val="accent6"/>
              </a:solidFill>
            </a:endParaRPr>
          </a:p>
        </p:txBody>
      </p:sp>
      <p:sp>
        <p:nvSpPr>
          <p:cNvPr id="631" name="Google Shape;631;p48"/>
          <p:cNvSpPr txBox="1"/>
          <p:nvPr>
            <p:ph idx="4294967295" type="subTitle"/>
          </p:nvPr>
        </p:nvSpPr>
        <p:spPr>
          <a:xfrm>
            <a:off x="6147150" y="3772875"/>
            <a:ext cx="2283600" cy="63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u="sng"/>
              <a:t>orderID</a:t>
            </a:r>
            <a:r>
              <a:rPr lang="en" sz="1400"/>
              <a:t>, </a:t>
            </a:r>
            <a:r>
              <a:rPr lang="en" sz="1400" u="sng"/>
              <a:t>deliverdBy</a:t>
            </a:r>
            <a:r>
              <a:rPr lang="en" sz="1400"/>
              <a:t>, alertTime, pickupTime</a:t>
            </a:r>
            <a:endParaRPr sz="1400"/>
          </a:p>
        </p:txBody>
      </p:sp>
      <p:sp>
        <p:nvSpPr>
          <p:cNvPr id="632" name="Google Shape;632;p48"/>
          <p:cNvSpPr txBox="1"/>
          <p:nvPr>
            <p:ph idx="4294967295" type="title"/>
          </p:nvPr>
        </p:nvSpPr>
        <p:spPr>
          <a:xfrm>
            <a:off x="713125" y="2129463"/>
            <a:ext cx="2283600" cy="56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6"/>
                </a:solidFill>
              </a:rPr>
              <a:t>Driver</a:t>
            </a:r>
            <a:endParaRPr sz="2200">
              <a:solidFill>
                <a:schemeClr val="accent6"/>
              </a:solidFill>
            </a:endParaRPr>
          </a:p>
        </p:txBody>
      </p:sp>
      <p:sp>
        <p:nvSpPr>
          <p:cNvPr id="633" name="Google Shape;633;p48"/>
          <p:cNvSpPr txBox="1"/>
          <p:nvPr>
            <p:ph idx="4294967295" type="subTitle"/>
          </p:nvPr>
        </p:nvSpPr>
        <p:spPr>
          <a:xfrm>
            <a:off x="-100" y="2450850"/>
            <a:ext cx="2997000" cy="755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400"/>
              <a:t>All drivers, employees.</a:t>
            </a:r>
            <a:br>
              <a:rPr lang="en" sz="1400"/>
            </a:br>
            <a:r>
              <a:rPr lang="en" sz="1400" u="sng"/>
              <a:t>ID</a:t>
            </a:r>
            <a:r>
              <a:rPr lang="en" sz="1400"/>
              <a:t>, name, carM</a:t>
            </a:r>
            <a:r>
              <a:rPr lang="en" sz="1400"/>
              <a:t>ake</a:t>
            </a:r>
            <a:r>
              <a:rPr lang="en" sz="1400"/>
              <a:t>, carModel, license</a:t>
            </a:r>
            <a:endParaRPr sz="1400"/>
          </a:p>
        </p:txBody>
      </p:sp>
      <p:sp>
        <p:nvSpPr>
          <p:cNvPr id="634" name="Google Shape;634;p48"/>
          <p:cNvSpPr txBox="1"/>
          <p:nvPr>
            <p:ph idx="4294967295" type="title"/>
          </p:nvPr>
        </p:nvSpPr>
        <p:spPr>
          <a:xfrm>
            <a:off x="713025" y="3206550"/>
            <a:ext cx="2283600" cy="56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6"/>
                </a:solidFill>
              </a:rPr>
              <a:t>Restaurant</a:t>
            </a:r>
            <a:endParaRPr sz="2200">
              <a:solidFill>
                <a:schemeClr val="accent6"/>
              </a:solidFill>
            </a:endParaRPr>
          </a:p>
        </p:txBody>
      </p:sp>
      <p:sp>
        <p:nvSpPr>
          <p:cNvPr id="635" name="Google Shape;635;p48"/>
          <p:cNvSpPr txBox="1"/>
          <p:nvPr>
            <p:ph idx="4294967295" type="subTitle"/>
          </p:nvPr>
        </p:nvSpPr>
        <p:spPr>
          <a:xfrm>
            <a:off x="-250" y="3645825"/>
            <a:ext cx="2997000" cy="63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400"/>
              <a:t>Restaurants </a:t>
            </a:r>
            <a:r>
              <a:rPr b="1" lang="en" sz="1400"/>
              <a:t>available</a:t>
            </a:r>
            <a:r>
              <a:rPr b="1" lang="en" sz="1400"/>
              <a:t> on the app.</a:t>
            </a:r>
            <a:br>
              <a:rPr lang="en" sz="1400"/>
            </a:br>
            <a:r>
              <a:rPr lang="en" sz="1400" u="sng"/>
              <a:t>ID</a:t>
            </a:r>
            <a:r>
              <a:rPr lang="en" sz="1400"/>
              <a:t>, name, address, category</a:t>
            </a:r>
            <a:r>
              <a:rPr b="1" lang="en" sz="1400"/>
              <a:t> </a:t>
            </a:r>
            <a:endParaRPr b="1" sz="1400"/>
          </a:p>
        </p:txBody>
      </p:sp>
      <p:sp>
        <p:nvSpPr>
          <p:cNvPr id="636" name="Google Shape;636;p48"/>
          <p:cNvSpPr txBox="1"/>
          <p:nvPr>
            <p:ph idx="4294967295" type="title"/>
          </p:nvPr>
        </p:nvSpPr>
        <p:spPr>
          <a:xfrm>
            <a:off x="713125" y="1106550"/>
            <a:ext cx="2283600" cy="56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200">
                <a:solidFill>
                  <a:schemeClr val="accent6"/>
                </a:solidFill>
              </a:rPr>
              <a:t>Users</a:t>
            </a:r>
            <a:endParaRPr sz="2200">
              <a:solidFill>
                <a:schemeClr val="accent6"/>
              </a:solidFill>
            </a:endParaRPr>
          </a:p>
        </p:txBody>
      </p:sp>
      <p:sp>
        <p:nvSpPr>
          <p:cNvPr id="637" name="Google Shape;637;p48"/>
          <p:cNvSpPr txBox="1"/>
          <p:nvPr>
            <p:ph idx="4294967295" type="subTitle"/>
          </p:nvPr>
        </p:nvSpPr>
        <p:spPr>
          <a:xfrm>
            <a:off x="713195" y="1545825"/>
            <a:ext cx="2283600" cy="637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1400"/>
              <a:t>A table of all users.</a:t>
            </a:r>
            <a:br>
              <a:rPr lang="en" sz="1400"/>
            </a:br>
            <a:r>
              <a:rPr lang="en" sz="1400"/>
              <a:t> </a:t>
            </a:r>
            <a:r>
              <a:rPr lang="en" sz="1400" u="sng"/>
              <a:t>ID</a:t>
            </a:r>
            <a:r>
              <a:rPr lang="en" sz="1400"/>
              <a:t>, name, address</a:t>
            </a:r>
            <a:endParaRPr sz="1400"/>
          </a:p>
        </p:txBody>
      </p:sp>
      <p:sp>
        <p:nvSpPr>
          <p:cNvPr id="638" name="Google Shape;638;p48"/>
          <p:cNvSpPr txBox="1"/>
          <p:nvPr>
            <p:ph idx="4294967295" type="title"/>
          </p:nvPr>
        </p:nvSpPr>
        <p:spPr>
          <a:xfrm>
            <a:off x="6147100" y="1106550"/>
            <a:ext cx="2283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6"/>
                </a:solidFill>
              </a:rPr>
              <a:t>Orders</a:t>
            </a:r>
            <a:endParaRPr sz="2200">
              <a:solidFill>
                <a:schemeClr val="accent6"/>
              </a:solidFill>
            </a:endParaRPr>
          </a:p>
        </p:txBody>
      </p:sp>
      <p:sp>
        <p:nvSpPr>
          <p:cNvPr id="639" name="Google Shape;639;p48"/>
          <p:cNvSpPr txBox="1"/>
          <p:nvPr>
            <p:ph idx="4294967295" type="subTitle"/>
          </p:nvPr>
        </p:nvSpPr>
        <p:spPr>
          <a:xfrm>
            <a:off x="6147200" y="1460980"/>
            <a:ext cx="3160200" cy="9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Every order made on the app. </a:t>
            </a:r>
            <a:br>
              <a:rPr b="1" lang="en" sz="1400"/>
            </a:br>
            <a:r>
              <a:rPr lang="en" sz="1400" u="sng"/>
              <a:t>ID</a:t>
            </a:r>
            <a:r>
              <a:rPr lang="en" sz="1400"/>
              <a:t>, </a:t>
            </a:r>
            <a:r>
              <a:rPr lang="en" sz="1400" u="sng"/>
              <a:t>orderedBy</a:t>
            </a:r>
            <a:r>
              <a:rPr lang="en" sz="1400"/>
              <a:t>, orderTime, delivery Time, </a:t>
            </a:r>
            <a:r>
              <a:rPr lang="en" sz="1400" u="sng"/>
              <a:t>itemID</a:t>
            </a:r>
            <a:r>
              <a:rPr lang="en" sz="1400"/>
              <a:t>, price, quantity, extendedPrice, fulfilledBy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1000"/>
                                        <p:tgtEl>
                                          <p:spTgt spid="5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9"/>
          <p:cNvSpPr txBox="1"/>
          <p:nvPr>
            <p:ph type="title"/>
          </p:nvPr>
        </p:nvSpPr>
        <p:spPr>
          <a:xfrm>
            <a:off x="713225" y="201100"/>
            <a:ext cx="7717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ER Diagram</a:t>
            </a:r>
            <a:endParaRPr/>
          </a:p>
        </p:txBody>
      </p:sp>
      <p:pic>
        <p:nvPicPr>
          <p:cNvPr id="645" name="Google Shape;645;p49"/>
          <p:cNvPicPr preferRelativeResize="0"/>
          <p:nvPr/>
        </p:nvPicPr>
        <p:blipFill>
          <a:blip r:embed="rId3">
            <a:alphaModFix/>
          </a:blip>
          <a:stretch>
            <a:fillRect/>
          </a:stretch>
        </p:blipFill>
        <p:spPr>
          <a:xfrm>
            <a:off x="936203" y="950925"/>
            <a:ext cx="7404396" cy="43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