
<file path=[Content_Types].xml><?xml version="1.0" encoding="utf-8"?>
<Types xmlns="http://schemas.openxmlformats.org/package/2006/content-types">
  <Default Extension="pdf" ContentType="application/pdf"/>
  <Default Extension="rels" ContentType="application/vnd.openxmlformats-package.relationships+xml"/>
  <Override PartName="/ppt/slides/slide14.xml" ContentType="application/vnd.openxmlformats-officedocument.presentationml.slide+xml"/>
  <Override PartName="/ppt/slideMasters/slideMaster2.xml" ContentType="application/vnd.openxmlformats-officedocument.presentationml.slideMaster+xml"/>
  <Override PartName="/ppt/notesSlides/notesSlide16.xml" ContentType="application/vnd.openxmlformats-officedocument.presentationml.notesSlide+xml"/>
  <Default Extension="xml" ContentType="application/xml"/>
  <Override PartName="/ppt/tableStyles.xml" ContentType="application/vnd.openxmlformats-officedocument.presentationml.tableStyles+xml"/>
  <Override PartName="/ppt/tags/tag16.xml" ContentType="application/vnd.openxmlformats-officedocument.presentationml.tags+xml"/>
  <Override PartName="/ppt/notesSlides/notesSlide1.xml" ContentType="application/vnd.openxmlformats-officedocument.presentationml.notesSlide+xml"/>
  <Override PartName="/ppt/slideLayouts/slideLayout16.xml" ContentType="application/vnd.openxmlformats-officedocument.presentationml.slideLayout+xml"/>
  <Override PartName="/ppt/slides/slide21.xml" ContentType="application/vnd.openxmlformats-officedocument.presentationml.slide+xml"/>
  <Override PartName="/ppt/slideLayouts/slideLayout25.xml" ContentType="application/vnd.openxmlformats-officedocument.presentationml.slideLayout+xml"/>
  <Override PartName="/ppt/slides/slide5.xml" ContentType="application/vnd.openxmlformats-officedocument.presentationml.slide+xml"/>
  <Override PartName="/ppt/tags/tag4.xml" ContentType="application/vnd.openxmlformats-officedocument.presentationml.tags+xml"/>
  <Override PartName="/ppt/slideLayouts/slideLayout5.xml" ContentType="application/vnd.openxmlformats-officedocument.presentationml.slideLayout+xml"/>
  <Override PartName="/ppt/notesSlides/notesSlide9.xml" ContentType="application/vnd.openxmlformats-officedocument.presentationml.notesSlide+xml"/>
  <Override PartName="/ppt/slides/slide13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ppt/notesSlides/notesSlide7.xml" ContentType="application/vnd.openxmlformats-officedocument.presentationml.notesSlide+xml"/>
  <Override PartName="/ppt/tags/tag15.xml" ContentType="application/vnd.openxmlformats-officedocument.presentationml.tags+xml"/>
  <Override PartName="/ppt/handoutMasters/handoutMaster1.xml" ContentType="application/vnd.openxmlformats-officedocument.presentationml.handoutMaster+xml"/>
  <Override PartName="/ppt/slideLayouts/slideLayout15.xml" ContentType="application/vnd.openxmlformats-officedocument.presentationml.slideLayout+xml"/>
  <Default Extension="vml" ContentType="application/vnd.openxmlformats-officedocument.vmlDrawing"/>
  <Override PartName="/ppt/slides/slide20.xml" ContentType="application/vnd.openxmlformats-officedocument.presentationml.slide+xml"/>
  <Override PartName="/ppt/slideLayouts/slideLayout24.xml" ContentType="application/vnd.openxmlformats-officedocument.presentationml.slideLayout+xml"/>
  <Override PartName="/ppt/tags/tag3.xml" ContentType="application/vnd.openxmlformats-officedocument.presentationml.tags+xml"/>
  <Override PartName="/ppt/slides/slide4.xml" ContentType="application/vnd.openxmlformats-officedocument.presentationml.slide+xml"/>
  <Override PartName="/ppt/slides/slide19.xml" ContentType="application/vnd.openxmlformats-officedocument.presentationml.slide+xml"/>
  <Override PartName="/ppt/notesSlides/notesSlide8.xml" ContentType="application/vnd.openxmlformats-officedocument.presentationml.notesSlide+xml"/>
  <Default Extension="png" ContentType="image/png"/>
  <Override PartName="/ppt/slideLayouts/slideLayout4.xml" ContentType="application/vnd.openxmlformats-officedocument.presentationml.slideLayout+xml"/>
  <Override PartName="/ppt/slides/slide12.xml" ContentType="application/vnd.openxmlformats-officedocument.presentationml.slide+xml"/>
  <Override PartName="/ppt/notesSlides/notesSlide14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tags/tag14.xml" ContentType="application/vnd.openxmlformats-officedocument.presentationml.tags+xml"/>
  <Override PartName="/ppt/slideLayouts/slideLayout14.xml" ContentType="application/vnd.openxmlformats-officedocument.presentationml.slideLayout+xml"/>
  <Override PartName="/ppt/tags/tag9.xml" ContentType="application/vnd.openxmlformats-officedocument.presentationml.tags+xml"/>
  <Override PartName="/ppt/slideLayouts/slideLayout23.xml" ContentType="application/vnd.openxmlformats-officedocument.presentationml.slideLayout+xml"/>
  <Override PartName="/ppt/tags/tag2.xml" ContentType="application/vnd.openxmlformats-officedocument.presentationml.tags+xml"/>
  <Override PartName="/ppt/slides/slide3.xml" ContentType="application/vnd.openxmlformats-officedocument.presentationml.slide+xml"/>
  <Override PartName="/ppt/slides/slide18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11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5.xml" ContentType="application/vnd.openxmlformats-officedocument.presentationml.notesSlide+xml"/>
  <Override PartName="/ppt/theme/theme4.xml" ContentType="application/vnd.openxmlformats-officedocument.theme+xml"/>
  <Override PartName="/ppt/tags/tag13.xml" ContentType="application/vnd.openxmlformats-officedocument.presentationml.tags+xml"/>
  <Override PartName="/ppt/slideLayouts/slideLayout13.xml" ContentType="application/vnd.openxmlformats-officedocument.presentationml.slideLayout+xml"/>
  <Override PartName="/ppt/slides/slide9.xml" ContentType="application/vnd.openxmlformats-officedocument.presentationml.slide+xml"/>
  <Override PartName="/ppt/tags/tag8.xml" ContentType="application/vnd.openxmlformats-officedocument.presentationml.tags+xml"/>
  <Override PartName="/ppt/slideLayouts/slideLayout9.xml" ContentType="application/vnd.openxmlformats-officedocument.presentationml.slideLayout+xml"/>
  <Override PartName="/ppt/slideLayouts/slideLayout22.xml" ContentType="application/vnd.openxmlformats-officedocument.presentationml.slideLayout+xml"/>
  <Override PartName="/ppt/tags/tag1.xml" ContentType="application/vnd.openxmlformats-officedocument.presentationml.tags+xml"/>
  <Override PartName="/ppt/slides/slide2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notesSlides/notesSlide12.xml" ContentType="application/vnd.openxmlformats-officedocument.presentationml.notesSlide+xml"/>
  <Default Extension="wmf" ContentType="image/x-wmf"/>
  <Override PartName="/docProps/app.xml" ContentType="application/vnd.openxmlformats-officedocument.extended-properties+xml"/>
  <Override PartName="/ppt/notesSlides/notesSlide4.xml" ContentType="application/vnd.openxmlformats-officedocument.presentationml.notesSlide+xml"/>
  <Override PartName="/ppt/slideLayouts/slideLayout19.xml" ContentType="application/vnd.openxmlformats-officedocument.presentationml.slideLayout+xml"/>
  <Override PartName="/ppt/embeddings/Microsoft_Equation1.bin" ContentType="application/vnd.openxmlformats-officedocument.oleObject"/>
  <Override PartName="/ppt/theme/theme3.xml" ContentType="application/vnd.openxmlformats-officedocument.theme+xml"/>
  <Override PartName="/ppt/tags/tag12.xml" ContentType="application/vnd.openxmlformats-officedocument.presentationml.tags+xml"/>
  <Override PartName="/ppt/slideLayouts/slideLayout12.xml" ContentType="application/vnd.openxmlformats-officedocument.presentationml.slideLayout+xml"/>
  <Override PartName="/ppt/slideLayouts/slideLayout28.xml" ContentType="application/vnd.openxmlformats-officedocument.presentationml.slideLayout+xml"/>
  <Override PartName="/ppt/notesSlides/notesSlide10.xml" ContentType="application/vnd.openxmlformats-officedocument.presentationml.notesSlide+xml"/>
  <Override PartName="/ppt/tags/tag7.xml" ContentType="application/vnd.openxmlformats-officedocument.presentationml.tags+xml"/>
  <Override PartName="/ppt/slides/slide8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16.xml" ContentType="application/vnd.openxmlformats-officedocument.presentationml.slide+xml"/>
  <Override PartName="/ppt/notesSlides/notesSlide18.xml" ContentType="application/vnd.openxmlformats-officedocument.presentationml.notesSlide+xml"/>
  <Override PartName="/ppt/viewProps.xml" ContentType="application/vnd.openxmlformats-officedocument.presentationml.viewProps+xml"/>
  <Default Extension="jpeg" ContentType="image/jpeg"/>
  <Override PartName="/ppt/notesSlides/notesSlide11.xml" ContentType="application/vnd.openxmlformats-officedocument.presentationml.notesSlide+xml"/>
  <Override PartName="/ppt/notesSlides/notesSlide3.xml" ContentType="application/vnd.openxmlformats-officedocument.presentationml.notesSlide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ags/tag11.xml" ContentType="application/vnd.openxmlformats-officedocument.presentationml.tags+xml"/>
  <Override PartName="/ppt/slideLayouts/slideLayout11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s/slide23.xml" ContentType="application/vnd.openxmlformats-officedocument.presentationml.slide+xml"/>
  <Override PartName="/ppt/tags/tag6.xml" ContentType="application/vnd.openxmlformats-officedocument.presentationml.tags+xml"/>
  <Override PartName="/ppt/slides/slide7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0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s/slide15.xml" ContentType="application/vnd.openxmlformats-officedocument.presentationml.slide+xml"/>
  <Override PartName="/ppt/notesSlides/notesSlide17.xml" ContentType="application/vnd.openxmlformats-officedocument.presentationml.notesSlide+xml"/>
  <Override PartName="/ppt/tags/tag17.xml" ContentType="application/vnd.openxmlformats-officedocument.presentationml.tags+xml"/>
  <Override PartName="/ppt/notesSlides/notesSlide2.xml" ContentType="application/vnd.openxmlformats-officedocument.presentationml.notesSlide+xml"/>
  <Override PartName="/ppt/slideLayouts/slideLayout17.xml" ContentType="application/vnd.openxmlformats-officedocument.presentationml.slideLayout+xml"/>
  <Override PartName="/ppt/tags/tag10.xml" ContentType="application/vnd.openxmlformats-officedocument.presentationml.tags+xml"/>
  <Override PartName="/ppt/theme/theme1.xml" ContentType="application/vnd.openxmlformats-officedocument.theme+xml"/>
  <Override PartName="/ppt/slides/slide22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26.xml" ContentType="application/vnd.openxmlformats-officedocument.presentationml.slideLayout+xml"/>
  <Override PartName="/ppt/tags/tag5.xml" ContentType="application/vnd.openxmlformats-officedocument.presentationml.tags+xml"/>
  <Override PartName="/ppt/slides/slide6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Default Extension="bin" ContentType="application/vnd.openxmlformats-officedocument.presentationml.printerSettings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trictFirstAndLastChars="0" saveSubsetFonts="1" autoCompressPictures="0">
  <p:sldMasterIdLst>
    <p:sldMasterId id="2147483650" r:id="rId1"/>
    <p:sldMasterId id="2147483654" r:id="rId2"/>
  </p:sldMasterIdLst>
  <p:notesMasterIdLst>
    <p:notesMasterId r:id="rId26"/>
  </p:notesMasterIdLst>
  <p:handoutMasterIdLst>
    <p:handoutMasterId r:id="rId27"/>
  </p:handoutMasterIdLst>
  <p:sldIdLst>
    <p:sldId id="256" r:id="rId3"/>
    <p:sldId id="257" r:id="rId4"/>
    <p:sldId id="372" r:id="rId5"/>
    <p:sldId id="381" r:id="rId6"/>
    <p:sldId id="386" r:id="rId7"/>
    <p:sldId id="390" r:id="rId8"/>
    <p:sldId id="383" r:id="rId9"/>
    <p:sldId id="403" r:id="rId10"/>
    <p:sldId id="412" r:id="rId11"/>
    <p:sldId id="413" r:id="rId12"/>
    <p:sldId id="414" r:id="rId13"/>
    <p:sldId id="380" r:id="rId14"/>
    <p:sldId id="349" r:id="rId15"/>
    <p:sldId id="393" r:id="rId16"/>
    <p:sldId id="407" r:id="rId17"/>
    <p:sldId id="346" r:id="rId18"/>
    <p:sldId id="394" r:id="rId19"/>
    <p:sldId id="395" r:id="rId20"/>
    <p:sldId id="397" r:id="rId21"/>
    <p:sldId id="398" r:id="rId22"/>
    <p:sldId id="410" r:id="rId23"/>
    <p:sldId id="399" r:id="rId24"/>
    <p:sldId id="271" r:id="rId25"/>
  </p:sldIdLst>
  <p:sldSz cx="9144000" cy="6858000" type="screen4x3"/>
  <p:notesSz cx="6858000" cy="9118600"/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showPr showNarration="1">
    <p:present/>
    <p:sldAll/>
    <p:penClr>
      <a:schemeClr val="tx1"/>
    </p:penClr>
  </p:showPr>
  <p:clrMru>
    <a:srgbClr val="6699FF"/>
    <a:srgbClr val="CC0507"/>
    <a:srgbClr val="3333CC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 showComments="0">
  <p:normalViewPr>
    <p:restoredLeft sz="17519" autoAdjust="0"/>
    <p:restoredTop sz="82099" autoAdjust="0"/>
  </p:normalViewPr>
  <p:slideViewPr>
    <p:cSldViewPr snapToGrid="0">
      <p:cViewPr>
        <p:scale>
          <a:sx n="100" d="100"/>
          <a:sy n="100" d="100"/>
        </p:scale>
        <p:origin x="-1032" y="-8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8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notesMaster" Target="notesMasters/notesMaster1.xml"/><Relationship Id="rId27" Type="http://schemas.openxmlformats.org/officeDocument/2006/relationships/handoutMaster" Target="handoutMasters/handoutMaster1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56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lnSpc>
                <a:spcPct val="108000"/>
              </a:lnSpc>
              <a:buClr>
                <a:srgbClr val="000000"/>
              </a:buClr>
              <a:buSzPct val="100000"/>
              <a:buFont typeface="Arial" charset="0"/>
              <a:buNone/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56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lnSpc>
                <a:spcPct val="108000"/>
              </a:lnSpc>
              <a:buClr>
                <a:srgbClr val="000000"/>
              </a:buClr>
              <a:buSzPct val="100000"/>
              <a:buFont typeface="Arial" charset="0"/>
              <a:buNone/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fld id="{F24D81C2-1447-F84E-9E71-56FCA323BB07}" type="datetime1">
              <a:rPr lang="en-US"/>
              <a:pPr>
                <a:defRPr/>
              </a:pPr>
              <a:t>5/12/10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61400"/>
            <a:ext cx="2971800" cy="4556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lnSpc>
                <a:spcPct val="108000"/>
              </a:lnSpc>
              <a:buClr>
                <a:srgbClr val="000000"/>
              </a:buClr>
              <a:buSzPct val="100000"/>
              <a:buFont typeface="Arial" charset="0"/>
              <a:buNone/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61400"/>
            <a:ext cx="2971800" cy="4556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lnSpc>
                <a:spcPct val="108000"/>
              </a:lnSpc>
              <a:buClr>
                <a:srgbClr val="000000"/>
              </a:buClr>
              <a:buSzPct val="100000"/>
              <a:buFont typeface="Arial" charset="0"/>
              <a:buNone/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fld id="{77AFD534-8301-6D4E-8E4E-00A4BE1249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6858000" cy="91186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8000"/>
              </a:lnSpc>
              <a:buClr>
                <a:srgbClr val="000000"/>
              </a:buClr>
              <a:buSzPct val="100000"/>
              <a:buFont typeface="Arial" charset="0"/>
              <a:buNone/>
              <a:defRPr/>
            </a:pPr>
            <a:endParaRPr lang="en-US" sz="1800">
              <a:ea typeface="+mn-ea"/>
              <a:cs typeface="+mn-cs"/>
            </a:endParaRPr>
          </a:p>
        </p:txBody>
      </p:sp>
      <p:sp>
        <p:nvSpPr>
          <p:cNvPr id="3074" name="AutoShape 2"/>
          <p:cNvSpPr>
            <a:spLocks noChangeArrowheads="1"/>
          </p:cNvSpPr>
          <p:nvPr/>
        </p:nvSpPr>
        <p:spPr bwMode="auto">
          <a:xfrm>
            <a:off x="0" y="0"/>
            <a:ext cx="6858000" cy="91186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8000"/>
              </a:lnSpc>
              <a:buClr>
                <a:srgbClr val="000000"/>
              </a:buClr>
              <a:buSzPct val="100000"/>
              <a:buFont typeface="Arial" charset="0"/>
              <a:buNone/>
              <a:defRPr/>
            </a:pPr>
            <a:endParaRPr lang="en-US" sz="1800">
              <a:ea typeface="+mn-ea"/>
              <a:cs typeface="+mn-cs"/>
            </a:endParaRPr>
          </a:p>
        </p:txBody>
      </p:sp>
      <p:sp>
        <p:nvSpPr>
          <p:cNvPr id="3075" name="AutoShape 3"/>
          <p:cNvSpPr>
            <a:spLocks noChangeArrowheads="1"/>
          </p:cNvSpPr>
          <p:nvPr/>
        </p:nvSpPr>
        <p:spPr bwMode="auto">
          <a:xfrm>
            <a:off x="0" y="0"/>
            <a:ext cx="6858000" cy="9117013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8000"/>
              </a:lnSpc>
              <a:buClr>
                <a:srgbClr val="000000"/>
              </a:buClr>
              <a:buSzPct val="100000"/>
              <a:buFont typeface="Arial" charset="0"/>
              <a:buNone/>
              <a:defRPr/>
            </a:pPr>
            <a:endParaRPr lang="en-US" sz="1800">
              <a:ea typeface="+mn-ea"/>
              <a:cs typeface="+mn-cs"/>
            </a:endParaRPr>
          </a:p>
        </p:txBody>
      </p:sp>
      <p:sp>
        <p:nvSpPr>
          <p:cNvPr id="3076" name="AutoShape 4"/>
          <p:cNvSpPr>
            <a:spLocks noChangeArrowheads="1"/>
          </p:cNvSpPr>
          <p:nvPr/>
        </p:nvSpPr>
        <p:spPr bwMode="auto">
          <a:xfrm>
            <a:off x="0" y="0"/>
            <a:ext cx="6858000" cy="9117013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8000"/>
              </a:lnSpc>
              <a:buClr>
                <a:srgbClr val="000000"/>
              </a:buClr>
              <a:buSzPct val="100000"/>
              <a:buFont typeface="Arial" charset="0"/>
              <a:buNone/>
              <a:defRPr/>
            </a:pPr>
            <a:endParaRPr lang="en-US" sz="1800">
              <a:ea typeface="+mn-ea"/>
              <a:cs typeface="+mn-cs"/>
            </a:endParaRP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2965450" cy="450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Clr>
                <a:srgbClr val="000000"/>
              </a:buClr>
              <a:buSzPct val="100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dt"/>
          </p:nvPr>
        </p:nvSpPr>
        <p:spPr bwMode="auto">
          <a:xfrm>
            <a:off x="3886200" y="0"/>
            <a:ext cx="2965450" cy="450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Clr>
                <a:srgbClr val="000000"/>
              </a:buClr>
              <a:buSzPct val="100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2776" name="Rectangle 7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9350" y="684213"/>
            <a:ext cx="4552950" cy="341312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80" name="Rectangle 8"/>
          <p:cNvSpPr>
            <a:spLocks noGrp="1" noChangeArrowheads="1"/>
          </p:cNvSpPr>
          <p:nvPr>
            <p:ph type="body"/>
          </p:nvPr>
        </p:nvSpPr>
        <p:spPr bwMode="auto">
          <a:xfrm>
            <a:off x="914400" y="4330700"/>
            <a:ext cx="5022850" cy="40973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ftr"/>
          </p:nvPr>
        </p:nvSpPr>
        <p:spPr bwMode="auto">
          <a:xfrm>
            <a:off x="0" y="8659813"/>
            <a:ext cx="2965450" cy="450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Clr>
                <a:srgbClr val="000000"/>
              </a:buClr>
              <a:buSzPct val="100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82" name="Rectangle 10"/>
          <p:cNvSpPr>
            <a:spLocks noGrp="1" noChangeArrowheads="1"/>
          </p:cNvSpPr>
          <p:nvPr>
            <p:ph type="sldNum"/>
          </p:nvPr>
        </p:nvSpPr>
        <p:spPr bwMode="auto">
          <a:xfrm>
            <a:off x="3886200" y="8659813"/>
            <a:ext cx="2965450" cy="450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Clr>
                <a:srgbClr val="000000"/>
              </a:buClr>
              <a:buSzPct val="100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fld id="{4BA403A3-B576-6140-A719-942DDCB44EF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-128"/>
        <a:cs typeface="ＭＳ Ｐゴシック" charset="-128"/>
      </a:defRPr>
    </a:lvl1pPr>
    <a:lvl2pPr marL="37931725" indent="-37474525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-128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-128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-128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FED9BEBA-A81B-DC49-9738-19E023E1F1E1}" type="slidenum">
              <a:rPr lang="en-GB"/>
              <a:pPr/>
              <a:t>1</a:t>
            </a:fld>
            <a:endParaRPr lang="en-GB"/>
          </a:p>
        </p:txBody>
      </p:sp>
      <p:sp>
        <p:nvSpPr>
          <p:cNvPr id="34819" name="Text Box 1"/>
          <p:cNvSpPr txBox="1">
            <a:spLocks noChangeArrowheads="1"/>
          </p:cNvSpPr>
          <p:nvPr/>
        </p:nvSpPr>
        <p:spPr bwMode="auto">
          <a:xfrm>
            <a:off x="1143000" y="684213"/>
            <a:ext cx="4572000" cy="3417887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8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endParaRPr lang="en-US" sz="1800"/>
          </a:p>
        </p:txBody>
      </p:sp>
      <p:sp>
        <p:nvSpPr>
          <p:cNvPr id="34820" name="Text Box 2"/>
          <p:cNvSpPr>
            <a:spLocks noGrp="1" noChangeArrowheads="1"/>
          </p:cNvSpPr>
          <p:nvPr>
            <p:ph type="body"/>
          </p:nvPr>
        </p:nvSpPr>
        <p:spPr>
          <a:xfrm>
            <a:off x="914400" y="4330700"/>
            <a:ext cx="5029200" cy="4102100"/>
          </a:xfrm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  <a:buClr>
                <a:srgbClr val="204170"/>
              </a:buClr>
              <a:buFont typeface="Arial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800">
                <a:latin typeface="Arial" charset="0"/>
              </a:rPr>
              <a:t>Intro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95392ACF-8199-6C41-B638-50FAF4CDBCA4}" type="slidenum">
              <a:rPr lang="en-GB"/>
              <a:pPr/>
              <a:t>15</a:t>
            </a:fld>
            <a:endParaRPr lang="en-GB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84213"/>
            <a:ext cx="4549775" cy="3413125"/>
          </a:xfrm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09C55CA-68DF-0441-93A2-7526FDF121F3}" type="slidenum">
              <a:rPr lang="en-GB"/>
              <a:pPr/>
              <a:t>16</a:t>
            </a:fld>
            <a:endParaRPr lang="en-GB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84213"/>
            <a:ext cx="4549775" cy="3413125"/>
          </a:xfrm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95392ACF-8199-6C41-B638-50FAF4CDBCA4}" type="slidenum">
              <a:rPr lang="en-GB"/>
              <a:pPr/>
              <a:t>17</a:t>
            </a:fld>
            <a:endParaRPr lang="en-GB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84213"/>
            <a:ext cx="4549775" cy="3413125"/>
          </a:xfrm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95392ACF-8199-6C41-B638-50FAF4CDBCA4}" type="slidenum">
              <a:rPr lang="en-GB"/>
              <a:pPr/>
              <a:t>18</a:t>
            </a:fld>
            <a:endParaRPr lang="en-GB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84213"/>
            <a:ext cx="4549775" cy="3413125"/>
          </a:xfrm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95392ACF-8199-6C41-B638-50FAF4CDBCA4}" type="slidenum">
              <a:rPr lang="en-GB"/>
              <a:pPr/>
              <a:t>19</a:t>
            </a:fld>
            <a:endParaRPr lang="en-GB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84213"/>
            <a:ext cx="4549775" cy="3413125"/>
          </a:xfrm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95392ACF-8199-6C41-B638-50FAF4CDBCA4}" type="slidenum">
              <a:rPr lang="en-GB"/>
              <a:pPr/>
              <a:t>20</a:t>
            </a:fld>
            <a:endParaRPr lang="en-GB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84213"/>
            <a:ext cx="4549775" cy="3413125"/>
          </a:xfrm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95392ACF-8199-6C41-B638-50FAF4CDBCA4}" type="slidenum">
              <a:rPr lang="en-GB"/>
              <a:pPr/>
              <a:t>21</a:t>
            </a:fld>
            <a:endParaRPr lang="en-GB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84213"/>
            <a:ext cx="4549775" cy="3413125"/>
          </a:xfrm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95392ACF-8199-6C41-B638-50FAF4CDBCA4}" type="slidenum">
              <a:rPr lang="en-GB"/>
              <a:pPr/>
              <a:t>22</a:t>
            </a:fld>
            <a:endParaRPr lang="en-GB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84213"/>
            <a:ext cx="4549775" cy="3413125"/>
          </a:xfrm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1AB9239-9927-2546-A612-B7F38EC35441}" type="slidenum">
              <a:rPr lang="en-GB"/>
              <a:pPr/>
              <a:t>23</a:t>
            </a:fld>
            <a:endParaRPr lang="en-GB"/>
          </a:p>
        </p:txBody>
      </p:sp>
      <p:sp>
        <p:nvSpPr>
          <p:cNvPr id="61443" name="Text Box 1"/>
          <p:cNvSpPr txBox="1">
            <a:spLocks noChangeArrowheads="1"/>
          </p:cNvSpPr>
          <p:nvPr/>
        </p:nvSpPr>
        <p:spPr bwMode="auto">
          <a:xfrm>
            <a:off x="1143000" y="684213"/>
            <a:ext cx="4572000" cy="3417887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8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endParaRPr lang="en-US" sz="1800"/>
          </a:p>
        </p:txBody>
      </p:sp>
      <p:sp>
        <p:nvSpPr>
          <p:cNvPr id="61444" name="Text Box 2"/>
          <p:cNvSpPr>
            <a:spLocks noGrp="1" noChangeArrowheads="1"/>
          </p:cNvSpPr>
          <p:nvPr>
            <p:ph type="body"/>
          </p:nvPr>
        </p:nvSpPr>
        <p:spPr>
          <a:xfrm>
            <a:off x="914400" y="4330700"/>
            <a:ext cx="5024438" cy="4098925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CC36716-23CC-394D-90EE-7D1491D0F6A9}" type="slidenum">
              <a:rPr lang="en-GB"/>
              <a:pPr/>
              <a:t>2</a:t>
            </a:fld>
            <a:endParaRPr lang="en-GB"/>
          </a:p>
        </p:txBody>
      </p:sp>
      <p:sp>
        <p:nvSpPr>
          <p:cNvPr id="36867" name="Text Box 1"/>
          <p:cNvSpPr txBox="1">
            <a:spLocks noChangeArrowheads="1"/>
          </p:cNvSpPr>
          <p:nvPr/>
        </p:nvSpPr>
        <p:spPr bwMode="auto">
          <a:xfrm>
            <a:off x="1149350" y="684213"/>
            <a:ext cx="4557713" cy="3417887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8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endParaRPr lang="en-US" sz="1800"/>
          </a:p>
        </p:txBody>
      </p:sp>
      <p:sp>
        <p:nvSpPr>
          <p:cNvPr id="36868" name="Text Box 2"/>
          <p:cNvSpPr>
            <a:spLocks noGrp="1" noChangeArrowheads="1"/>
          </p:cNvSpPr>
          <p:nvPr>
            <p:ph type="body"/>
          </p:nvPr>
        </p:nvSpPr>
        <p:spPr>
          <a:xfrm>
            <a:off x="914400" y="4330700"/>
            <a:ext cx="5024438" cy="4098925"/>
          </a:xfrm>
          <a:noFill/>
          <a:ln/>
        </p:spPr>
        <p:txBody>
          <a:bodyPr wrap="none" anchor="ctr"/>
          <a:lstStyle/>
          <a:p>
            <a:r>
              <a:rPr lang="en-US" dirty="0" smtClean="0"/>
              <a:t>Shorten</a:t>
            </a:r>
            <a:r>
              <a:rPr lang="en-US" baseline="0" dirty="0" smtClean="0"/>
              <a:t> this slide</a:t>
            </a:r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AE0AB9DE-4A94-A344-A817-6A35F0F0B8A6}" type="slidenum">
              <a:rPr lang="en-GB"/>
              <a:pPr/>
              <a:t>3</a:t>
            </a:fld>
            <a:endParaRPr lang="en-GB"/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84213"/>
            <a:ext cx="4557712" cy="3417887"/>
          </a:xfrm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30700"/>
            <a:ext cx="5029200" cy="4103688"/>
          </a:xfrm>
          <a:noFill/>
          <a:ln/>
        </p:spPr>
        <p:txBody>
          <a:bodyPr/>
          <a:lstStyle/>
          <a:p>
            <a:pPr defTabSz="914400"/>
            <a:r>
              <a:rPr lang="en-US" dirty="0" smtClean="0"/>
              <a:t>Why</a:t>
            </a:r>
            <a:r>
              <a:rPr lang="en-US" baseline="0" dirty="0" smtClean="0"/>
              <a:t> is </a:t>
            </a:r>
            <a:r>
              <a:rPr lang="en-US" baseline="0" dirty="0" err="1" smtClean="0"/>
              <a:t>ParaMeter</a:t>
            </a:r>
            <a:r>
              <a:rPr lang="en-US" baseline="0" dirty="0" smtClean="0"/>
              <a:t> pretty. Fix numbers.</a:t>
            </a:r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84213"/>
            <a:ext cx="4549775" cy="34131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4BA403A3-B576-6140-A719-942DDCB44EF5}" type="slidenum">
              <a:rPr lang="en-GB" smtClean="0"/>
              <a:pPr>
                <a:defRPr/>
              </a:pPr>
              <a:t>4</a:t>
            </a:fld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355A19F5-03B7-EE49-839C-AF4AB823A0FF}" type="slidenum">
              <a:rPr lang="en-GB"/>
              <a:pPr/>
              <a:t>5</a:t>
            </a:fld>
            <a:endParaRPr lang="en-GB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84213"/>
            <a:ext cx="4549775" cy="3413125"/>
          </a:xfrm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355A19F5-03B7-EE49-839C-AF4AB823A0FF}" type="slidenum">
              <a:rPr lang="en-GB"/>
              <a:pPr/>
              <a:t>6</a:t>
            </a:fld>
            <a:endParaRPr lang="en-GB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84213"/>
            <a:ext cx="4549775" cy="3413125"/>
          </a:xfrm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Use visual</a:t>
            </a:r>
            <a:r>
              <a:rPr lang="en-US" baseline="0" dirty="0" smtClean="0"/>
              <a:t> method to connect bits</a:t>
            </a:r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355A19F5-03B7-EE49-839C-AF4AB823A0FF}" type="slidenum">
              <a:rPr lang="en-GB"/>
              <a:pPr/>
              <a:t>12</a:t>
            </a:fld>
            <a:endParaRPr lang="en-GB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84213"/>
            <a:ext cx="4549775" cy="3413125"/>
          </a:xfrm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Talk about strong </a:t>
            </a:r>
            <a:r>
              <a:rPr lang="en-US" dirty="0" err="1" smtClean="0"/>
              <a:t>canonisity</a:t>
            </a:r>
            <a:r>
              <a:rPr lang="en-US" dirty="0" smtClean="0"/>
              <a:t>, and this</a:t>
            </a:r>
            <a:r>
              <a:rPr lang="en-US" baseline="0" dirty="0" smtClean="0"/>
              <a:t> or operation takes polynomial time.</a:t>
            </a:r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95392ACF-8199-6C41-B638-50FAF4CDBCA4}" type="slidenum">
              <a:rPr lang="en-GB"/>
              <a:pPr/>
              <a:t>13</a:t>
            </a:fld>
            <a:endParaRPr lang="en-GB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84213"/>
            <a:ext cx="4549775" cy="3413125"/>
          </a:xfrm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95392ACF-8199-6C41-B638-50FAF4CDBCA4}" type="slidenum">
              <a:rPr lang="en-GB"/>
              <a:pPr/>
              <a:t>14</a:t>
            </a:fld>
            <a:endParaRPr lang="en-GB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84213"/>
            <a:ext cx="4549775" cy="3413125"/>
          </a:xfrm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footer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172200"/>
            <a:ext cx="9144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6" descr="ec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6272213"/>
            <a:ext cx="2660650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0" y="4343400"/>
            <a:ext cx="152400" cy="1524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8000"/>
              </a:lnSpc>
              <a:buClr>
                <a:srgbClr val="000000"/>
              </a:buClr>
              <a:buSzPct val="100000"/>
              <a:buFont typeface="Arial" charset="0"/>
              <a:buNone/>
              <a:defRPr/>
            </a:pPr>
            <a:endParaRPr lang="en-US" sz="1800">
              <a:ea typeface="+mn-ea"/>
              <a:cs typeface="+mn-cs"/>
            </a:endParaRPr>
          </a:p>
        </p:txBody>
      </p:sp>
      <p:grpSp>
        <p:nvGrpSpPr>
          <p:cNvPr id="7" name="Group 8"/>
          <p:cNvGrpSpPr>
            <a:grpSpLocks/>
          </p:cNvGrpSpPr>
          <p:nvPr/>
        </p:nvGrpSpPr>
        <p:grpSpPr bwMode="auto">
          <a:xfrm>
            <a:off x="6629400" y="6434138"/>
            <a:ext cx="2514600" cy="423862"/>
            <a:chOff x="48" y="4005"/>
            <a:chExt cx="1584" cy="267"/>
          </a:xfrm>
        </p:grpSpPr>
        <p:sp>
          <p:nvSpPr>
            <p:cNvPr id="8" name="Text Box 9"/>
            <p:cNvSpPr txBox="1">
              <a:spLocks noChangeArrowheads="1"/>
            </p:cNvSpPr>
            <p:nvPr userDrawn="1"/>
          </p:nvSpPr>
          <p:spPr bwMode="auto">
            <a:xfrm>
              <a:off x="268" y="4007"/>
              <a:ext cx="1364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r" eaLnBrk="0" hangingPunct="0">
                <a:defRPr/>
              </a:pPr>
              <a:r>
                <a:rPr lang="en-US" sz="900">
                  <a:solidFill>
                    <a:schemeClr val="bg1"/>
                  </a:solidFill>
                  <a:latin typeface="Copperplate" charset="0"/>
                </a:rPr>
                <a:t>University of Colorado at Boulder</a:t>
              </a:r>
            </a:p>
            <a:p>
              <a:pPr algn="r" eaLnBrk="0" hangingPunct="0">
                <a:lnSpc>
                  <a:spcPct val="70000"/>
                </a:lnSpc>
                <a:defRPr/>
              </a:pPr>
              <a:r>
                <a:rPr lang="en-US" sz="1800">
                  <a:solidFill>
                    <a:schemeClr val="bg1"/>
                  </a:solidFill>
                  <a:latin typeface="Copperplate" charset="0"/>
                </a:rPr>
                <a:t>Core Research Lab</a:t>
              </a:r>
            </a:p>
          </p:txBody>
        </p:sp>
        <p:sp>
          <p:nvSpPr>
            <p:cNvPr id="9" name="Rectangle 10"/>
            <p:cNvSpPr>
              <a:spLocks noChangeArrowheads="1"/>
            </p:cNvSpPr>
            <p:nvPr userDrawn="1"/>
          </p:nvSpPr>
          <p:spPr bwMode="auto">
            <a:xfrm>
              <a:off x="48" y="4101"/>
              <a:ext cx="96" cy="9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lnSpc>
                  <a:spcPct val="108000"/>
                </a:lnSpc>
                <a:buClr>
                  <a:srgbClr val="000000"/>
                </a:buClr>
                <a:buSzPct val="100000"/>
                <a:buFont typeface="Arial" charset="0"/>
                <a:buNone/>
                <a:defRPr/>
              </a:pPr>
              <a:endParaRPr lang="en-US" sz="1800">
                <a:ea typeface="+mn-ea"/>
                <a:cs typeface="+mn-cs"/>
              </a:endParaRPr>
            </a:p>
          </p:txBody>
        </p:sp>
        <p:sp>
          <p:nvSpPr>
            <p:cNvPr id="10" name="Rectangle 11"/>
            <p:cNvSpPr>
              <a:spLocks noChangeArrowheads="1"/>
            </p:cNvSpPr>
            <p:nvPr userDrawn="1"/>
          </p:nvSpPr>
          <p:spPr bwMode="auto">
            <a:xfrm>
              <a:off x="144" y="4005"/>
              <a:ext cx="96" cy="9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lnSpc>
                  <a:spcPct val="108000"/>
                </a:lnSpc>
                <a:buClr>
                  <a:srgbClr val="000000"/>
                </a:buClr>
                <a:buSzPct val="100000"/>
                <a:buFont typeface="Arial" charset="0"/>
                <a:buNone/>
                <a:defRPr/>
              </a:pPr>
              <a:endParaRPr lang="en-US" sz="1800">
                <a:ea typeface="+mn-ea"/>
                <a:cs typeface="+mn-cs"/>
              </a:endParaRPr>
            </a:p>
          </p:txBody>
        </p:sp>
      </p:grpSp>
      <p:pic>
        <p:nvPicPr>
          <p:cNvPr id="11" name="Picture 12" descr="title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77724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920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920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29450" y="152400"/>
            <a:ext cx="2114550" cy="5943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52400"/>
            <a:ext cx="6191250" cy="5943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footer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172200"/>
            <a:ext cx="9144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0" y="4343400"/>
            <a:ext cx="152400" cy="1524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8000"/>
              </a:lnSpc>
              <a:buClr>
                <a:srgbClr val="000000"/>
              </a:buClr>
              <a:buSzPct val="100000"/>
              <a:buFont typeface="Arial" charset="0"/>
              <a:buNone/>
              <a:defRPr/>
            </a:pPr>
            <a:endParaRPr lang="en-US" sz="1800">
              <a:ea typeface="+mn-ea"/>
              <a:cs typeface="+mn-cs"/>
            </a:endParaRPr>
          </a:p>
        </p:txBody>
      </p:sp>
      <p:grpSp>
        <p:nvGrpSpPr>
          <p:cNvPr id="6" name="Group 8"/>
          <p:cNvGrpSpPr>
            <a:grpSpLocks/>
          </p:cNvGrpSpPr>
          <p:nvPr/>
        </p:nvGrpSpPr>
        <p:grpSpPr bwMode="auto">
          <a:xfrm>
            <a:off x="6629400" y="6303963"/>
            <a:ext cx="2514600" cy="423862"/>
            <a:chOff x="48" y="4005"/>
            <a:chExt cx="1584" cy="267"/>
          </a:xfrm>
        </p:grpSpPr>
        <p:sp>
          <p:nvSpPr>
            <p:cNvPr id="7" name="Text Box 9"/>
            <p:cNvSpPr txBox="1">
              <a:spLocks noChangeArrowheads="1"/>
            </p:cNvSpPr>
            <p:nvPr userDrawn="1"/>
          </p:nvSpPr>
          <p:spPr bwMode="auto">
            <a:xfrm>
              <a:off x="124" y="4007"/>
              <a:ext cx="1508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r" eaLnBrk="0" hangingPunct="0">
                <a:defRPr/>
              </a:pPr>
              <a:r>
                <a:rPr lang="en-US" sz="900">
                  <a:solidFill>
                    <a:schemeClr val="bg1"/>
                  </a:solidFill>
                  <a:latin typeface="Copperplate" charset="0"/>
                </a:rPr>
                <a:t>University of Colorado at Boulder</a:t>
              </a:r>
            </a:p>
            <a:p>
              <a:pPr algn="r" eaLnBrk="0" hangingPunct="0">
                <a:lnSpc>
                  <a:spcPct val="70000"/>
                </a:lnSpc>
                <a:defRPr/>
              </a:pPr>
              <a:r>
                <a:rPr lang="en-US" sz="1800">
                  <a:solidFill>
                    <a:schemeClr val="bg1"/>
                  </a:solidFill>
                  <a:latin typeface="Copperplate" charset="0"/>
                </a:rPr>
                <a:t>Core Research Lab</a:t>
              </a:r>
            </a:p>
          </p:txBody>
        </p:sp>
        <p:sp>
          <p:nvSpPr>
            <p:cNvPr id="8" name="Rectangle 10"/>
            <p:cNvSpPr>
              <a:spLocks noChangeArrowheads="1"/>
            </p:cNvSpPr>
            <p:nvPr userDrawn="1"/>
          </p:nvSpPr>
          <p:spPr bwMode="auto">
            <a:xfrm>
              <a:off x="48" y="4101"/>
              <a:ext cx="96" cy="9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lnSpc>
                  <a:spcPct val="108000"/>
                </a:lnSpc>
                <a:buClr>
                  <a:srgbClr val="000000"/>
                </a:buClr>
                <a:buSzPct val="100000"/>
                <a:buFont typeface="Arial" charset="0"/>
                <a:buNone/>
                <a:defRPr/>
              </a:pPr>
              <a:endParaRPr lang="en-US" sz="1800">
                <a:ea typeface="+mn-ea"/>
                <a:cs typeface="+mn-cs"/>
              </a:endParaRPr>
            </a:p>
          </p:txBody>
        </p:sp>
        <p:sp>
          <p:nvSpPr>
            <p:cNvPr id="9" name="Rectangle 11"/>
            <p:cNvSpPr>
              <a:spLocks noChangeArrowheads="1"/>
            </p:cNvSpPr>
            <p:nvPr userDrawn="1"/>
          </p:nvSpPr>
          <p:spPr bwMode="auto">
            <a:xfrm>
              <a:off x="144" y="4005"/>
              <a:ext cx="96" cy="9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lnSpc>
                  <a:spcPct val="108000"/>
                </a:lnSpc>
                <a:buClr>
                  <a:srgbClr val="000000"/>
                </a:buClr>
                <a:buSzPct val="100000"/>
                <a:buFont typeface="Arial" charset="0"/>
                <a:buNone/>
                <a:defRPr/>
              </a:pPr>
              <a:endParaRPr lang="en-US" sz="1800">
                <a:ea typeface="+mn-ea"/>
                <a:cs typeface="+mn-cs"/>
              </a:endParaRPr>
            </a:p>
          </p:txBody>
        </p:sp>
      </p:grpSp>
      <p:pic>
        <p:nvPicPr>
          <p:cNvPr id="10" name="Picture 12" descr="title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77724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251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9251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29450" y="152400"/>
            <a:ext cx="2114550" cy="5943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52400"/>
            <a:ext cx="6191250" cy="5943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84582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endParaRPr lang="en-US" noProof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84582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84582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84582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84582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n-US" noProof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685800" y="152400"/>
            <a:ext cx="84582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9812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85800" y="41148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20" Type="http://schemas.openxmlformats.org/officeDocument/2006/relationships/image" Target="../media/image2.png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26.xml"/><Relationship Id="rId16" Type="http://schemas.openxmlformats.org/officeDocument/2006/relationships/slideLayout" Target="../slideLayouts/slideLayout27.xml"/><Relationship Id="rId17" Type="http://schemas.openxmlformats.org/officeDocument/2006/relationships/slideLayout" Target="../slideLayouts/slideLayout28.xml"/><Relationship Id="rId18" Type="http://schemas.openxmlformats.org/officeDocument/2006/relationships/theme" Target="../theme/theme2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itle2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77724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817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52400"/>
            <a:ext cx="8458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1029" name="Group 5"/>
          <p:cNvGrpSpPr>
            <a:grpSpLocks/>
          </p:cNvGrpSpPr>
          <p:nvPr/>
        </p:nvGrpSpPr>
        <p:grpSpPr bwMode="auto">
          <a:xfrm>
            <a:off x="6629400" y="6303963"/>
            <a:ext cx="2514600" cy="423862"/>
            <a:chOff x="48" y="4005"/>
            <a:chExt cx="1584" cy="267"/>
          </a:xfrm>
        </p:grpSpPr>
        <p:sp>
          <p:nvSpPr>
            <p:cNvPr id="178182" name="Text Box 6"/>
            <p:cNvSpPr txBox="1">
              <a:spLocks noChangeArrowheads="1"/>
            </p:cNvSpPr>
            <p:nvPr userDrawn="1"/>
          </p:nvSpPr>
          <p:spPr bwMode="auto">
            <a:xfrm>
              <a:off x="124" y="4007"/>
              <a:ext cx="1508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r" eaLnBrk="0" hangingPunct="0">
                <a:defRPr/>
              </a:pPr>
              <a:r>
                <a:rPr lang="en-US" sz="900">
                  <a:solidFill>
                    <a:schemeClr val="bg1"/>
                  </a:solidFill>
                  <a:latin typeface="Copperplate" charset="0"/>
                </a:rPr>
                <a:t>University of Colorado at Boulder</a:t>
              </a:r>
            </a:p>
            <a:p>
              <a:pPr algn="r" eaLnBrk="0" hangingPunct="0">
                <a:lnSpc>
                  <a:spcPct val="70000"/>
                </a:lnSpc>
                <a:defRPr/>
              </a:pPr>
              <a:r>
                <a:rPr lang="en-US" sz="1800">
                  <a:solidFill>
                    <a:schemeClr val="bg1"/>
                  </a:solidFill>
                  <a:latin typeface="Copperplate" charset="0"/>
                </a:rPr>
                <a:t>Core Research Lab</a:t>
              </a:r>
            </a:p>
          </p:txBody>
        </p:sp>
        <p:sp>
          <p:nvSpPr>
            <p:cNvPr id="178183" name="Rectangle 7"/>
            <p:cNvSpPr>
              <a:spLocks noChangeArrowheads="1"/>
            </p:cNvSpPr>
            <p:nvPr userDrawn="1"/>
          </p:nvSpPr>
          <p:spPr bwMode="auto">
            <a:xfrm>
              <a:off x="48" y="4101"/>
              <a:ext cx="96" cy="9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lnSpc>
                  <a:spcPct val="108000"/>
                </a:lnSpc>
                <a:buClr>
                  <a:srgbClr val="000000"/>
                </a:buClr>
                <a:buSzPct val="100000"/>
                <a:buFont typeface="Arial" charset="0"/>
                <a:buNone/>
                <a:defRPr/>
              </a:pPr>
              <a:endParaRPr lang="en-US" sz="1800">
                <a:ea typeface="+mn-ea"/>
                <a:cs typeface="+mn-cs"/>
              </a:endParaRPr>
            </a:p>
          </p:txBody>
        </p:sp>
        <p:sp>
          <p:nvSpPr>
            <p:cNvPr id="178184" name="Rectangle 8"/>
            <p:cNvSpPr>
              <a:spLocks noChangeArrowheads="1"/>
            </p:cNvSpPr>
            <p:nvPr userDrawn="1"/>
          </p:nvSpPr>
          <p:spPr bwMode="auto">
            <a:xfrm>
              <a:off x="144" y="4005"/>
              <a:ext cx="96" cy="9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lnSpc>
                  <a:spcPct val="108000"/>
                </a:lnSpc>
                <a:buClr>
                  <a:srgbClr val="000000"/>
                </a:buClr>
                <a:buSzPct val="100000"/>
                <a:buFont typeface="Arial" charset="0"/>
                <a:buNone/>
                <a:defRPr/>
              </a:pPr>
              <a:endParaRPr lang="en-US" sz="1800">
                <a:ea typeface="+mn-ea"/>
                <a:cs typeface="+mn-cs"/>
              </a:endParaRPr>
            </a:p>
          </p:txBody>
        </p:sp>
      </p:grpSp>
      <p:pic>
        <p:nvPicPr>
          <p:cNvPr id="1030" name="Picture 9" descr="footer2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0" y="6172200"/>
            <a:ext cx="9144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031" name="Group 10"/>
          <p:cNvGrpSpPr>
            <a:grpSpLocks/>
          </p:cNvGrpSpPr>
          <p:nvPr/>
        </p:nvGrpSpPr>
        <p:grpSpPr bwMode="auto">
          <a:xfrm>
            <a:off x="6626225" y="6435725"/>
            <a:ext cx="2514600" cy="423863"/>
            <a:chOff x="48" y="4005"/>
            <a:chExt cx="1584" cy="267"/>
          </a:xfrm>
        </p:grpSpPr>
        <p:sp>
          <p:nvSpPr>
            <p:cNvPr id="178187" name="Text Box 11"/>
            <p:cNvSpPr txBox="1">
              <a:spLocks noChangeArrowheads="1"/>
            </p:cNvSpPr>
            <p:nvPr userDrawn="1"/>
          </p:nvSpPr>
          <p:spPr bwMode="auto">
            <a:xfrm>
              <a:off x="124" y="4007"/>
              <a:ext cx="1508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r" eaLnBrk="0" hangingPunct="0">
                <a:defRPr/>
              </a:pPr>
              <a:r>
                <a:rPr lang="en-US" sz="900">
                  <a:solidFill>
                    <a:schemeClr val="bg1"/>
                  </a:solidFill>
                  <a:latin typeface="Copperplate" charset="0"/>
                </a:rPr>
                <a:t>University of Colorado at Boulder</a:t>
              </a:r>
            </a:p>
            <a:p>
              <a:pPr algn="r" eaLnBrk="0" hangingPunct="0">
                <a:lnSpc>
                  <a:spcPct val="70000"/>
                </a:lnSpc>
                <a:defRPr/>
              </a:pPr>
              <a:r>
                <a:rPr lang="en-US" sz="1800">
                  <a:solidFill>
                    <a:schemeClr val="bg1"/>
                  </a:solidFill>
                  <a:latin typeface="Copperplate" charset="0"/>
                </a:rPr>
                <a:t>Core Research Lab</a:t>
              </a:r>
            </a:p>
          </p:txBody>
        </p:sp>
        <p:sp>
          <p:nvSpPr>
            <p:cNvPr id="178188" name="Rectangle 12"/>
            <p:cNvSpPr>
              <a:spLocks noChangeArrowheads="1"/>
            </p:cNvSpPr>
            <p:nvPr userDrawn="1"/>
          </p:nvSpPr>
          <p:spPr bwMode="auto">
            <a:xfrm>
              <a:off x="48" y="4101"/>
              <a:ext cx="96" cy="9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lnSpc>
                  <a:spcPct val="108000"/>
                </a:lnSpc>
                <a:buClr>
                  <a:srgbClr val="000000"/>
                </a:buClr>
                <a:buSzPct val="100000"/>
                <a:buFont typeface="Arial" charset="0"/>
                <a:buNone/>
                <a:defRPr/>
              </a:pPr>
              <a:endParaRPr lang="en-US" sz="1800">
                <a:ea typeface="+mn-ea"/>
                <a:cs typeface="+mn-cs"/>
              </a:endParaRPr>
            </a:p>
          </p:txBody>
        </p:sp>
        <p:sp>
          <p:nvSpPr>
            <p:cNvPr id="178189" name="Rectangle 13"/>
            <p:cNvSpPr>
              <a:spLocks noChangeArrowheads="1"/>
            </p:cNvSpPr>
            <p:nvPr userDrawn="1"/>
          </p:nvSpPr>
          <p:spPr bwMode="auto">
            <a:xfrm>
              <a:off x="144" y="4005"/>
              <a:ext cx="96" cy="9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lnSpc>
                  <a:spcPct val="108000"/>
                </a:lnSpc>
                <a:buClr>
                  <a:srgbClr val="000000"/>
                </a:buClr>
                <a:buSzPct val="100000"/>
                <a:buFont typeface="Arial" charset="0"/>
                <a:buNone/>
                <a:defRPr/>
              </a:pPr>
              <a:endParaRPr lang="en-US" sz="1800">
                <a:ea typeface="+mn-ea"/>
                <a:cs typeface="+mn-cs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</p:sldLayoutIdLst>
  <p:txStyles>
    <p:titleStyle>
      <a:lvl1pPr algn="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  <a:ea typeface="ＭＳ Ｐゴシック" charset="-128"/>
          <a:cs typeface="ＭＳ Ｐゴシック" charset="-128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  <a:ea typeface="ＭＳ Ｐゴシック" charset="-128"/>
          <a:cs typeface="ＭＳ Ｐゴシック" charset="-128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  <a:ea typeface="ＭＳ Ｐゴシック" charset="-128"/>
          <a:cs typeface="ＭＳ Ｐゴシック" charset="-128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  <a:ea typeface="ＭＳ Ｐゴシック" charset="-128"/>
          <a:cs typeface="ＭＳ Ｐゴシック" charset="-128"/>
        </a:defRPr>
      </a:lvl5pPr>
      <a:lvl6pPr marL="457200" algn="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  <a:ea typeface="ＭＳ Ｐゴシック" charset="-128"/>
          <a:cs typeface="ＭＳ Ｐゴシック" charset="-128"/>
        </a:defRPr>
      </a:lvl6pPr>
      <a:lvl7pPr marL="914400" algn="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  <a:ea typeface="ＭＳ Ｐゴシック" charset="-128"/>
          <a:cs typeface="ＭＳ Ｐゴシック" charset="-128"/>
        </a:defRPr>
      </a:lvl7pPr>
      <a:lvl8pPr marL="1371600" algn="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  <a:ea typeface="ＭＳ Ｐゴシック" charset="-128"/>
          <a:cs typeface="ＭＳ Ｐゴシック" charset="-128"/>
        </a:defRPr>
      </a:lvl8pPr>
      <a:lvl9pPr marL="1828800" algn="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title2"/>
          <p:cNvPicPr>
            <a:picLocks noChangeAspect="1" noChangeArrowheads="1"/>
          </p:cNvPicPr>
          <p:nvPr/>
        </p:nvPicPr>
        <p:blipFill>
          <a:blip r:embed="rId19"/>
          <a:srcRect/>
          <a:stretch>
            <a:fillRect/>
          </a:stretch>
        </p:blipFill>
        <p:spPr bwMode="auto">
          <a:xfrm>
            <a:off x="0" y="0"/>
            <a:ext cx="77724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149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52400"/>
            <a:ext cx="8458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13317" name="Group 5"/>
          <p:cNvGrpSpPr>
            <a:grpSpLocks/>
          </p:cNvGrpSpPr>
          <p:nvPr/>
        </p:nvGrpSpPr>
        <p:grpSpPr bwMode="auto">
          <a:xfrm>
            <a:off x="6629400" y="6303963"/>
            <a:ext cx="2514600" cy="423862"/>
            <a:chOff x="48" y="4005"/>
            <a:chExt cx="1584" cy="267"/>
          </a:xfrm>
        </p:grpSpPr>
        <p:sp>
          <p:nvSpPr>
            <p:cNvPr id="191494" name="Text Box 6"/>
            <p:cNvSpPr txBox="1">
              <a:spLocks noChangeArrowheads="1"/>
            </p:cNvSpPr>
            <p:nvPr userDrawn="1"/>
          </p:nvSpPr>
          <p:spPr bwMode="auto">
            <a:xfrm>
              <a:off x="124" y="4007"/>
              <a:ext cx="1508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r" eaLnBrk="0" hangingPunct="0">
                <a:defRPr/>
              </a:pPr>
              <a:r>
                <a:rPr lang="en-US" sz="900">
                  <a:solidFill>
                    <a:schemeClr val="bg1"/>
                  </a:solidFill>
                  <a:latin typeface="Copperplate" charset="0"/>
                </a:rPr>
                <a:t>University of Colorado at Boulder</a:t>
              </a:r>
            </a:p>
            <a:p>
              <a:pPr algn="r" eaLnBrk="0" hangingPunct="0">
                <a:lnSpc>
                  <a:spcPct val="70000"/>
                </a:lnSpc>
                <a:defRPr/>
              </a:pPr>
              <a:r>
                <a:rPr lang="en-US" sz="1800">
                  <a:solidFill>
                    <a:schemeClr val="bg1"/>
                  </a:solidFill>
                  <a:latin typeface="Copperplate" charset="0"/>
                </a:rPr>
                <a:t>Core Research Lab</a:t>
              </a:r>
            </a:p>
          </p:txBody>
        </p:sp>
        <p:sp>
          <p:nvSpPr>
            <p:cNvPr id="191495" name="Rectangle 7"/>
            <p:cNvSpPr>
              <a:spLocks noChangeArrowheads="1"/>
            </p:cNvSpPr>
            <p:nvPr userDrawn="1"/>
          </p:nvSpPr>
          <p:spPr bwMode="auto">
            <a:xfrm>
              <a:off x="48" y="4101"/>
              <a:ext cx="96" cy="9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lnSpc>
                  <a:spcPct val="108000"/>
                </a:lnSpc>
                <a:buClr>
                  <a:srgbClr val="000000"/>
                </a:buClr>
                <a:buSzPct val="100000"/>
                <a:buFont typeface="Arial" charset="0"/>
                <a:buNone/>
                <a:defRPr/>
              </a:pPr>
              <a:endParaRPr lang="en-US" sz="1800">
                <a:ea typeface="+mn-ea"/>
                <a:cs typeface="+mn-cs"/>
              </a:endParaRPr>
            </a:p>
          </p:txBody>
        </p:sp>
        <p:sp>
          <p:nvSpPr>
            <p:cNvPr id="191496" name="Rectangle 8"/>
            <p:cNvSpPr>
              <a:spLocks noChangeArrowheads="1"/>
            </p:cNvSpPr>
            <p:nvPr userDrawn="1"/>
          </p:nvSpPr>
          <p:spPr bwMode="auto">
            <a:xfrm>
              <a:off x="144" y="4005"/>
              <a:ext cx="96" cy="9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lnSpc>
                  <a:spcPct val="108000"/>
                </a:lnSpc>
                <a:buClr>
                  <a:srgbClr val="000000"/>
                </a:buClr>
                <a:buSzPct val="100000"/>
                <a:buFont typeface="Arial" charset="0"/>
                <a:buNone/>
                <a:defRPr/>
              </a:pPr>
              <a:endParaRPr lang="en-US" sz="1800">
                <a:ea typeface="+mn-ea"/>
                <a:cs typeface="+mn-cs"/>
              </a:endParaRPr>
            </a:p>
          </p:txBody>
        </p:sp>
      </p:grpSp>
      <p:pic>
        <p:nvPicPr>
          <p:cNvPr id="13318" name="Picture 9" descr="footer2"/>
          <p:cNvPicPr>
            <a:picLocks noChangeAspect="1" noChangeArrowheads="1"/>
          </p:cNvPicPr>
          <p:nvPr/>
        </p:nvPicPr>
        <p:blipFill>
          <a:blip r:embed="rId20"/>
          <a:srcRect/>
          <a:stretch>
            <a:fillRect/>
          </a:stretch>
        </p:blipFill>
        <p:spPr bwMode="auto">
          <a:xfrm>
            <a:off x="0" y="6172200"/>
            <a:ext cx="9144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3319" name="Group 10"/>
          <p:cNvGrpSpPr>
            <a:grpSpLocks/>
          </p:cNvGrpSpPr>
          <p:nvPr/>
        </p:nvGrpSpPr>
        <p:grpSpPr bwMode="auto">
          <a:xfrm>
            <a:off x="6626225" y="6435725"/>
            <a:ext cx="2514600" cy="423863"/>
            <a:chOff x="48" y="4005"/>
            <a:chExt cx="1584" cy="267"/>
          </a:xfrm>
        </p:grpSpPr>
        <p:sp>
          <p:nvSpPr>
            <p:cNvPr id="191499" name="Text Box 11"/>
            <p:cNvSpPr txBox="1">
              <a:spLocks noChangeArrowheads="1"/>
            </p:cNvSpPr>
            <p:nvPr userDrawn="1"/>
          </p:nvSpPr>
          <p:spPr bwMode="auto">
            <a:xfrm>
              <a:off x="124" y="4007"/>
              <a:ext cx="1508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r" eaLnBrk="0" hangingPunct="0">
                <a:defRPr/>
              </a:pPr>
              <a:r>
                <a:rPr lang="en-US" sz="900">
                  <a:solidFill>
                    <a:schemeClr val="bg1"/>
                  </a:solidFill>
                  <a:latin typeface="Copperplate" charset="0"/>
                </a:rPr>
                <a:t>University of Colorado at Boulder</a:t>
              </a:r>
            </a:p>
            <a:p>
              <a:pPr algn="r" eaLnBrk="0" hangingPunct="0">
                <a:lnSpc>
                  <a:spcPct val="70000"/>
                </a:lnSpc>
                <a:defRPr/>
              </a:pPr>
              <a:r>
                <a:rPr lang="en-US" sz="1800">
                  <a:solidFill>
                    <a:schemeClr val="bg1"/>
                  </a:solidFill>
                  <a:latin typeface="Copperplate" charset="0"/>
                </a:rPr>
                <a:t>Core Research Lab</a:t>
              </a:r>
            </a:p>
          </p:txBody>
        </p:sp>
        <p:sp>
          <p:nvSpPr>
            <p:cNvPr id="191500" name="Rectangle 12"/>
            <p:cNvSpPr>
              <a:spLocks noChangeArrowheads="1"/>
            </p:cNvSpPr>
            <p:nvPr userDrawn="1"/>
          </p:nvSpPr>
          <p:spPr bwMode="auto">
            <a:xfrm>
              <a:off x="48" y="4101"/>
              <a:ext cx="96" cy="9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lnSpc>
                  <a:spcPct val="108000"/>
                </a:lnSpc>
                <a:buClr>
                  <a:srgbClr val="000000"/>
                </a:buClr>
                <a:buSzPct val="100000"/>
                <a:buFont typeface="Arial" charset="0"/>
                <a:buNone/>
                <a:defRPr/>
              </a:pPr>
              <a:endParaRPr lang="en-US" sz="1800">
                <a:ea typeface="+mn-ea"/>
                <a:cs typeface="+mn-cs"/>
              </a:endParaRPr>
            </a:p>
          </p:txBody>
        </p:sp>
        <p:sp>
          <p:nvSpPr>
            <p:cNvPr id="191501" name="Rectangle 13"/>
            <p:cNvSpPr>
              <a:spLocks noChangeArrowheads="1"/>
            </p:cNvSpPr>
            <p:nvPr userDrawn="1"/>
          </p:nvSpPr>
          <p:spPr bwMode="auto">
            <a:xfrm>
              <a:off x="144" y="4005"/>
              <a:ext cx="96" cy="9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lnSpc>
                  <a:spcPct val="108000"/>
                </a:lnSpc>
                <a:buClr>
                  <a:srgbClr val="000000"/>
                </a:buClr>
                <a:buSzPct val="100000"/>
                <a:buFont typeface="Arial" charset="0"/>
                <a:buNone/>
                <a:defRPr/>
              </a:pPr>
              <a:endParaRPr lang="en-US" sz="1800">
                <a:ea typeface="+mn-ea"/>
                <a:cs typeface="+mn-cs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  <p:sldLayoutId id="2147483765" r:id="rId13"/>
    <p:sldLayoutId id="2147483766" r:id="rId14"/>
    <p:sldLayoutId id="2147483767" r:id="rId15"/>
    <p:sldLayoutId id="2147483768" r:id="rId16"/>
    <p:sldLayoutId id="2147483769" r:id="rId17"/>
  </p:sldLayoutIdLst>
  <p:txStyles>
    <p:titleStyle>
      <a:lvl1pPr algn="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  <a:ea typeface="ＭＳ Ｐゴシック" charset="-128"/>
          <a:cs typeface="ＭＳ Ｐゴシック" charset="-128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  <a:ea typeface="ＭＳ Ｐゴシック" charset="-128"/>
          <a:cs typeface="ＭＳ Ｐゴシック" charset="-128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  <a:ea typeface="ＭＳ Ｐゴシック" charset="-128"/>
          <a:cs typeface="ＭＳ Ｐゴシック" charset="-128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  <a:ea typeface="ＭＳ Ｐゴシック" charset="-128"/>
          <a:cs typeface="ＭＳ Ｐゴシック" charset="-128"/>
        </a:defRPr>
      </a:lvl5pPr>
      <a:lvl6pPr marL="457200" algn="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  <a:ea typeface="ＭＳ Ｐゴシック" charset="-128"/>
          <a:cs typeface="ＭＳ Ｐゴシック" charset="-128"/>
        </a:defRPr>
      </a:lvl6pPr>
      <a:lvl7pPr marL="914400" algn="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  <a:ea typeface="ＭＳ Ｐゴシック" charset="-128"/>
          <a:cs typeface="ＭＳ Ｐゴシック" charset="-128"/>
        </a:defRPr>
      </a:lvl7pPr>
      <a:lvl8pPr marL="1371600" algn="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  <a:ea typeface="ＭＳ Ｐゴシック" charset="-128"/>
          <a:cs typeface="ＭＳ Ｐゴシック" charset="-128"/>
        </a:defRPr>
      </a:lvl8pPr>
      <a:lvl9pPr marL="1828800" algn="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tags" Target="../tags/tag8.xml"/><Relationship Id="rId2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tags" Target="../tags/tag9.xml"/><Relationship Id="rId2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image" Target="../media/image7.png"/><Relationship Id="rId1" Type="http://schemas.openxmlformats.org/officeDocument/2006/relationships/tags" Target="../tags/tag10.xml"/><Relationship Id="rId2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image" Target="../media/image7.png"/><Relationship Id="rId1" Type="http://schemas.openxmlformats.org/officeDocument/2006/relationships/tags" Target="../tags/tag11.xml"/><Relationship Id="rId2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df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5.xml"/><Relationship Id="rId4" Type="http://schemas.openxmlformats.org/officeDocument/2006/relationships/notesSlide" Target="../notesSlides/notesSlide11.xml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oleObject" Target="../embeddings/Microsoft_Equation1.bin"/><Relationship Id="rId1" Type="http://schemas.openxmlformats.org/officeDocument/2006/relationships/vmlDrawing" Target="../drawings/vmlDrawing1.vml"/><Relationship Id="rId2" Type="http://schemas.openxmlformats.org/officeDocument/2006/relationships/tags" Target="../tags/tag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4" Type="http://schemas.openxmlformats.org/officeDocument/2006/relationships/image" Target="../media/image7.png"/><Relationship Id="rId1" Type="http://schemas.openxmlformats.org/officeDocument/2006/relationships/tags" Target="../tags/tag13.xml"/><Relationship Id="rId2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4" Type="http://schemas.openxmlformats.org/officeDocument/2006/relationships/image" Target="../media/image12.pdf"/><Relationship Id="rId5" Type="http://schemas.openxmlformats.org/officeDocument/2006/relationships/image" Target="../media/image14.png"/><Relationship Id="rId6" Type="http://schemas.openxmlformats.org/officeDocument/2006/relationships/image" Target="../media/image13.pdf"/><Relationship Id="rId7" Type="http://schemas.openxmlformats.org/officeDocument/2006/relationships/image" Target="../media/image16.png"/><Relationship Id="rId1" Type="http://schemas.openxmlformats.org/officeDocument/2006/relationships/tags" Target="../tags/tag14.xml"/><Relationship Id="rId2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tags" Target="../tags/tag1.xml"/><Relationship Id="rId2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4" Type="http://schemas.openxmlformats.org/officeDocument/2006/relationships/image" Target="../media/image14.pdf"/><Relationship Id="rId5" Type="http://schemas.openxmlformats.org/officeDocument/2006/relationships/image" Target="../media/image18.png"/><Relationship Id="rId1" Type="http://schemas.openxmlformats.org/officeDocument/2006/relationships/tags" Target="../tags/tag15.xml"/><Relationship Id="rId2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4" Type="http://schemas.openxmlformats.org/officeDocument/2006/relationships/image" Target="../media/image7.png"/><Relationship Id="rId1" Type="http://schemas.openxmlformats.org/officeDocument/2006/relationships/tags" Target="../tags/tag16.xml"/><Relationship Id="rId2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4" Type="http://schemas.openxmlformats.org/officeDocument/2006/relationships/image" Target="../media/image15.png"/><Relationship Id="rId5" Type="http://schemas.openxmlformats.org/officeDocument/2006/relationships/image" Target="../media/image14.pdf"/><Relationship Id="rId6" Type="http://schemas.openxmlformats.org/officeDocument/2006/relationships/image" Target="../media/image18.png"/><Relationship Id="rId1" Type="http://schemas.openxmlformats.org/officeDocument/2006/relationships/tags" Target="../tags/tag17.xml"/><Relationship Id="rId2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slideLayout" Target="../slideLayouts/slideLayout17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image" Target="../media/image6.png"/><Relationship Id="rId1" Type="http://schemas.openxmlformats.org/officeDocument/2006/relationships/video" Target="file://localhost/Users/Lea/presentations/pricegd/09f-fractal-zdds/parameter.avi" TargetMode="External"/><Relationship Id="rId2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tags" Target="../tags/tag3.xml"/><Relationship Id="rId2" Type="http://schemas.openxmlformats.org/officeDocument/2006/relationships/slideLayout" Target="../slideLayouts/slideLayout15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slideLayout" Target="../slideLayouts/slideLayout15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tags" Target="../tags/tag5.xml"/><Relationship Id="rId2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tags" Target="../tags/tag6.xml"/><Relationship Id="rId2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tags" Target="../tags/tag7.xml"/><Relationship Id="rId2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304800" y="1447800"/>
            <a:ext cx="8610600" cy="4618038"/>
          </a:xfrm>
        </p:spPr>
        <p:txBody>
          <a:bodyPr lIns="90000" tIns="46800" rIns="90000" bIns="46800"/>
          <a:lstStyle/>
          <a:p>
            <a:pPr algn="l"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4800" dirty="0" err="1" smtClean="0"/>
              <a:t>ZDDs</a:t>
            </a:r>
            <a:r>
              <a:rPr lang="en-US" sz="4800" dirty="0" smtClean="0"/>
              <a:t> for Dynamic Trace Analysis</a:t>
            </a:r>
            <a:br>
              <a:rPr lang="en-US" sz="4800" dirty="0" smtClean="0"/>
            </a:br>
            <a:r>
              <a:rPr lang="en-GB" sz="3600" dirty="0" smtClean="0"/>
              <a:t/>
            </a:r>
            <a:br>
              <a:rPr lang="en-GB" sz="3600" dirty="0" smtClean="0"/>
            </a:br>
            <a:r>
              <a:rPr lang="en-GB" sz="4000" dirty="0" smtClean="0"/>
              <a:t>Graham Price</a:t>
            </a:r>
            <a:r>
              <a:rPr lang="en-GB" sz="3600" dirty="0" smtClean="0"/>
              <a:t> </a:t>
            </a:r>
            <a:br>
              <a:rPr lang="en-GB" sz="3600" dirty="0" smtClean="0"/>
            </a:br>
            <a:r>
              <a:rPr lang="en-GB" sz="2800" dirty="0" smtClean="0"/>
              <a:t>Manish </a:t>
            </a:r>
            <a:r>
              <a:rPr lang="en-GB" sz="2800" dirty="0" err="1" smtClean="0"/>
              <a:t>Vachharajani</a:t>
            </a:r>
            <a:endParaRPr lang="en-GB" sz="2800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BDD Data Structure</a:t>
            </a:r>
            <a:endParaRPr lang="en-US" dirty="0"/>
          </a:p>
        </p:txBody>
      </p:sp>
      <p:grpSp>
        <p:nvGrpSpPr>
          <p:cNvPr id="3" name="Group 42"/>
          <p:cNvGrpSpPr/>
          <p:nvPr/>
        </p:nvGrpSpPr>
        <p:grpSpPr>
          <a:xfrm>
            <a:off x="152400" y="1308100"/>
            <a:ext cx="2641599" cy="1562100"/>
            <a:chOff x="342901" y="1600200"/>
            <a:chExt cx="2641599" cy="1562100"/>
          </a:xfrm>
        </p:grpSpPr>
        <p:sp>
          <p:nvSpPr>
            <p:cNvPr id="26" name="TextBox 25"/>
            <p:cNvSpPr txBox="1"/>
            <p:nvPr/>
          </p:nvSpPr>
          <p:spPr>
            <a:xfrm>
              <a:off x="1332741" y="1600200"/>
              <a:ext cx="1651759" cy="15621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False Arc</a:t>
              </a:r>
            </a:p>
            <a:p>
              <a:r>
                <a:rPr lang="en-US" dirty="0" smtClean="0"/>
                <a:t>Inverting</a:t>
              </a:r>
            </a:p>
            <a:p>
              <a:r>
                <a:rPr lang="en-US" dirty="0" smtClean="0"/>
                <a:t>False Arc</a:t>
              </a:r>
            </a:p>
            <a:p>
              <a:r>
                <a:rPr lang="en-US" dirty="0" smtClean="0"/>
                <a:t>True Arc</a:t>
              </a:r>
              <a:endParaRPr lang="en-US" dirty="0"/>
            </a:p>
          </p:txBody>
        </p:sp>
        <p:cxnSp>
          <p:nvCxnSpPr>
            <p:cNvPr id="27" name="AutoShape 77"/>
            <p:cNvCxnSpPr>
              <a:cxnSpLocks noChangeShapeType="1"/>
            </p:cNvCxnSpPr>
            <p:nvPr/>
          </p:nvCxnSpPr>
          <p:spPr bwMode="auto">
            <a:xfrm rot="10800000" flipV="1">
              <a:off x="465093" y="2941591"/>
              <a:ext cx="628947" cy="4946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</p:spPr>
        </p:cxnSp>
        <p:cxnSp>
          <p:nvCxnSpPr>
            <p:cNvPr id="29" name="AutoShape 87"/>
            <p:cNvCxnSpPr>
              <a:cxnSpLocks noChangeShapeType="1"/>
            </p:cNvCxnSpPr>
            <p:nvPr/>
          </p:nvCxnSpPr>
          <p:spPr bwMode="auto">
            <a:xfrm rot="10800000">
              <a:off x="439699" y="2347630"/>
              <a:ext cx="652503" cy="1870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prstDash val="dash"/>
              <a:round/>
              <a:headEnd/>
              <a:tailEnd/>
            </a:ln>
          </p:spPr>
        </p:cxnSp>
        <p:cxnSp>
          <p:nvCxnSpPr>
            <p:cNvPr id="33" name="AutoShape 88"/>
            <p:cNvCxnSpPr>
              <a:cxnSpLocks noChangeShapeType="1"/>
            </p:cNvCxnSpPr>
            <p:nvPr/>
          </p:nvCxnSpPr>
          <p:spPr bwMode="auto">
            <a:xfrm rot="10800000" flipV="1">
              <a:off x="439693" y="1864492"/>
              <a:ext cx="630701" cy="1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</p:cxnSp>
        <p:sp>
          <p:nvSpPr>
            <p:cNvPr id="39" name="Rectangle 38"/>
            <p:cNvSpPr/>
            <p:nvPr/>
          </p:nvSpPr>
          <p:spPr bwMode="auto">
            <a:xfrm>
              <a:off x="342901" y="1639771"/>
              <a:ext cx="2463800" cy="1509829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1">
                <a:lnSpc>
                  <a:spcPct val="10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3343563" y="1293091"/>
            <a:ext cx="38994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/>
              <a:t>F(X,Y,Z,W) = X*Y*Z*W</a:t>
            </a:r>
            <a:endParaRPr lang="en-US" sz="2800" i="1" dirty="0"/>
          </a:p>
        </p:txBody>
      </p:sp>
      <p:sp>
        <p:nvSpPr>
          <p:cNvPr id="6" name="Oval 71"/>
          <p:cNvSpPr>
            <a:spLocks noChangeArrowheads="1"/>
          </p:cNvSpPr>
          <p:nvPr/>
        </p:nvSpPr>
        <p:spPr bwMode="auto">
          <a:xfrm>
            <a:off x="3046201" y="3886191"/>
            <a:ext cx="414337" cy="3270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defTabSz="914400">
              <a:lnSpc>
                <a:spcPct val="108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1800" b="1" dirty="0"/>
              <a:t>Y</a:t>
            </a:r>
          </a:p>
        </p:txBody>
      </p:sp>
      <p:sp>
        <p:nvSpPr>
          <p:cNvPr id="303" name="Oval 71"/>
          <p:cNvSpPr>
            <a:spLocks noChangeArrowheads="1"/>
          </p:cNvSpPr>
          <p:nvPr/>
        </p:nvSpPr>
        <p:spPr bwMode="auto">
          <a:xfrm>
            <a:off x="6265651" y="3873491"/>
            <a:ext cx="414337" cy="3270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defTabSz="914400">
              <a:lnSpc>
                <a:spcPct val="108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1800" b="1" dirty="0"/>
              <a:t>Y</a:t>
            </a:r>
          </a:p>
        </p:txBody>
      </p:sp>
      <p:sp>
        <p:nvSpPr>
          <p:cNvPr id="304" name="Oval 72"/>
          <p:cNvSpPr>
            <a:spLocks noChangeArrowheads="1"/>
          </p:cNvSpPr>
          <p:nvPr/>
        </p:nvSpPr>
        <p:spPr bwMode="auto">
          <a:xfrm>
            <a:off x="6953227" y="4600610"/>
            <a:ext cx="414337" cy="3270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defTabSz="914400">
              <a:lnSpc>
                <a:spcPct val="108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1800" b="1" dirty="0" smtClean="0"/>
              <a:t>W</a:t>
            </a:r>
            <a:endParaRPr lang="en-US" sz="1800" b="1" dirty="0"/>
          </a:p>
        </p:txBody>
      </p:sp>
      <p:cxnSp>
        <p:nvCxnSpPr>
          <p:cNvPr id="306" name="AutoShape 75"/>
          <p:cNvCxnSpPr>
            <a:cxnSpLocks noChangeShapeType="1"/>
            <a:stCxn id="303" idx="4"/>
            <a:endCxn id="304" idx="0"/>
          </p:cNvCxnSpPr>
          <p:nvPr/>
        </p:nvCxnSpPr>
        <p:spPr bwMode="auto">
          <a:xfrm rot="16200000" flipH="1">
            <a:off x="6616561" y="4056775"/>
            <a:ext cx="400094" cy="687576"/>
          </a:xfrm>
          <a:prstGeom prst="straightConnector1">
            <a:avLst/>
          </a:prstGeom>
          <a:noFill/>
          <a:ln w="25400">
            <a:solidFill>
              <a:srgbClr val="3333CC"/>
            </a:solidFill>
            <a:round/>
            <a:headEnd/>
            <a:tailEnd/>
          </a:ln>
        </p:spPr>
      </p:cxnSp>
      <p:sp>
        <p:nvSpPr>
          <p:cNvPr id="309" name="Oval 74"/>
          <p:cNvSpPr>
            <a:spLocks noChangeArrowheads="1"/>
          </p:cNvSpPr>
          <p:nvPr/>
        </p:nvSpPr>
        <p:spPr bwMode="auto">
          <a:xfrm>
            <a:off x="7339845" y="5235975"/>
            <a:ext cx="414337" cy="3270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defTabSz="914400">
              <a:lnSpc>
                <a:spcPct val="108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1800" b="1" dirty="0" smtClean="0"/>
              <a:t>Z</a:t>
            </a:r>
            <a:endParaRPr lang="en-US" sz="1800" b="1" dirty="0"/>
          </a:p>
        </p:txBody>
      </p:sp>
      <p:cxnSp>
        <p:nvCxnSpPr>
          <p:cNvPr id="315" name="AutoShape 75"/>
          <p:cNvCxnSpPr>
            <a:cxnSpLocks noChangeShapeType="1"/>
            <a:stCxn id="304" idx="5"/>
            <a:endCxn id="309" idx="0"/>
          </p:cNvCxnSpPr>
          <p:nvPr/>
        </p:nvCxnSpPr>
        <p:spPr bwMode="auto">
          <a:xfrm rot="16200000" flipH="1">
            <a:off x="7248834" y="4937795"/>
            <a:ext cx="356232" cy="240128"/>
          </a:xfrm>
          <a:prstGeom prst="straightConnector1">
            <a:avLst/>
          </a:prstGeom>
          <a:noFill/>
          <a:ln w="25400">
            <a:solidFill>
              <a:srgbClr val="3333CC"/>
            </a:solidFill>
            <a:round/>
            <a:headEnd/>
            <a:tailEnd/>
          </a:ln>
        </p:spPr>
      </p:cxnSp>
      <p:sp>
        <p:nvSpPr>
          <p:cNvPr id="318" name="Rectangle 70"/>
          <p:cNvSpPr>
            <a:spLocks noChangeArrowheads="1"/>
          </p:cNvSpPr>
          <p:nvPr/>
        </p:nvSpPr>
        <p:spPr bwMode="auto">
          <a:xfrm>
            <a:off x="7550861" y="5774137"/>
            <a:ext cx="365760" cy="36576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8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1800"/>
              <a:t>1</a:t>
            </a:r>
          </a:p>
        </p:txBody>
      </p:sp>
      <p:cxnSp>
        <p:nvCxnSpPr>
          <p:cNvPr id="320" name="AutoShape 75"/>
          <p:cNvCxnSpPr>
            <a:cxnSpLocks noChangeShapeType="1"/>
            <a:stCxn id="309" idx="5"/>
            <a:endCxn id="318" idx="0"/>
          </p:cNvCxnSpPr>
          <p:nvPr/>
        </p:nvCxnSpPr>
        <p:spPr bwMode="auto">
          <a:xfrm rot="16200000" flipH="1">
            <a:off x="7584108" y="5624503"/>
            <a:ext cx="259029" cy="40237"/>
          </a:xfrm>
          <a:prstGeom prst="straightConnector1">
            <a:avLst/>
          </a:prstGeom>
          <a:noFill/>
          <a:ln w="25400">
            <a:solidFill>
              <a:srgbClr val="3333CC"/>
            </a:solidFill>
            <a:round/>
            <a:headEnd/>
            <a:tailEnd/>
          </a:ln>
        </p:spPr>
      </p:cxnSp>
      <p:cxnSp>
        <p:nvCxnSpPr>
          <p:cNvPr id="329" name="AutoShape 87"/>
          <p:cNvCxnSpPr>
            <a:cxnSpLocks noChangeShapeType="1"/>
            <a:stCxn id="309" idx="3"/>
            <a:endCxn id="79" idx="3"/>
          </p:cNvCxnSpPr>
          <p:nvPr/>
        </p:nvCxnSpPr>
        <p:spPr bwMode="auto">
          <a:xfrm rot="5400000">
            <a:off x="5923436" y="4568243"/>
            <a:ext cx="530223" cy="2423953"/>
          </a:xfrm>
          <a:prstGeom prst="curvedConnector2">
            <a:avLst/>
          </a:prstGeom>
          <a:noFill/>
          <a:ln w="25400">
            <a:solidFill>
              <a:srgbClr val="FF0000"/>
            </a:solidFill>
            <a:prstDash val="solid"/>
            <a:round/>
            <a:headEnd/>
            <a:tailEnd/>
          </a:ln>
        </p:spPr>
      </p:cxnSp>
      <p:cxnSp>
        <p:nvCxnSpPr>
          <p:cNvPr id="333" name="AutoShape 77"/>
          <p:cNvCxnSpPr>
            <a:cxnSpLocks noChangeShapeType="1"/>
            <a:endCxn id="334" idx="0"/>
          </p:cNvCxnSpPr>
          <p:nvPr/>
        </p:nvCxnSpPr>
        <p:spPr bwMode="auto">
          <a:xfrm flipH="1">
            <a:off x="4765463" y="2565391"/>
            <a:ext cx="17462" cy="342900"/>
          </a:xfrm>
          <a:prstGeom prst="straightConnector1">
            <a:avLst/>
          </a:prstGeom>
          <a:noFill/>
          <a:ln w="25400">
            <a:solidFill>
              <a:srgbClr val="3333CC"/>
            </a:solidFill>
            <a:round/>
            <a:headEnd/>
            <a:tailEnd/>
          </a:ln>
        </p:spPr>
      </p:cxnSp>
      <p:sp>
        <p:nvSpPr>
          <p:cNvPr id="334" name="Oval 71"/>
          <p:cNvSpPr>
            <a:spLocks noChangeArrowheads="1"/>
          </p:cNvSpPr>
          <p:nvPr/>
        </p:nvSpPr>
        <p:spPr bwMode="auto">
          <a:xfrm>
            <a:off x="4557501" y="2908291"/>
            <a:ext cx="414337" cy="3270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defTabSz="914400">
              <a:lnSpc>
                <a:spcPct val="108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1800" b="1" dirty="0" smtClean="0"/>
              <a:t>X</a:t>
            </a:r>
            <a:endParaRPr lang="en-US" sz="1800" b="1" dirty="0"/>
          </a:p>
        </p:txBody>
      </p:sp>
      <p:cxnSp>
        <p:nvCxnSpPr>
          <p:cNvPr id="335" name="AutoShape 75"/>
          <p:cNvCxnSpPr>
            <a:cxnSpLocks noChangeShapeType="1"/>
            <a:stCxn id="334" idx="4"/>
            <a:endCxn id="303" idx="0"/>
          </p:cNvCxnSpPr>
          <p:nvPr/>
        </p:nvCxnSpPr>
        <p:spPr bwMode="auto">
          <a:xfrm rot="16200000" flipH="1">
            <a:off x="5299658" y="2700328"/>
            <a:ext cx="638175" cy="1708150"/>
          </a:xfrm>
          <a:prstGeom prst="straightConnector1">
            <a:avLst/>
          </a:prstGeom>
          <a:noFill/>
          <a:ln w="25400">
            <a:solidFill>
              <a:srgbClr val="3333CC"/>
            </a:solidFill>
            <a:round/>
            <a:headEnd/>
            <a:tailEnd/>
          </a:ln>
        </p:spPr>
      </p:cxnSp>
      <p:cxnSp>
        <p:nvCxnSpPr>
          <p:cNvPr id="336" name="AutoShape 87"/>
          <p:cNvCxnSpPr>
            <a:cxnSpLocks noChangeShapeType="1"/>
            <a:stCxn id="334" idx="4"/>
            <a:endCxn id="6" idx="0"/>
          </p:cNvCxnSpPr>
          <p:nvPr/>
        </p:nvCxnSpPr>
        <p:spPr bwMode="auto">
          <a:xfrm rot="5400000">
            <a:off x="3683583" y="2805103"/>
            <a:ext cx="650875" cy="1511300"/>
          </a:xfrm>
          <a:prstGeom prst="straightConnector1">
            <a:avLst/>
          </a:prstGeom>
          <a:noFill/>
          <a:ln w="25400">
            <a:solidFill>
              <a:srgbClr val="FF0000"/>
            </a:solidFill>
            <a:prstDash val="solid"/>
            <a:round/>
            <a:headEnd/>
            <a:tailEnd/>
          </a:ln>
        </p:spPr>
      </p:cxnSp>
      <p:grpSp>
        <p:nvGrpSpPr>
          <p:cNvPr id="4" name="Group 82"/>
          <p:cNvGrpSpPr/>
          <p:nvPr/>
        </p:nvGrpSpPr>
        <p:grpSpPr>
          <a:xfrm>
            <a:off x="4578393" y="5315764"/>
            <a:ext cx="414337" cy="912447"/>
            <a:chOff x="863643" y="3857804"/>
            <a:chExt cx="414337" cy="912447"/>
          </a:xfrm>
        </p:grpSpPr>
        <p:sp>
          <p:nvSpPr>
            <p:cNvPr id="77" name="Oval 74"/>
            <p:cNvSpPr>
              <a:spLocks noChangeArrowheads="1"/>
            </p:cNvSpPr>
            <p:nvPr/>
          </p:nvSpPr>
          <p:spPr bwMode="auto">
            <a:xfrm>
              <a:off x="863643" y="3857804"/>
              <a:ext cx="414337" cy="32702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defTabSz="914400">
                <a:lnSpc>
                  <a:spcPct val="108000"/>
                </a:lnSpc>
                <a:buClr>
                  <a:srgbClr val="000000"/>
                </a:buClr>
                <a:buSzPct val="100000"/>
                <a:buFont typeface="Arial" charset="0"/>
                <a:buNone/>
              </a:pPr>
              <a:r>
                <a:rPr lang="en-US" sz="1800" b="1" dirty="0" smtClean="0"/>
                <a:t>Z</a:t>
              </a:r>
              <a:endParaRPr lang="en-US" sz="1800" b="1" dirty="0"/>
            </a:p>
          </p:txBody>
        </p:sp>
        <p:sp>
          <p:nvSpPr>
            <p:cNvPr id="79" name="Rectangle 70"/>
            <p:cNvSpPr>
              <a:spLocks noChangeArrowheads="1"/>
            </p:cNvSpPr>
            <p:nvPr/>
          </p:nvSpPr>
          <p:spPr bwMode="auto">
            <a:xfrm>
              <a:off x="896060" y="4404491"/>
              <a:ext cx="365760" cy="3657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108000"/>
                </a:lnSpc>
                <a:buClr>
                  <a:srgbClr val="000000"/>
                </a:buClr>
                <a:buSzPct val="100000"/>
                <a:buFont typeface="Arial" charset="0"/>
                <a:buNone/>
              </a:pPr>
              <a:r>
                <a:rPr lang="en-US" sz="1800" dirty="0"/>
                <a:t>0</a:t>
              </a:r>
            </a:p>
          </p:txBody>
        </p:sp>
        <p:cxnSp>
          <p:nvCxnSpPr>
            <p:cNvPr id="81" name="AutoShape 75"/>
            <p:cNvCxnSpPr>
              <a:cxnSpLocks noChangeShapeType="1"/>
              <a:stCxn id="77" idx="5"/>
              <a:endCxn id="79" idx="0"/>
            </p:cNvCxnSpPr>
            <p:nvPr/>
          </p:nvCxnSpPr>
          <p:spPr bwMode="auto">
            <a:xfrm rot="5400000">
              <a:off x="1014344" y="4201533"/>
              <a:ext cx="267554" cy="138362"/>
            </a:xfrm>
            <a:prstGeom prst="curvedConnector3">
              <a:avLst>
                <a:gd name="adj1" fmla="val 50000"/>
              </a:avLst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</p:spPr>
        </p:cxnSp>
        <p:cxnSp>
          <p:nvCxnSpPr>
            <p:cNvPr id="82" name="AutoShape 87"/>
            <p:cNvCxnSpPr>
              <a:cxnSpLocks noChangeShapeType="1"/>
              <a:stCxn id="79" idx="0"/>
              <a:endCxn id="77" idx="3"/>
            </p:cNvCxnSpPr>
            <p:nvPr/>
          </p:nvCxnSpPr>
          <p:spPr bwMode="auto">
            <a:xfrm rot="16200000" flipV="1">
              <a:off x="867854" y="4193404"/>
              <a:ext cx="267554" cy="154619"/>
            </a:xfrm>
            <a:prstGeom prst="curvedConnector3">
              <a:avLst>
                <a:gd name="adj1" fmla="val 50000"/>
              </a:avLst>
            </a:pr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</p:cxnSp>
      </p:grpSp>
      <p:cxnSp>
        <p:nvCxnSpPr>
          <p:cNvPr id="132" name="Curved Connector 131"/>
          <p:cNvCxnSpPr>
            <a:stCxn id="304" idx="3"/>
            <a:endCxn id="77" idx="0"/>
          </p:cNvCxnSpPr>
          <p:nvPr/>
        </p:nvCxnSpPr>
        <p:spPr bwMode="auto">
          <a:xfrm rot="5400000">
            <a:off x="5681724" y="3983582"/>
            <a:ext cx="436021" cy="2228343"/>
          </a:xfrm>
          <a:prstGeom prst="curvedConnector3">
            <a:avLst>
              <a:gd name="adj1" fmla="val 50000"/>
            </a:avLst>
          </a:prstGeom>
          <a:solidFill>
            <a:srgbClr val="00B8FF"/>
          </a:solidFill>
          <a:ln w="28575" cap="flat" cmpd="sng" algn="ctr">
            <a:solidFill>
              <a:srgbClr val="CC0507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6" name="Oval 72"/>
          <p:cNvSpPr>
            <a:spLocks noChangeArrowheads="1"/>
          </p:cNvSpPr>
          <p:nvPr/>
        </p:nvSpPr>
        <p:spPr bwMode="auto">
          <a:xfrm>
            <a:off x="4616427" y="4575210"/>
            <a:ext cx="414337" cy="3270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defTabSz="914400">
              <a:lnSpc>
                <a:spcPct val="108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1800" b="1" dirty="0" smtClean="0"/>
              <a:t>W</a:t>
            </a:r>
            <a:endParaRPr lang="en-US" sz="1800" b="1" dirty="0"/>
          </a:p>
        </p:txBody>
      </p:sp>
      <p:cxnSp>
        <p:nvCxnSpPr>
          <p:cNvPr id="87" name="Shape 84"/>
          <p:cNvCxnSpPr>
            <a:stCxn id="86" idx="3"/>
            <a:endCxn id="77" idx="0"/>
          </p:cNvCxnSpPr>
          <p:nvPr/>
        </p:nvCxnSpPr>
        <p:spPr bwMode="auto">
          <a:xfrm rot="16200000" flipH="1">
            <a:off x="4500623" y="5030824"/>
            <a:ext cx="461421" cy="108457"/>
          </a:xfrm>
          <a:prstGeom prst="curvedConnector3">
            <a:avLst>
              <a:gd name="adj1" fmla="val 50000"/>
            </a:avLst>
          </a:prstGeom>
          <a:solidFill>
            <a:srgbClr val="00B8FF"/>
          </a:solidFill>
          <a:ln w="28575" cap="flat" cmpd="sng" algn="ctr">
            <a:solidFill>
              <a:srgbClr val="3333CC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89" name="Curved Connector 88"/>
          <p:cNvCxnSpPr>
            <a:stCxn id="86" idx="5"/>
            <a:endCxn id="77" idx="0"/>
          </p:cNvCxnSpPr>
          <p:nvPr/>
        </p:nvCxnSpPr>
        <p:spPr bwMode="auto">
          <a:xfrm rot="5400000">
            <a:off x="4647114" y="4992791"/>
            <a:ext cx="461421" cy="184524"/>
          </a:xfrm>
          <a:prstGeom prst="curvedConnector3">
            <a:avLst>
              <a:gd name="adj1" fmla="val 50000"/>
            </a:avLst>
          </a:prstGeom>
          <a:solidFill>
            <a:srgbClr val="00B8FF"/>
          </a:solidFill>
          <a:ln w="28575" cap="flat" cmpd="sng" algn="ctr">
            <a:solidFill>
              <a:srgbClr val="CC0507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1" name="Shape 84"/>
          <p:cNvCxnSpPr>
            <a:stCxn id="6" idx="4"/>
            <a:endCxn id="86" idx="1"/>
          </p:cNvCxnSpPr>
          <p:nvPr/>
        </p:nvCxnSpPr>
        <p:spPr bwMode="auto">
          <a:xfrm rot="16200000" flipH="1">
            <a:off x="3760294" y="3706291"/>
            <a:ext cx="409886" cy="1423735"/>
          </a:xfrm>
          <a:prstGeom prst="curvedConnector3">
            <a:avLst>
              <a:gd name="adj1" fmla="val 50000"/>
            </a:avLst>
          </a:prstGeom>
          <a:solidFill>
            <a:srgbClr val="00B8FF"/>
          </a:solidFill>
          <a:ln w="28575" cap="flat" cmpd="sng" algn="ctr">
            <a:solidFill>
              <a:srgbClr val="3333CC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110" name="Curved Connector 109"/>
          <p:cNvCxnSpPr>
            <a:endCxn id="86" idx="0"/>
          </p:cNvCxnSpPr>
          <p:nvPr/>
        </p:nvCxnSpPr>
        <p:spPr bwMode="auto">
          <a:xfrm rot="5400000">
            <a:off x="5441811" y="3544201"/>
            <a:ext cx="412794" cy="1649224"/>
          </a:xfrm>
          <a:prstGeom prst="curvedConnector3">
            <a:avLst>
              <a:gd name="adj1" fmla="val 50000"/>
            </a:avLst>
          </a:prstGeom>
          <a:solidFill>
            <a:srgbClr val="00B8FF"/>
          </a:solidFill>
          <a:ln w="28575" cap="flat" cmpd="sng" algn="ctr">
            <a:solidFill>
              <a:srgbClr val="CC0507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9" name="Curved Connector 118"/>
          <p:cNvCxnSpPr>
            <a:stCxn id="6" idx="4"/>
            <a:endCxn id="86" idx="0"/>
          </p:cNvCxnSpPr>
          <p:nvPr/>
        </p:nvCxnSpPr>
        <p:spPr bwMode="auto">
          <a:xfrm rot="16200000" flipH="1">
            <a:off x="3857486" y="3609100"/>
            <a:ext cx="361994" cy="1570226"/>
          </a:xfrm>
          <a:prstGeom prst="curvedConnector3">
            <a:avLst>
              <a:gd name="adj1" fmla="val 50000"/>
            </a:avLst>
          </a:prstGeom>
          <a:solidFill>
            <a:srgbClr val="00B8FF"/>
          </a:solidFill>
          <a:ln w="28575" cap="flat" cmpd="sng" algn="ctr">
            <a:solidFill>
              <a:srgbClr val="CC0507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0" name="Rectangle 70"/>
          <p:cNvSpPr>
            <a:spLocks noChangeArrowheads="1"/>
          </p:cNvSpPr>
          <p:nvPr/>
        </p:nvSpPr>
        <p:spPr bwMode="auto">
          <a:xfrm>
            <a:off x="4953710" y="5830701"/>
            <a:ext cx="365760" cy="36576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8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1800" dirty="0"/>
              <a:t>0</a:t>
            </a:r>
          </a:p>
        </p:txBody>
      </p:sp>
      <p:cxnSp>
        <p:nvCxnSpPr>
          <p:cNvPr id="51" name="Curved Connector 50"/>
          <p:cNvCxnSpPr>
            <a:stCxn id="304" idx="3"/>
            <a:endCxn id="50" idx="0"/>
          </p:cNvCxnSpPr>
          <p:nvPr/>
        </p:nvCxnSpPr>
        <p:spPr bwMode="auto">
          <a:xfrm rot="5400000">
            <a:off x="5599769" y="4416565"/>
            <a:ext cx="950958" cy="1877315"/>
          </a:xfrm>
          <a:prstGeom prst="curvedConnector3">
            <a:avLst>
              <a:gd name="adj1" fmla="val 50000"/>
            </a:avLst>
          </a:prstGeom>
          <a:solidFill>
            <a:srgbClr val="00B8FF"/>
          </a:solidFill>
          <a:ln w="28575" cap="flat" cmpd="sng" algn="ctr">
            <a:solidFill>
              <a:srgbClr val="CC0507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4" name="Curved Connector 53"/>
          <p:cNvCxnSpPr>
            <a:stCxn id="303" idx="4"/>
            <a:endCxn id="50" idx="0"/>
          </p:cNvCxnSpPr>
          <p:nvPr/>
        </p:nvCxnSpPr>
        <p:spPr bwMode="auto">
          <a:xfrm rot="5400000">
            <a:off x="4989613" y="4347493"/>
            <a:ext cx="1630185" cy="1336230"/>
          </a:xfrm>
          <a:prstGeom prst="curvedConnector3">
            <a:avLst>
              <a:gd name="adj1" fmla="val 50000"/>
            </a:avLst>
          </a:prstGeom>
          <a:solidFill>
            <a:srgbClr val="00B8FF"/>
          </a:solidFill>
          <a:ln w="28575" cap="flat" cmpd="sng" algn="ctr">
            <a:solidFill>
              <a:srgbClr val="CC0507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7" name="Curved Connector 56"/>
          <p:cNvCxnSpPr>
            <a:stCxn id="334" idx="4"/>
            <a:endCxn id="50" idx="0"/>
          </p:cNvCxnSpPr>
          <p:nvPr/>
        </p:nvCxnSpPr>
        <p:spPr bwMode="auto">
          <a:xfrm rot="16200000" flipH="1">
            <a:off x="3652938" y="4347048"/>
            <a:ext cx="2595385" cy="371920"/>
          </a:xfrm>
          <a:prstGeom prst="curvedConnector3">
            <a:avLst>
              <a:gd name="adj1" fmla="val 50000"/>
            </a:avLst>
          </a:prstGeom>
          <a:solidFill>
            <a:srgbClr val="00B8FF"/>
          </a:solidFill>
          <a:ln w="28575" cap="flat" cmpd="sng" algn="ctr">
            <a:solidFill>
              <a:srgbClr val="CC0507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Curved Connector 63"/>
          <p:cNvCxnSpPr>
            <a:stCxn id="309" idx="3"/>
            <a:endCxn id="50" idx="0"/>
          </p:cNvCxnSpPr>
          <p:nvPr/>
        </p:nvCxnSpPr>
        <p:spPr bwMode="auto">
          <a:xfrm rot="5400000">
            <a:off x="6110761" y="4540938"/>
            <a:ext cx="315593" cy="2263933"/>
          </a:xfrm>
          <a:prstGeom prst="curvedConnector3">
            <a:avLst>
              <a:gd name="adj1" fmla="val 50000"/>
            </a:avLst>
          </a:prstGeom>
          <a:solidFill>
            <a:srgbClr val="00B8FF"/>
          </a:solidFill>
          <a:ln w="28575" cap="flat" cmpd="sng" algn="ctr">
            <a:solidFill>
              <a:srgbClr val="CC0507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6" grpId="0" animBg="1"/>
      <p:bldP spid="5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BDD Data Structure</a:t>
            </a:r>
            <a:endParaRPr lang="en-US" dirty="0"/>
          </a:p>
        </p:txBody>
      </p:sp>
      <p:grpSp>
        <p:nvGrpSpPr>
          <p:cNvPr id="3" name="Group 42"/>
          <p:cNvGrpSpPr/>
          <p:nvPr/>
        </p:nvGrpSpPr>
        <p:grpSpPr>
          <a:xfrm>
            <a:off x="152400" y="1308100"/>
            <a:ext cx="2641599" cy="1562100"/>
            <a:chOff x="342901" y="1600200"/>
            <a:chExt cx="2641599" cy="1562100"/>
          </a:xfrm>
        </p:grpSpPr>
        <p:sp>
          <p:nvSpPr>
            <p:cNvPr id="26" name="TextBox 25"/>
            <p:cNvSpPr txBox="1"/>
            <p:nvPr/>
          </p:nvSpPr>
          <p:spPr>
            <a:xfrm>
              <a:off x="1332741" y="1600200"/>
              <a:ext cx="1651759" cy="15621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False Arc</a:t>
              </a:r>
            </a:p>
            <a:p>
              <a:r>
                <a:rPr lang="en-US" dirty="0" smtClean="0"/>
                <a:t>Inverting</a:t>
              </a:r>
            </a:p>
            <a:p>
              <a:r>
                <a:rPr lang="en-US" dirty="0" smtClean="0"/>
                <a:t>False Arc</a:t>
              </a:r>
            </a:p>
            <a:p>
              <a:r>
                <a:rPr lang="en-US" dirty="0" smtClean="0"/>
                <a:t>True Arc</a:t>
              </a:r>
              <a:endParaRPr lang="en-US" dirty="0"/>
            </a:p>
          </p:txBody>
        </p:sp>
        <p:cxnSp>
          <p:nvCxnSpPr>
            <p:cNvPr id="27" name="AutoShape 77"/>
            <p:cNvCxnSpPr>
              <a:cxnSpLocks noChangeShapeType="1"/>
            </p:cNvCxnSpPr>
            <p:nvPr/>
          </p:nvCxnSpPr>
          <p:spPr bwMode="auto">
            <a:xfrm rot="10800000" flipV="1">
              <a:off x="465093" y="2941591"/>
              <a:ext cx="628947" cy="4946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</p:spPr>
        </p:cxnSp>
        <p:cxnSp>
          <p:nvCxnSpPr>
            <p:cNvPr id="29" name="AutoShape 87"/>
            <p:cNvCxnSpPr>
              <a:cxnSpLocks noChangeShapeType="1"/>
            </p:cNvCxnSpPr>
            <p:nvPr/>
          </p:nvCxnSpPr>
          <p:spPr bwMode="auto">
            <a:xfrm rot="10800000">
              <a:off x="439699" y="2347630"/>
              <a:ext cx="652503" cy="1870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prstDash val="dash"/>
              <a:round/>
              <a:headEnd/>
              <a:tailEnd/>
            </a:ln>
          </p:spPr>
        </p:cxnSp>
        <p:cxnSp>
          <p:nvCxnSpPr>
            <p:cNvPr id="33" name="AutoShape 88"/>
            <p:cNvCxnSpPr>
              <a:cxnSpLocks noChangeShapeType="1"/>
            </p:cNvCxnSpPr>
            <p:nvPr/>
          </p:nvCxnSpPr>
          <p:spPr bwMode="auto">
            <a:xfrm rot="10800000" flipV="1">
              <a:off x="439693" y="1864492"/>
              <a:ext cx="630701" cy="1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</p:cxnSp>
        <p:sp>
          <p:nvSpPr>
            <p:cNvPr id="39" name="Rectangle 38"/>
            <p:cNvSpPr/>
            <p:nvPr/>
          </p:nvSpPr>
          <p:spPr bwMode="auto">
            <a:xfrm>
              <a:off x="342901" y="1639771"/>
              <a:ext cx="2463800" cy="1509829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1">
                <a:lnSpc>
                  <a:spcPct val="10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3343563" y="1293091"/>
            <a:ext cx="38994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/>
              <a:t>F(X,Y,Z,W) = X*Y*Z*W</a:t>
            </a:r>
            <a:endParaRPr lang="en-US" sz="2800" i="1" dirty="0"/>
          </a:p>
        </p:txBody>
      </p:sp>
      <p:sp>
        <p:nvSpPr>
          <p:cNvPr id="303" name="Oval 71"/>
          <p:cNvSpPr>
            <a:spLocks noChangeArrowheads="1"/>
          </p:cNvSpPr>
          <p:nvPr/>
        </p:nvSpPr>
        <p:spPr bwMode="auto">
          <a:xfrm>
            <a:off x="6265651" y="3873491"/>
            <a:ext cx="414337" cy="3270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defTabSz="914400">
              <a:lnSpc>
                <a:spcPct val="108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1800" b="1" dirty="0"/>
              <a:t>Y</a:t>
            </a:r>
          </a:p>
        </p:txBody>
      </p:sp>
      <p:sp>
        <p:nvSpPr>
          <p:cNvPr id="304" name="Oval 72"/>
          <p:cNvSpPr>
            <a:spLocks noChangeArrowheads="1"/>
          </p:cNvSpPr>
          <p:nvPr/>
        </p:nvSpPr>
        <p:spPr bwMode="auto">
          <a:xfrm>
            <a:off x="6953227" y="4600610"/>
            <a:ext cx="414337" cy="3270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defTabSz="914400">
              <a:lnSpc>
                <a:spcPct val="108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1800" b="1" dirty="0" smtClean="0"/>
              <a:t>W</a:t>
            </a:r>
            <a:endParaRPr lang="en-US" sz="1800" b="1" dirty="0"/>
          </a:p>
        </p:txBody>
      </p:sp>
      <p:cxnSp>
        <p:nvCxnSpPr>
          <p:cNvPr id="306" name="AutoShape 75"/>
          <p:cNvCxnSpPr>
            <a:cxnSpLocks noChangeShapeType="1"/>
            <a:stCxn id="303" idx="4"/>
            <a:endCxn id="304" idx="0"/>
          </p:cNvCxnSpPr>
          <p:nvPr/>
        </p:nvCxnSpPr>
        <p:spPr bwMode="auto">
          <a:xfrm rot="16200000" flipH="1">
            <a:off x="6616561" y="4056775"/>
            <a:ext cx="400094" cy="687576"/>
          </a:xfrm>
          <a:prstGeom prst="straightConnector1">
            <a:avLst/>
          </a:prstGeom>
          <a:noFill/>
          <a:ln w="25400">
            <a:solidFill>
              <a:srgbClr val="3333CC"/>
            </a:solidFill>
            <a:round/>
            <a:headEnd/>
            <a:tailEnd/>
          </a:ln>
        </p:spPr>
      </p:cxnSp>
      <p:sp>
        <p:nvSpPr>
          <p:cNvPr id="309" name="Oval 74"/>
          <p:cNvSpPr>
            <a:spLocks noChangeArrowheads="1"/>
          </p:cNvSpPr>
          <p:nvPr/>
        </p:nvSpPr>
        <p:spPr bwMode="auto">
          <a:xfrm>
            <a:off x="7339845" y="5235975"/>
            <a:ext cx="414337" cy="3270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defTabSz="914400">
              <a:lnSpc>
                <a:spcPct val="108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1800" b="1" dirty="0" smtClean="0"/>
              <a:t>Z</a:t>
            </a:r>
            <a:endParaRPr lang="en-US" sz="1800" b="1" dirty="0"/>
          </a:p>
        </p:txBody>
      </p:sp>
      <p:cxnSp>
        <p:nvCxnSpPr>
          <p:cNvPr id="315" name="AutoShape 75"/>
          <p:cNvCxnSpPr>
            <a:cxnSpLocks noChangeShapeType="1"/>
            <a:stCxn id="304" idx="5"/>
            <a:endCxn id="309" idx="0"/>
          </p:cNvCxnSpPr>
          <p:nvPr/>
        </p:nvCxnSpPr>
        <p:spPr bwMode="auto">
          <a:xfrm rot="16200000" flipH="1">
            <a:off x="7248834" y="4937795"/>
            <a:ext cx="356232" cy="240128"/>
          </a:xfrm>
          <a:prstGeom prst="straightConnector1">
            <a:avLst/>
          </a:prstGeom>
          <a:noFill/>
          <a:ln w="25400">
            <a:solidFill>
              <a:srgbClr val="3333CC"/>
            </a:solidFill>
            <a:round/>
            <a:headEnd/>
            <a:tailEnd/>
          </a:ln>
        </p:spPr>
      </p:cxnSp>
      <p:sp>
        <p:nvSpPr>
          <p:cNvPr id="318" name="Rectangle 70"/>
          <p:cNvSpPr>
            <a:spLocks noChangeArrowheads="1"/>
          </p:cNvSpPr>
          <p:nvPr/>
        </p:nvSpPr>
        <p:spPr bwMode="auto">
          <a:xfrm>
            <a:off x="7550861" y="5774137"/>
            <a:ext cx="365760" cy="36576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8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1800"/>
              <a:t>1</a:t>
            </a:r>
          </a:p>
        </p:txBody>
      </p:sp>
      <p:cxnSp>
        <p:nvCxnSpPr>
          <p:cNvPr id="320" name="AutoShape 75"/>
          <p:cNvCxnSpPr>
            <a:cxnSpLocks noChangeShapeType="1"/>
            <a:stCxn id="309" idx="5"/>
            <a:endCxn id="318" idx="0"/>
          </p:cNvCxnSpPr>
          <p:nvPr/>
        </p:nvCxnSpPr>
        <p:spPr bwMode="auto">
          <a:xfrm rot="16200000" flipH="1">
            <a:off x="7584108" y="5624503"/>
            <a:ext cx="259029" cy="40237"/>
          </a:xfrm>
          <a:prstGeom prst="straightConnector1">
            <a:avLst/>
          </a:prstGeom>
          <a:noFill/>
          <a:ln w="25400">
            <a:solidFill>
              <a:srgbClr val="3333CC"/>
            </a:solidFill>
            <a:round/>
            <a:headEnd/>
            <a:tailEnd/>
          </a:ln>
        </p:spPr>
      </p:cxnSp>
      <p:cxnSp>
        <p:nvCxnSpPr>
          <p:cNvPr id="333" name="AutoShape 77"/>
          <p:cNvCxnSpPr>
            <a:cxnSpLocks noChangeShapeType="1"/>
            <a:endCxn id="334" idx="0"/>
          </p:cNvCxnSpPr>
          <p:nvPr/>
        </p:nvCxnSpPr>
        <p:spPr bwMode="auto">
          <a:xfrm flipH="1">
            <a:off x="4765463" y="2565391"/>
            <a:ext cx="17462" cy="342900"/>
          </a:xfrm>
          <a:prstGeom prst="straightConnector1">
            <a:avLst/>
          </a:prstGeom>
          <a:noFill/>
          <a:ln w="25400">
            <a:solidFill>
              <a:srgbClr val="3333CC"/>
            </a:solidFill>
            <a:round/>
            <a:headEnd/>
            <a:tailEnd/>
          </a:ln>
        </p:spPr>
      </p:cxnSp>
      <p:sp>
        <p:nvSpPr>
          <p:cNvPr id="334" name="Oval 71"/>
          <p:cNvSpPr>
            <a:spLocks noChangeArrowheads="1"/>
          </p:cNvSpPr>
          <p:nvPr/>
        </p:nvSpPr>
        <p:spPr bwMode="auto">
          <a:xfrm>
            <a:off x="4557501" y="2908291"/>
            <a:ext cx="414337" cy="3270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defTabSz="914400">
              <a:lnSpc>
                <a:spcPct val="108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1800" b="1" dirty="0" smtClean="0"/>
              <a:t>X</a:t>
            </a:r>
            <a:endParaRPr lang="en-US" sz="1800" b="1" dirty="0"/>
          </a:p>
        </p:txBody>
      </p:sp>
      <p:cxnSp>
        <p:nvCxnSpPr>
          <p:cNvPr id="335" name="AutoShape 75"/>
          <p:cNvCxnSpPr>
            <a:cxnSpLocks noChangeShapeType="1"/>
            <a:stCxn id="334" idx="4"/>
            <a:endCxn id="303" idx="0"/>
          </p:cNvCxnSpPr>
          <p:nvPr/>
        </p:nvCxnSpPr>
        <p:spPr bwMode="auto">
          <a:xfrm rot="16200000" flipH="1">
            <a:off x="5299658" y="2700328"/>
            <a:ext cx="638175" cy="1708150"/>
          </a:xfrm>
          <a:prstGeom prst="straightConnector1">
            <a:avLst/>
          </a:prstGeom>
          <a:noFill/>
          <a:ln w="25400">
            <a:solidFill>
              <a:srgbClr val="3333CC"/>
            </a:solidFill>
            <a:round/>
            <a:headEnd/>
            <a:tailEnd/>
          </a:ln>
        </p:spPr>
      </p:cxnSp>
      <p:sp>
        <p:nvSpPr>
          <p:cNvPr id="50" name="Rectangle 70"/>
          <p:cNvSpPr>
            <a:spLocks noChangeArrowheads="1"/>
          </p:cNvSpPr>
          <p:nvPr/>
        </p:nvSpPr>
        <p:spPr bwMode="auto">
          <a:xfrm>
            <a:off x="4953710" y="5830701"/>
            <a:ext cx="365760" cy="36576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8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1800" dirty="0"/>
              <a:t>0</a:t>
            </a:r>
          </a:p>
        </p:txBody>
      </p:sp>
      <p:cxnSp>
        <p:nvCxnSpPr>
          <p:cNvPr id="51" name="Curved Connector 50"/>
          <p:cNvCxnSpPr>
            <a:stCxn id="304" idx="3"/>
            <a:endCxn id="50" idx="0"/>
          </p:cNvCxnSpPr>
          <p:nvPr/>
        </p:nvCxnSpPr>
        <p:spPr bwMode="auto">
          <a:xfrm rot="5400000">
            <a:off x="5599769" y="4416565"/>
            <a:ext cx="950958" cy="1877315"/>
          </a:xfrm>
          <a:prstGeom prst="curvedConnector3">
            <a:avLst>
              <a:gd name="adj1" fmla="val 50000"/>
            </a:avLst>
          </a:prstGeom>
          <a:solidFill>
            <a:srgbClr val="00B8FF"/>
          </a:solidFill>
          <a:ln w="28575" cap="flat" cmpd="sng" algn="ctr">
            <a:solidFill>
              <a:srgbClr val="CC0507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4" name="Curved Connector 53"/>
          <p:cNvCxnSpPr>
            <a:stCxn id="303" idx="4"/>
            <a:endCxn id="50" idx="0"/>
          </p:cNvCxnSpPr>
          <p:nvPr/>
        </p:nvCxnSpPr>
        <p:spPr bwMode="auto">
          <a:xfrm rot="5400000">
            <a:off x="4989613" y="4347493"/>
            <a:ext cx="1630185" cy="1336230"/>
          </a:xfrm>
          <a:prstGeom prst="curvedConnector3">
            <a:avLst>
              <a:gd name="adj1" fmla="val 50000"/>
            </a:avLst>
          </a:prstGeom>
          <a:solidFill>
            <a:srgbClr val="00B8FF"/>
          </a:solidFill>
          <a:ln w="28575" cap="flat" cmpd="sng" algn="ctr">
            <a:solidFill>
              <a:srgbClr val="CC0507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7" name="Curved Connector 56"/>
          <p:cNvCxnSpPr>
            <a:stCxn id="334" idx="4"/>
            <a:endCxn id="50" idx="0"/>
          </p:cNvCxnSpPr>
          <p:nvPr/>
        </p:nvCxnSpPr>
        <p:spPr bwMode="auto">
          <a:xfrm rot="16200000" flipH="1">
            <a:off x="3652938" y="4347048"/>
            <a:ext cx="2595385" cy="371920"/>
          </a:xfrm>
          <a:prstGeom prst="curvedConnector3">
            <a:avLst>
              <a:gd name="adj1" fmla="val 50000"/>
            </a:avLst>
          </a:prstGeom>
          <a:solidFill>
            <a:srgbClr val="00B8FF"/>
          </a:solidFill>
          <a:ln w="28575" cap="flat" cmpd="sng" algn="ctr">
            <a:solidFill>
              <a:srgbClr val="CC0507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Curved Connector 63"/>
          <p:cNvCxnSpPr>
            <a:stCxn id="309" idx="3"/>
            <a:endCxn id="50" idx="0"/>
          </p:cNvCxnSpPr>
          <p:nvPr/>
        </p:nvCxnSpPr>
        <p:spPr bwMode="auto">
          <a:xfrm rot="5400000">
            <a:off x="6110761" y="4540938"/>
            <a:ext cx="315593" cy="2263933"/>
          </a:xfrm>
          <a:prstGeom prst="curvedConnector3">
            <a:avLst>
              <a:gd name="adj1" fmla="val 50000"/>
            </a:avLst>
          </a:prstGeom>
          <a:solidFill>
            <a:srgbClr val="00B8FF"/>
          </a:solidFill>
          <a:ln w="28575" cap="flat" cmpd="sng" algn="ctr">
            <a:solidFill>
              <a:srgbClr val="CC0507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40" name="Group 66"/>
          <p:cNvGrpSpPr>
            <a:grpSpLocks/>
          </p:cNvGrpSpPr>
          <p:nvPr/>
        </p:nvGrpSpPr>
        <p:grpSpPr bwMode="auto">
          <a:xfrm>
            <a:off x="5740400" y="2187576"/>
            <a:ext cx="1106488" cy="3944938"/>
            <a:chOff x="3142" y="1113"/>
            <a:chExt cx="697" cy="2485"/>
          </a:xfrm>
        </p:grpSpPr>
        <p:sp>
          <p:nvSpPr>
            <p:cNvPr id="41" name="Rectangle 30"/>
            <p:cNvSpPr>
              <a:spLocks noChangeArrowheads="1"/>
            </p:cNvSpPr>
            <p:nvPr/>
          </p:nvSpPr>
          <p:spPr bwMode="auto">
            <a:xfrm>
              <a:off x="3168" y="3343"/>
              <a:ext cx="337" cy="25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108000"/>
                </a:lnSpc>
                <a:buClr>
                  <a:srgbClr val="000000"/>
                </a:buClr>
                <a:buSzPct val="100000"/>
                <a:buFont typeface="Arial" charset="0"/>
                <a:buNone/>
              </a:pPr>
              <a:r>
                <a:rPr lang="en-US" sz="1800"/>
                <a:t>1</a:t>
              </a:r>
            </a:p>
          </p:txBody>
        </p:sp>
        <p:sp>
          <p:nvSpPr>
            <p:cNvPr id="42" name="Oval 20"/>
            <p:cNvSpPr>
              <a:spLocks noChangeArrowheads="1"/>
            </p:cNvSpPr>
            <p:nvPr/>
          </p:nvSpPr>
          <p:spPr bwMode="auto">
            <a:xfrm>
              <a:off x="3578" y="1287"/>
              <a:ext cx="261" cy="206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108000"/>
                </a:lnSpc>
                <a:buClr>
                  <a:srgbClr val="000000"/>
                </a:buClr>
                <a:buSzPct val="100000"/>
                <a:buFont typeface="Arial" charset="0"/>
                <a:buNone/>
              </a:pPr>
              <a:r>
                <a:rPr lang="en-US" sz="1800" b="1"/>
                <a:t>X</a:t>
              </a:r>
            </a:p>
          </p:txBody>
        </p:sp>
        <p:sp>
          <p:nvSpPr>
            <p:cNvPr id="43" name="Oval 22"/>
            <p:cNvSpPr>
              <a:spLocks noChangeArrowheads="1"/>
            </p:cNvSpPr>
            <p:nvPr/>
          </p:nvSpPr>
          <p:spPr bwMode="auto">
            <a:xfrm>
              <a:off x="3438" y="1763"/>
              <a:ext cx="261" cy="206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108000"/>
                </a:lnSpc>
                <a:buClr>
                  <a:srgbClr val="000000"/>
                </a:buClr>
                <a:buSzPct val="100000"/>
                <a:buFont typeface="Arial" charset="0"/>
                <a:buNone/>
              </a:pPr>
              <a:r>
                <a:rPr lang="en-US" sz="1800" b="1" dirty="0"/>
                <a:t>Y</a:t>
              </a:r>
            </a:p>
          </p:txBody>
        </p:sp>
        <p:sp>
          <p:nvSpPr>
            <p:cNvPr id="45" name="Oval 23"/>
            <p:cNvSpPr>
              <a:spLocks noChangeArrowheads="1"/>
            </p:cNvSpPr>
            <p:nvPr/>
          </p:nvSpPr>
          <p:spPr bwMode="auto">
            <a:xfrm>
              <a:off x="3316" y="2208"/>
              <a:ext cx="260" cy="206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108000"/>
                </a:lnSpc>
                <a:buClr>
                  <a:srgbClr val="000000"/>
                </a:buClr>
                <a:buSzPct val="100000"/>
                <a:buFont typeface="Arial" charset="0"/>
                <a:buNone/>
              </a:pPr>
              <a:r>
                <a:rPr lang="en-US" sz="1800" b="1"/>
                <a:t>W</a:t>
              </a:r>
            </a:p>
          </p:txBody>
        </p:sp>
        <p:sp>
          <p:nvSpPr>
            <p:cNvPr id="46" name="Oval 24"/>
            <p:cNvSpPr>
              <a:spLocks noChangeArrowheads="1"/>
            </p:cNvSpPr>
            <p:nvPr/>
          </p:nvSpPr>
          <p:spPr bwMode="auto">
            <a:xfrm>
              <a:off x="3142" y="2610"/>
              <a:ext cx="261" cy="206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108000"/>
                </a:lnSpc>
                <a:buClr>
                  <a:srgbClr val="000000"/>
                </a:buClr>
                <a:buSzPct val="100000"/>
                <a:buFont typeface="Arial" charset="0"/>
                <a:buNone/>
              </a:pPr>
              <a:r>
                <a:rPr lang="en-US" sz="1800" b="1"/>
                <a:t>Z</a:t>
              </a:r>
            </a:p>
          </p:txBody>
        </p:sp>
        <p:cxnSp>
          <p:nvCxnSpPr>
            <p:cNvPr id="47" name="AutoShape 25"/>
            <p:cNvCxnSpPr>
              <a:cxnSpLocks noChangeShapeType="1"/>
              <a:stCxn id="42" idx="4"/>
              <a:endCxn id="43" idx="0"/>
            </p:cNvCxnSpPr>
            <p:nvPr/>
          </p:nvCxnSpPr>
          <p:spPr bwMode="auto">
            <a:xfrm flipH="1">
              <a:off x="3569" y="1493"/>
              <a:ext cx="139" cy="270"/>
            </a:xfrm>
            <a:prstGeom prst="straightConnector1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</p:spPr>
        </p:cxnSp>
        <p:cxnSp>
          <p:nvCxnSpPr>
            <p:cNvPr id="48" name="AutoShape 27"/>
            <p:cNvCxnSpPr>
              <a:cxnSpLocks noChangeShapeType="1"/>
              <a:endCxn id="42" idx="0"/>
            </p:cNvCxnSpPr>
            <p:nvPr/>
          </p:nvCxnSpPr>
          <p:spPr bwMode="auto">
            <a:xfrm flipH="1">
              <a:off x="3708" y="1113"/>
              <a:ext cx="125" cy="174"/>
            </a:xfrm>
            <a:prstGeom prst="straightConnector1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</p:spPr>
        </p:cxnSp>
        <p:cxnSp>
          <p:nvCxnSpPr>
            <p:cNvPr id="49" name="AutoShape 28"/>
            <p:cNvCxnSpPr>
              <a:cxnSpLocks noChangeShapeType="1"/>
              <a:stCxn id="43" idx="4"/>
              <a:endCxn id="45" idx="0"/>
            </p:cNvCxnSpPr>
            <p:nvPr/>
          </p:nvCxnSpPr>
          <p:spPr bwMode="auto">
            <a:xfrm flipH="1">
              <a:off x="3446" y="1969"/>
              <a:ext cx="123" cy="239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</p:spPr>
        </p:cxnSp>
        <p:cxnSp>
          <p:nvCxnSpPr>
            <p:cNvPr id="52" name="AutoShape 29"/>
            <p:cNvCxnSpPr>
              <a:cxnSpLocks noChangeShapeType="1"/>
              <a:stCxn id="45" idx="4"/>
              <a:endCxn id="46" idx="0"/>
            </p:cNvCxnSpPr>
            <p:nvPr/>
          </p:nvCxnSpPr>
          <p:spPr bwMode="auto">
            <a:xfrm flipH="1">
              <a:off x="3272" y="2414"/>
              <a:ext cx="174" cy="196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</p:spPr>
        </p:cxnSp>
        <p:cxnSp>
          <p:nvCxnSpPr>
            <p:cNvPr id="53" name="AutoShape 31"/>
            <p:cNvCxnSpPr>
              <a:cxnSpLocks noChangeShapeType="1"/>
              <a:stCxn id="46" idx="4"/>
              <a:endCxn id="41" idx="0"/>
            </p:cNvCxnSpPr>
            <p:nvPr/>
          </p:nvCxnSpPr>
          <p:spPr bwMode="auto">
            <a:xfrm>
              <a:off x="3273" y="2816"/>
              <a:ext cx="64" cy="527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</p:spPr>
        </p:cxnSp>
        <p:cxnSp>
          <p:nvCxnSpPr>
            <p:cNvPr id="55" name="AutoShape 32"/>
            <p:cNvCxnSpPr>
              <a:cxnSpLocks noChangeShapeType="1"/>
              <a:stCxn id="42" idx="5"/>
              <a:endCxn id="41" idx="3"/>
            </p:cNvCxnSpPr>
            <p:nvPr/>
          </p:nvCxnSpPr>
          <p:spPr bwMode="auto">
            <a:xfrm rot="5400000">
              <a:off x="2649" y="2319"/>
              <a:ext cx="2008" cy="296"/>
            </a:xfrm>
            <a:prstGeom prst="curvedConnector2">
              <a:avLst/>
            </a:prstGeom>
            <a:noFill/>
            <a:ln w="25400">
              <a:solidFill>
                <a:srgbClr val="FF0000"/>
              </a:solidFill>
              <a:prstDash val="dash"/>
              <a:round/>
              <a:headEnd/>
              <a:tailEnd/>
            </a:ln>
          </p:spPr>
        </p:cxnSp>
        <p:cxnSp>
          <p:nvCxnSpPr>
            <p:cNvPr id="56" name="AutoShape 33"/>
            <p:cNvCxnSpPr>
              <a:cxnSpLocks noChangeShapeType="1"/>
              <a:stCxn id="43" idx="5"/>
              <a:endCxn id="41" idx="3"/>
            </p:cNvCxnSpPr>
            <p:nvPr/>
          </p:nvCxnSpPr>
          <p:spPr bwMode="auto">
            <a:xfrm rot="5400000">
              <a:off x="2817" y="2627"/>
              <a:ext cx="1532" cy="156"/>
            </a:xfrm>
            <a:prstGeom prst="curvedConnector2">
              <a:avLst/>
            </a:prstGeom>
            <a:noFill/>
            <a:ln w="25400">
              <a:solidFill>
                <a:srgbClr val="FF0000"/>
              </a:solidFill>
              <a:prstDash val="dash"/>
              <a:round/>
              <a:headEnd/>
              <a:tailEnd/>
            </a:ln>
          </p:spPr>
        </p:cxnSp>
        <p:cxnSp>
          <p:nvCxnSpPr>
            <p:cNvPr id="58" name="AutoShape 34"/>
            <p:cNvCxnSpPr>
              <a:cxnSpLocks noChangeShapeType="1"/>
              <a:stCxn id="46" idx="5"/>
              <a:endCxn id="41" idx="0"/>
            </p:cNvCxnSpPr>
            <p:nvPr/>
          </p:nvCxnSpPr>
          <p:spPr bwMode="auto">
            <a:xfrm rot="5400000">
              <a:off x="3072" y="3051"/>
              <a:ext cx="557" cy="28"/>
            </a:xfrm>
            <a:prstGeom prst="curvedConnector3">
              <a:avLst>
                <a:gd name="adj1" fmla="val 52602"/>
              </a:avLst>
            </a:prstGeom>
            <a:noFill/>
            <a:ln w="25400">
              <a:solidFill>
                <a:srgbClr val="FF0000"/>
              </a:solidFill>
              <a:prstDash val="dash"/>
              <a:round/>
              <a:headEnd/>
              <a:tailEnd/>
            </a:ln>
          </p:spPr>
        </p:cxnSp>
        <p:cxnSp>
          <p:nvCxnSpPr>
            <p:cNvPr id="59" name="AutoShape 35"/>
            <p:cNvCxnSpPr>
              <a:cxnSpLocks noChangeShapeType="1"/>
              <a:stCxn id="45" idx="5"/>
              <a:endCxn id="41" idx="3"/>
            </p:cNvCxnSpPr>
            <p:nvPr/>
          </p:nvCxnSpPr>
          <p:spPr bwMode="auto">
            <a:xfrm rot="5400000">
              <a:off x="2978" y="2911"/>
              <a:ext cx="1087" cy="33"/>
            </a:xfrm>
            <a:prstGeom prst="curvedConnector2">
              <a:avLst/>
            </a:prstGeom>
            <a:noFill/>
            <a:ln w="25400">
              <a:solidFill>
                <a:srgbClr val="FF0000"/>
              </a:solidFill>
              <a:prstDash val="dash"/>
              <a:round/>
              <a:headEnd/>
              <a:tailEnd/>
            </a:ln>
          </p:spPr>
        </p:cxn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3" grpId="0" animBg="1"/>
      <p:bldP spid="304" grpId="0" animBg="1"/>
      <p:bldP spid="309" grpId="0" animBg="1"/>
      <p:bldP spid="318" grpId="0" animBg="1"/>
      <p:bldP spid="334" grpId="0" animBg="1"/>
      <p:bldP spid="5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Trace BDD </a:t>
            </a:r>
            <a:r>
              <a:rPr lang="en-US" dirty="0"/>
              <a:t>Construction</a:t>
            </a:r>
          </a:p>
        </p:txBody>
      </p:sp>
      <p:sp>
        <p:nvSpPr>
          <p:cNvPr id="238608" name="Text Box 16"/>
          <p:cNvSpPr txBox="1">
            <a:spLocks noChangeArrowheads="1"/>
          </p:cNvSpPr>
          <p:nvPr/>
        </p:nvSpPr>
        <p:spPr bwMode="auto">
          <a:xfrm>
            <a:off x="6832249" y="5794375"/>
            <a:ext cx="2260467" cy="3877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108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1800" dirty="0" smtClean="0"/>
              <a:t>f</a:t>
            </a:r>
            <a:r>
              <a:rPr lang="en-US" sz="1800" baseline="-25000" dirty="0" smtClean="0"/>
              <a:t>d1 </a:t>
            </a:r>
            <a:r>
              <a:rPr lang="en-US" sz="1800" dirty="0"/>
              <a:t>= (X’ * Y’ * Z’ * </a:t>
            </a:r>
            <a:r>
              <a:rPr lang="en-US" sz="1800" dirty="0" smtClean="0"/>
              <a:t>W)</a:t>
            </a:r>
            <a:endParaRPr lang="en-US" sz="1800" dirty="0"/>
          </a:p>
        </p:txBody>
      </p:sp>
      <p:sp>
        <p:nvSpPr>
          <p:cNvPr id="238632" name="Text Box 40"/>
          <p:cNvSpPr txBox="1">
            <a:spLocks noChangeArrowheads="1"/>
          </p:cNvSpPr>
          <p:nvPr/>
        </p:nvSpPr>
        <p:spPr bwMode="auto">
          <a:xfrm>
            <a:off x="4302125" y="5794375"/>
            <a:ext cx="2304537" cy="3877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defTabSz="914400">
              <a:lnSpc>
                <a:spcPct val="108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1800" dirty="0" smtClean="0"/>
              <a:t>f</a:t>
            </a:r>
            <a:r>
              <a:rPr lang="en-US" sz="1800" baseline="-25000" dirty="0" smtClean="0"/>
              <a:t>d0 </a:t>
            </a:r>
            <a:r>
              <a:rPr lang="en-US" sz="1800" dirty="0"/>
              <a:t>= (</a:t>
            </a:r>
            <a:r>
              <a:rPr lang="en-US" sz="1800" dirty="0" smtClean="0"/>
              <a:t>X’ </a:t>
            </a:r>
            <a:r>
              <a:rPr lang="en-US" sz="1800" dirty="0"/>
              <a:t>* </a:t>
            </a:r>
            <a:r>
              <a:rPr lang="en-US" sz="1800" dirty="0" smtClean="0"/>
              <a:t>Y’ </a:t>
            </a:r>
            <a:r>
              <a:rPr lang="en-US" sz="1800" dirty="0"/>
              <a:t>* </a:t>
            </a:r>
            <a:r>
              <a:rPr lang="en-US" sz="1800" dirty="0" smtClean="0"/>
              <a:t>Z’ </a:t>
            </a:r>
            <a:r>
              <a:rPr lang="en-US" sz="1800" dirty="0"/>
              <a:t>* </a:t>
            </a:r>
            <a:r>
              <a:rPr lang="en-US" sz="1800" dirty="0" smtClean="0"/>
              <a:t>W’)</a:t>
            </a:r>
            <a:endParaRPr lang="en-US" sz="1800" dirty="0"/>
          </a:p>
        </p:txBody>
      </p:sp>
      <p:sp>
        <p:nvSpPr>
          <p:cNvPr id="238636" name="Text Box 44"/>
          <p:cNvSpPr txBox="1">
            <a:spLocks noChangeArrowheads="1"/>
          </p:cNvSpPr>
          <p:nvPr/>
        </p:nvSpPr>
        <p:spPr bwMode="auto">
          <a:xfrm>
            <a:off x="3794125" y="3324225"/>
            <a:ext cx="365125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lnSpc>
                <a:spcPct val="108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dirty="0"/>
              <a:t>=</a:t>
            </a:r>
          </a:p>
        </p:txBody>
      </p:sp>
      <p:sp>
        <p:nvSpPr>
          <p:cNvPr id="238637" name="Text Box 45"/>
          <p:cNvSpPr txBox="1">
            <a:spLocks noChangeArrowheads="1"/>
          </p:cNvSpPr>
          <p:nvPr/>
        </p:nvSpPr>
        <p:spPr bwMode="auto">
          <a:xfrm>
            <a:off x="6257925" y="3246438"/>
            <a:ext cx="427038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lnSpc>
                <a:spcPct val="108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3600" dirty="0"/>
              <a:t>+</a:t>
            </a:r>
          </a:p>
        </p:txBody>
      </p:sp>
      <p:sp>
        <p:nvSpPr>
          <p:cNvPr id="238685" name="Text Box 93"/>
          <p:cNvSpPr txBox="1">
            <a:spLocks noChangeArrowheads="1"/>
          </p:cNvSpPr>
          <p:nvPr/>
        </p:nvSpPr>
        <p:spPr bwMode="auto">
          <a:xfrm>
            <a:off x="0" y="5768975"/>
            <a:ext cx="4267200" cy="388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defTabSz="914400">
              <a:lnSpc>
                <a:spcPct val="108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1800" dirty="0" err="1" smtClean="0"/>
              <a:t>f</a:t>
            </a:r>
            <a:r>
              <a:rPr lang="en-US" sz="1800" baseline="-25000" dirty="0" err="1" smtClean="0"/>
              <a:t>trace</a:t>
            </a:r>
            <a:r>
              <a:rPr lang="en-US" sz="1800" baseline="-25000" dirty="0" smtClean="0"/>
              <a:t> </a:t>
            </a:r>
            <a:r>
              <a:rPr lang="en-US" sz="1800" dirty="0"/>
              <a:t>= (X * Y * Z * W) + (X’ * Y’ * Z’ * W’)</a:t>
            </a:r>
          </a:p>
        </p:txBody>
      </p:sp>
      <p:grpSp>
        <p:nvGrpSpPr>
          <p:cNvPr id="62" name="Group 101"/>
          <p:cNvGrpSpPr>
            <a:grpSpLocks/>
          </p:cNvGrpSpPr>
          <p:nvPr/>
        </p:nvGrpSpPr>
        <p:grpSpPr bwMode="auto">
          <a:xfrm>
            <a:off x="1568451" y="1976593"/>
            <a:ext cx="1315116" cy="3420462"/>
            <a:chOff x="3142" y="1113"/>
            <a:chExt cx="697" cy="2485"/>
          </a:xfrm>
        </p:grpSpPr>
        <p:sp>
          <p:nvSpPr>
            <p:cNvPr id="63" name="Rectangle 102"/>
            <p:cNvSpPr>
              <a:spLocks noChangeArrowheads="1"/>
            </p:cNvSpPr>
            <p:nvPr/>
          </p:nvSpPr>
          <p:spPr bwMode="auto">
            <a:xfrm>
              <a:off x="3168" y="3343"/>
              <a:ext cx="337" cy="25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108000"/>
                </a:lnSpc>
                <a:buClr>
                  <a:srgbClr val="000000"/>
                </a:buClr>
                <a:buSzPct val="100000"/>
                <a:buFont typeface="Arial" charset="0"/>
                <a:buNone/>
              </a:pPr>
              <a:r>
                <a:rPr lang="en-US" sz="1800"/>
                <a:t>1</a:t>
              </a:r>
            </a:p>
          </p:txBody>
        </p:sp>
        <p:sp>
          <p:nvSpPr>
            <p:cNvPr id="64" name="Oval 103"/>
            <p:cNvSpPr>
              <a:spLocks noChangeArrowheads="1"/>
            </p:cNvSpPr>
            <p:nvPr/>
          </p:nvSpPr>
          <p:spPr bwMode="auto">
            <a:xfrm>
              <a:off x="3578" y="1287"/>
              <a:ext cx="261" cy="206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defTabSz="914400">
                <a:lnSpc>
                  <a:spcPct val="108000"/>
                </a:lnSpc>
                <a:buClr>
                  <a:srgbClr val="000000"/>
                </a:buClr>
                <a:buSzPct val="100000"/>
                <a:buFont typeface="Arial" charset="0"/>
                <a:buNone/>
              </a:pPr>
              <a:r>
                <a:rPr lang="en-US" sz="1800" b="1"/>
                <a:t>X</a:t>
              </a:r>
            </a:p>
          </p:txBody>
        </p:sp>
        <p:sp>
          <p:nvSpPr>
            <p:cNvPr id="65" name="Oval 104"/>
            <p:cNvSpPr>
              <a:spLocks noChangeArrowheads="1"/>
            </p:cNvSpPr>
            <p:nvPr/>
          </p:nvSpPr>
          <p:spPr bwMode="auto">
            <a:xfrm>
              <a:off x="3364" y="1924"/>
              <a:ext cx="261" cy="206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defTabSz="914400">
                <a:lnSpc>
                  <a:spcPct val="108000"/>
                </a:lnSpc>
                <a:buClr>
                  <a:srgbClr val="000000"/>
                </a:buClr>
                <a:buSzPct val="100000"/>
                <a:buFont typeface="Arial" charset="0"/>
                <a:buNone/>
              </a:pPr>
              <a:r>
                <a:rPr lang="en-US" sz="1800" b="1"/>
                <a:t>Y</a:t>
              </a:r>
            </a:p>
          </p:txBody>
        </p:sp>
        <p:sp>
          <p:nvSpPr>
            <p:cNvPr id="66" name="Oval 106"/>
            <p:cNvSpPr>
              <a:spLocks noChangeArrowheads="1"/>
            </p:cNvSpPr>
            <p:nvPr/>
          </p:nvSpPr>
          <p:spPr bwMode="auto">
            <a:xfrm>
              <a:off x="3142" y="2610"/>
              <a:ext cx="261" cy="206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defTabSz="914400">
                <a:lnSpc>
                  <a:spcPct val="108000"/>
                </a:lnSpc>
                <a:buClr>
                  <a:srgbClr val="000000"/>
                </a:buClr>
                <a:buSzPct val="100000"/>
                <a:buFont typeface="Arial" charset="0"/>
                <a:buNone/>
              </a:pPr>
              <a:r>
                <a:rPr lang="en-US" sz="1800" b="1"/>
                <a:t>Z</a:t>
              </a:r>
            </a:p>
          </p:txBody>
        </p:sp>
        <p:cxnSp>
          <p:nvCxnSpPr>
            <p:cNvPr id="67" name="AutoShape 107"/>
            <p:cNvCxnSpPr>
              <a:cxnSpLocks noChangeShapeType="1"/>
              <a:stCxn id="64" idx="4"/>
              <a:endCxn id="65" idx="0"/>
            </p:cNvCxnSpPr>
            <p:nvPr/>
          </p:nvCxnSpPr>
          <p:spPr bwMode="auto">
            <a:xfrm rot="5400000">
              <a:off x="3386" y="1602"/>
              <a:ext cx="431" cy="214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</p:cxnSp>
        <p:cxnSp>
          <p:nvCxnSpPr>
            <p:cNvPr id="69" name="AutoShape 109"/>
            <p:cNvCxnSpPr>
              <a:cxnSpLocks noChangeShapeType="1"/>
              <a:endCxn id="64" idx="0"/>
            </p:cNvCxnSpPr>
            <p:nvPr/>
          </p:nvCxnSpPr>
          <p:spPr bwMode="auto">
            <a:xfrm flipH="1">
              <a:off x="3708" y="1113"/>
              <a:ext cx="125" cy="174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prstDash val="dash"/>
              <a:round/>
              <a:headEnd/>
              <a:tailEnd/>
            </a:ln>
          </p:spPr>
        </p:cxnSp>
        <p:cxnSp>
          <p:nvCxnSpPr>
            <p:cNvPr id="70" name="AutoShape 110"/>
            <p:cNvCxnSpPr>
              <a:cxnSpLocks noChangeShapeType="1"/>
              <a:stCxn id="65" idx="4"/>
              <a:endCxn id="66" idx="0"/>
            </p:cNvCxnSpPr>
            <p:nvPr/>
          </p:nvCxnSpPr>
          <p:spPr bwMode="auto">
            <a:xfrm rot="5400000">
              <a:off x="3144" y="2259"/>
              <a:ext cx="480" cy="222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</p:cxnSp>
        <p:cxnSp>
          <p:nvCxnSpPr>
            <p:cNvPr id="71" name="AutoShape 112"/>
            <p:cNvCxnSpPr>
              <a:cxnSpLocks noChangeShapeType="1"/>
              <a:stCxn id="66" idx="4"/>
              <a:endCxn id="63" idx="0"/>
            </p:cNvCxnSpPr>
            <p:nvPr/>
          </p:nvCxnSpPr>
          <p:spPr bwMode="auto">
            <a:xfrm>
              <a:off x="3273" y="2816"/>
              <a:ext cx="64" cy="527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</p:spPr>
        </p:cxnSp>
        <p:cxnSp>
          <p:nvCxnSpPr>
            <p:cNvPr id="72" name="AutoShape 113"/>
            <p:cNvCxnSpPr>
              <a:cxnSpLocks noChangeShapeType="1"/>
              <a:stCxn id="64" idx="5"/>
              <a:endCxn id="63" idx="3"/>
            </p:cNvCxnSpPr>
            <p:nvPr/>
          </p:nvCxnSpPr>
          <p:spPr bwMode="auto">
            <a:xfrm rot="5400000">
              <a:off x="2649" y="2319"/>
              <a:ext cx="2008" cy="296"/>
            </a:xfrm>
            <a:prstGeom prst="curvedConnector2">
              <a:avLst/>
            </a:prstGeom>
            <a:noFill/>
            <a:ln w="25400">
              <a:solidFill>
                <a:srgbClr val="3333CC"/>
              </a:solidFill>
              <a:prstDash val="solid"/>
              <a:round/>
              <a:headEnd/>
              <a:tailEnd/>
            </a:ln>
          </p:spPr>
        </p:cxnSp>
        <p:cxnSp>
          <p:nvCxnSpPr>
            <p:cNvPr id="73" name="AutoShape 114"/>
            <p:cNvCxnSpPr>
              <a:cxnSpLocks noChangeShapeType="1"/>
              <a:stCxn id="65" idx="5"/>
              <a:endCxn id="63" idx="3"/>
            </p:cNvCxnSpPr>
            <p:nvPr/>
          </p:nvCxnSpPr>
          <p:spPr bwMode="auto">
            <a:xfrm rot="5400000">
              <a:off x="2861" y="2745"/>
              <a:ext cx="1370" cy="82"/>
            </a:xfrm>
            <a:prstGeom prst="curvedConnector2">
              <a:avLst/>
            </a:prstGeom>
            <a:noFill/>
            <a:ln w="25400">
              <a:solidFill>
                <a:srgbClr val="3333CC"/>
              </a:solidFill>
              <a:prstDash val="solid"/>
              <a:round/>
              <a:headEnd/>
              <a:tailEnd/>
            </a:ln>
          </p:spPr>
        </p:cxnSp>
        <p:cxnSp>
          <p:nvCxnSpPr>
            <p:cNvPr id="74" name="AutoShape 115"/>
            <p:cNvCxnSpPr>
              <a:cxnSpLocks noChangeShapeType="1"/>
              <a:stCxn id="66" idx="5"/>
              <a:endCxn id="63" idx="0"/>
            </p:cNvCxnSpPr>
            <p:nvPr/>
          </p:nvCxnSpPr>
          <p:spPr bwMode="auto">
            <a:xfrm rot="5400000">
              <a:off x="3072" y="3051"/>
              <a:ext cx="557" cy="28"/>
            </a:xfrm>
            <a:prstGeom prst="curvedConnector3">
              <a:avLst>
                <a:gd name="adj1" fmla="val 52602"/>
              </a:avLst>
            </a:prstGeom>
            <a:noFill/>
            <a:ln w="25400">
              <a:solidFill>
                <a:srgbClr val="FF0000"/>
              </a:solidFill>
              <a:prstDash val="dash"/>
              <a:round/>
              <a:headEnd/>
              <a:tailEnd/>
            </a:ln>
          </p:spPr>
        </p:cxnSp>
      </p:grpSp>
      <p:grpSp>
        <p:nvGrpSpPr>
          <p:cNvPr id="75" name="Group 74"/>
          <p:cNvGrpSpPr/>
          <p:nvPr/>
        </p:nvGrpSpPr>
        <p:grpSpPr>
          <a:xfrm>
            <a:off x="7351356" y="2060192"/>
            <a:ext cx="1315112" cy="3453496"/>
            <a:chOff x="7643456" y="2110992"/>
            <a:chExt cx="1315112" cy="3453496"/>
          </a:xfrm>
        </p:grpSpPr>
        <p:grpSp>
          <p:nvGrpSpPr>
            <p:cNvPr id="76" name="Group 67"/>
            <p:cNvGrpSpPr>
              <a:grpSpLocks/>
            </p:cNvGrpSpPr>
            <p:nvPr/>
          </p:nvGrpSpPr>
          <p:grpSpPr bwMode="auto">
            <a:xfrm>
              <a:off x="7643456" y="2110992"/>
              <a:ext cx="1315112" cy="3453496"/>
              <a:chOff x="4712" y="1063"/>
              <a:chExt cx="697" cy="2509"/>
            </a:xfrm>
          </p:grpSpPr>
          <p:sp>
            <p:nvSpPr>
              <p:cNvPr id="78" name="Rectangle 49"/>
              <p:cNvSpPr>
                <a:spLocks noChangeArrowheads="1"/>
              </p:cNvSpPr>
              <p:nvPr/>
            </p:nvSpPr>
            <p:spPr bwMode="auto">
              <a:xfrm>
                <a:off x="4732" y="3317"/>
                <a:ext cx="337" cy="25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>
                  <a:lnSpc>
                    <a:spcPct val="108000"/>
                  </a:lnSpc>
                  <a:buClr>
                    <a:srgbClr val="000000"/>
                  </a:buClr>
                  <a:buSzPct val="100000"/>
                  <a:buFont typeface="Arial" charset="0"/>
                  <a:buNone/>
                </a:pPr>
                <a:r>
                  <a:rPr lang="en-US" sz="1800"/>
                  <a:t>1</a:t>
                </a:r>
              </a:p>
            </p:txBody>
          </p:sp>
          <p:sp>
            <p:nvSpPr>
              <p:cNvPr id="79" name="Oval 51"/>
              <p:cNvSpPr>
                <a:spLocks noChangeArrowheads="1"/>
              </p:cNvSpPr>
              <p:nvPr/>
            </p:nvSpPr>
            <p:spPr bwMode="auto">
              <a:xfrm>
                <a:off x="5148" y="1255"/>
                <a:ext cx="261" cy="20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defTabSz="914400">
                  <a:lnSpc>
                    <a:spcPct val="108000"/>
                  </a:lnSpc>
                  <a:buClr>
                    <a:srgbClr val="000000"/>
                  </a:buClr>
                  <a:buSzPct val="100000"/>
                  <a:buFont typeface="Arial" charset="0"/>
                  <a:buNone/>
                </a:pPr>
                <a:r>
                  <a:rPr lang="en-US" sz="1800" b="1" dirty="0"/>
                  <a:t>X</a:t>
                </a:r>
              </a:p>
            </p:txBody>
          </p:sp>
          <p:sp>
            <p:nvSpPr>
              <p:cNvPr id="80" name="Oval 52"/>
              <p:cNvSpPr>
                <a:spLocks noChangeArrowheads="1"/>
              </p:cNvSpPr>
              <p:nvPr/>
            </p:nvSpPr>
            <p:spPr bwMode="auto">
              <a:xfrm>
                <a:off x="5008" y="1731"/>
                <a:ext cx="261" cy="20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defTabSz="914400">
                  <a:lnSpc>
                    <a:spcPct val="108000"/>
                  </a:lnSpc>
                  <a:buClr>
                    <a:srgbClr val="000000"/>
                  </a:buClr>
                  <a:buSzPct val="100000"/>
                  <a:buFont typeface="Arial" charset="0"/>
                  <a:buNone/>
                </a:pPr>
                <a:r>
                  <a:rPr lang="en-US" sz="1800" b="1" dirty="0"/>
                  <a:t>Y</a:t>
                </a:r>
              </a:p>
            </p:txBody>
          </p:sp>
          <p:sp>
            <p:nvSpPr>
              <p:cNvPr id="81" name="Oval 53"/>
              <p:cNvSpPr>
                <a:spLocks noChangeArrowheads="1"/>
              </p:cNvSpPr>
              <p:nvPr/>
            </p:nvSpPr>
            <p:spPr bwMode="auto">
              <a:xfrm>
                <a:off x="4886" y="2176"/>
                <a:ext cx="260" cy="20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defTabSz="914400">
                  <a:lnSpc>
                    <a:spcPct val="108000"/>
                  </a:lnSpc>
                  <a:buClr>
                    <a:srgbClr val="000000"/>
                  </a:buClr>
                  <a:buSzPct val="100000"/>
                  <a:buFont typeface="Arial" charset="0"/>
                  <a:buNone/>
                </a:pPr>
                <a:r>
                  <a:rPr lang="en-US" sz="1800" b="1"/>
                  <a:t>W</a:t>
                </a:r>
              </a:p>
            </p:txBody>
          </p:sp>
          <p:sp>
            <p:nvSpPr>
              <p:cNvPr id="82" name="Oval 54"/>
              <p:cNvSpPr>
                <a:spLocks noChangeArrowheads="1"/>
              </p:cNvSpPr>
              <p:nvPr/>
            </p:nvSpPr>
            <p:spPr bwMode="auto">
              <a:xfrm>
                <a:off x="4712" y="2578"/>
                <a:ext cx="261" cy="20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defTabSz="914400">
                  <a:lnSpc>
                    <a:spcPct val="108000"/>
                  </a:lnSpc>
                  <a:buClr>
                    <a:srgbClr val="000000"/>
                  </a:buClr>
                  <a:buSzPct val="100000"/>
                  <a:buFont typeface="Arial" charset="0"/>
                  <a:buNone/>
                </a:pPr>
                <a:r>
                  <a:rPr lang="en-US" sz="1800" b="1"/>
                  <a:t>Z</a:t>
                </a:r>
              </a:p>
            </p:txBody>
          </p:sp>
          <p:cxnSp>
            <p:nvCxnSpPr>
              <p:cNvPr id="84" name="AutoShape 57"/>
              <p:cNvCxnSpPr>
                <a:cxnSpLocks noChangeShapeType="1"/>
              </p:cNvCxnSpPr>
              <p:nvPr/>
            </p:nvCxnSpPr>
            <p:spPr bwMode="auto">
              <a:xfrm flipH="1">
                <a:off x="5273" y="1063"/>
                <a:ext cx="5" cy="192"/>
              </a:xfrm>
              <a:prstGeom prst="straightConnector1">
                <a:avLst/>
              </a:prstGeom>
              <a:noFill/>
              <a:ln w="25400">
                <a:solidFill>
                  <a:srgbClr val="FF0000"/>
                </a:solidFill>
                <a:prstDash val="dash"/>
                <a:round/>
                <a:headEnd/>
                <a:tailEnd/>
              </a:ln>
            </p:spPr>
          </p:cxnSp>
          <p:cxnSp>
            <p:nvCxnSpPr>
              <p:cNvPr id="85" name="AutoShape 58"/>
              <p:cNvCxnSpPr>
                <a:cxnSpLocks noChangeShapeType="1"/>
              </p:cNvCxnSpPr>
              <p:nvPr/>
            </p:nvCxnSpPr>
            <p:spPr bwMode="auto">
              <a:xfrm flipH="1">
                <a:off x="5010" y="1937"/>
                <a:ext cx="123" cy="239"/>
              </a:xfrm>
              <a:prstGeom prst="straightConnector1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</p:spPr>
          </p:cxnSp>
          <p:cxnSp>
            <p:nvCxnSpPr>
              <p:cNvPr id="86" name="AutoShape 59"/>
              <p:cNvCxnSpPr>
                <a:cxnSpLocks noChangeShapeType="1"/>
              </p:cNvCxnSpPr>
              <p:nvPr/>
            </p:nvCxnSpPr>
            <p:spPr bwMode="auto">
              <a:xfrm flipH="1">
                <a:off x="4836" y="2382"/>
                <a:ext cx="174" cy="196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</p:spPr>
          </p:cxnSp>
          <p:cxnSp>
            <p:nvCxnSpPr>
              <p:cNvPr id="87" name="AutoShape 60"/>
              <p:cNvCxnSpPr>
                <a:cxnSpLocks noChangeShapeType="1"/>
              </p:cNvCxnSpPr>
              <p:nvPr/>
            </p:nvCxnSpPr>
            <p:spPr bwMode="auto">
              <a:xfrm>
                <a:off x="4837" y="2784"/>
                <a:ext cx="58" cy="533"/>
              </a:xfrm>
              <a:prstGeom prst="straightConnector1">
                <a:avLst/>
              </a:prstGeom>
              <a:noFill/>
              <a:ln w="25400">
                <a:solidFill>
                  <a:srgbClr val="FF0000"/>
                </a:solidFill>
                <a:prstDash val="dash"/>
                <a:round/>
                <a:headEnd/>
                <a:tailEnd/>
              </a:ln>
            </p:spPr>
          </p:cxnSp>
          <p:cxnSp>
            <p:nvCxnSpPr>
              <p:cNvPr id="88" name="AutoShape 61"/>
              <p:cNvCxnSpPr>
                <a:cxnSpLocks noChangeShapeType="1"/>
                <a:stCxn id="79" idx="5"/>
                <a:endCxn id="78" idx="3"/>
              </p:cNvCxnSpPr>
              <p:nvPr/>
            </p:nvCxnSpPr>
            <p:spPr bwMode="auto">
              <a:xfrm rot="5400000">
                <a:off x="4213" y="2287"/>
                <a:ext cx="2014" cy="302"/>
              </a:xfrm>
              <a:prstGeom prst="curvedConnector2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</p:spPr>
          </p:cxnSp>
          <p:cxnSp>
            <p:nvCxnSpPr>
              <p:cNvPr id="89" name="AutoShape 62"/>
              <p:cNvCxnSpPr>
                <a:cxnSpLocks noChangeShapeType="1"/>
                <a:stCxn id="80" idx="5"/>
                <a:endCxn id="78" idx="3"/>
              </p:cNvCxnSpPr>
              <p:nvPr/>
            </p:nvCxnSpPr>
            <p:spPr bwMode="auto">
              <a:xfrm rot="5400000">
                <a:off x="4381" y="2595"/>
                <a:ext cx="1538" cy="162"/>
              </a:xfrm>
              <a:prstGeom prst="curvedConnector2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</p:spPr>
          </p:cxnSp>
          <p:cxnSp>
            <p:nvCxnSpPr>
              <p:cNvPr id="90" name="AutoShape 63"/>
              <p:cNvCxnSpPr>
                <a:cxnSpLocks noChangeShapeType="1"/>
                <a:stCxn id="82" idx="5"/>
                <a:endCxn id="78" idx="0"/>
              </p:cNvCxnSpPr>
              <p:nvPr/>
            </p:nvCxnSpPr>
            <p:spPr bwMode="auto">
              <a:xfrm rot="5400000">
                <a:off x="4636" y="3019"/>
                <a:ext cx="563" cy="34"/>
              </a:xfrm>
              <a:prstGeom prst="curvedConnector3">
                <a:avLst>
                  <a:gd name="adj1" fmla="val 52574"/>
                </a:avLst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</p:spPr>
          </p:cxnSp>
          <p:cxnSp>
            <p:nvCxnSpPr>
              <p:cNvPr id="91" name="AutoShape 64"/>
              <p:cNvCxnSpPr>
                <a:cxnSpLocks noChangeShapeType="1"/>
                <a:stCxn id="81" idx="5"/>
                <a:endCxn id="78" idx="3"/>
              </p:cNvCxnSpPr>
              <p:nvPr/>
            </p:nvCxnSpPr>
            <p:spPr bwMode="auto">
              <a:xfrm rot="5400000">
                <a:off x="4542" y="2879"/>
                <a:ext cx="1093" cy="39"/>
              </a:xfrm>
              <a:prstGeom prst="curvedConnector2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</p:spPr>
          </p:cxnSp>
        </p:grpSp>
        <p:cxnSp>
          <p:nvCxnSpPr>
            <p:cNvPr id="77" name="AutoShape 25"/>
            <p:cNvCxnSpPr>
              <a:cxnSpLocks noChangeShapeType="1"/>
              <a:stCxn id="79" idx="4"/>
              <a:endCxn id="80" idx="0"/>
            </p:cNvCxnSpPr>
            <p:nvPr/>
          </p:nvCxnSpPr>
          <p:spPr bwMode="auto">
            <a:xfrm rot="5400000">
              <a:off x="8394469" y="2712560"/>
              <a:ext cx="371640" cy="264155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</p:cxnSp>
      </p:grpSp>
      <p:grpSp>
        <p:nvGrpSpPr>
          <p:cNvPr id="92" name="Group 101"/>
          <p:cNvGrpSpPr>
            <a:grpSpLocks/>
          </p:cNvGrpSpPr>
          <p:nvPr/>
        </p:nvGrpSpPr>
        <p:grpSpPr bwMode="auto">
          <a:xfrm>
            <a:off x="4597401" y="2052793"/>
            <a:ext cx="1315116" cy="3420462"/>
            <a:chOff x="3142" y="1113"/>
            <a:chExt cx="697" cy="2485"/>
          </a:xfrm>
        </p:grpSpPr>
        <p:sp>
          <p:nvSpPr>
            <p:cNvPr id="93" name="Rectangle 102"/>
            <p:cNvSpPr>
              <a:spLocks noChangeArrowheads="1"/>
            </p:cNvSpPr>
            <p:nvPr/>
          </p:nvSpPr>
          <p:spPr bwMode="auto">
            <a:xfrm>
              <a:off x="3168" y="3343"/>
              <a:ext cx="337" cy="25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108000"/>
                </a:lnSpc>
                <a:buClr>
                  <a:srgbClr val="000000"/>
                </a:buClr>
                <a:buSzPct val="100000"/>
                <a:buFont typeface="Arial" charset="0"/>
                <a:buNone/>
              </a:pPr>
              <a:r>
                <a:rPr lang="en-US" sz="1800"/>
                <a:t>1</a:t>
              </a:r>
            </a:p>
          </p:txBody>
        </p:sp>
        <p:sp>
          <p:nvSpPr>
            <p:cNvPr id="94" name="Oval 103"/>
            <p:cNvSpPr>
              <a:spLocks noChangeArrowheads="1"/>
            </p:cNvSpPr>
            <p:nvPr/>
          </p:nvSpPr>
          <p:spPr bwMode="auto">
            <a:xfrm>
              <a:off x="3578" y="1287"/>
              <a:ext cx="261" cy="206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defTabSz="914400">
                <a:lnSpc>
                  <a:spcPct val="108000"/>
                </a:lnSpc>
                <a:buClr>
                  <a:srgbClr val="000000"/>
                </a:buClr>
                <a:buSzPct val="100000"/>
                <a:buFont typeface="Arial" charset="0"/>
                <a:buNone/>
              </a:pPr>
              <a:r>
                <a:rPr lang="en-US" sz="1800" b="1" dirty="0"/>
                <a:t>X</a:t>
              </a:r>
            </a:p>
          </p:txBody>
        </p:sp>
        <p:sp>
          <p:nvSpPr>
            <p:cNvPr id="95" name="Oval 104"/>
            <p:cNvSpPr>
              <a:spLocks noChangeArrowheads="1"/>
            </p:cNvSpPr>
            <p:nvPr/>
          </p:nvSpPr>
          <p:spPr bwMode="auto">
            <a:xfrm>
              <a:off x="3438" y="1763"/>
              <a:ext cx="261" cy="206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defTabSz="914400">
                <a:lnSpc>
                  <a:spcPct val="108000"/>
                </a:lnSpc>
                <a:buClr>
                  <a:srgbClr val="000000"/>
                </a:buClr>
                <a:buSzPct val="100000"/>
                <a:buFont typeface="Arial" charset="0"/>
                <a:buNone/>
              </a:pPr>
              <a:r>
                <a:rPr lang="en-US" sz="1800" b="1"/>
                <a:t>Y</a:t>
              </a:r>
            </a:p>
          </p:txBody>
        </p:sp>
        <p:sp>
          <p:nvSpPr>
            <p:cNvPr id="96" name="Oval 105"/>
            <p:cNvSpPr>
              <a:spLocks noChangeArrowheads="1"/>
            </p:cNvSpPr>
            <p:nvPr/>
          </p:nvSpPr>
          <p:spPr bwMode="auto">
            <a:xfrm>
              <a:off x="3316" y="2208"/>
              <a:ext cx="260" cy="206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defTabSz="914400">
                <a:lnSpc>
                  <a:spcPct val="108000"/>
                </a:lnSpc>
                <a:buClr>
                  <a:srgbClr val="000000"/>
                </a:buClr>
                <a:buSzPct val="100000"/>
                <a:buFont typeface="Arial" charset="0"/>
                <a:buNone/>
              </a:pPr>
              <a:r>
                <a:rPr lang="en-US" sz="1800" b="1" dirty="0"/>
                <a:t>W</a:t>
              </a:r>
            </a:p>
          </p:txBody>
        </p:sp>
        <p:sp>
          <p:nvSpPr>
            <p:cNvPr id="97" name="Oval 106"/>
            <p:cNvSpPr>
              <a:spLocks noChangeArrowheads="1"/>
            </p:cNvSpPr>
            <p:nvPr/>
          </p:nvSpPr>
          <p:spPr bwMode="auto">
            <a:xfrm>
              <a:off x="3142" y="2610"/>
              <a:ext cx="261" cy="206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defTabSz="914400">
                <a:lnSpc>
                  <a:spcPct val="108000"/>
                </a:lnSpc>
                <a:buClr>
                  <a:srgbClr val="000000"/>
                </a:buClr>
                <a:buSzPct val="100000"/>
                <a:buFont typeface="Arial" charset="0"/>
                <a:buNone/>
              </a:pPr>
              <a:r>
                <a:rPr lang="en-US" sz="1800" b="1"/>
                <a:t>Z</a:t>
              </a:r>
            </a:p>
          </p:txBody>
        </p:sp>
        <p:cxnSp>
          <p:nvCxnSpPr>
            <p:cNvPr id="98" name="AutoShape 107"/>
            <p:cNvCxnSpPr>
              <a:cxnSpLocks noChangeShapeType="1"/>
              <a:stCxn id="94" idx="4"/>
              <a:endCxn id="95" idx="0"/>
            </p:cNvCxnSpPr>
            <p:nvPr/>
          </p:nvCxnSpPr>
          <p:spPr bwMode="auto">
            <a:xfrm flipH="1">
              <a:off x="3569" y="1493"/>
              <a:ext cx="139" cy="270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</p:cxnSp>
        <p:cxnSp>
          <p:nvCxnSpPr>
            <p:cNvPr id="100" name="AutoShape 109"/>
            <p:cNvCxnSpPr>
              <a:cxnSpLocks noChangeShapeType="1"/>
              <a:endCxn id="94" idx="0"/>
            </p:cNvCxnSpPr>
            <p:nvPr/>
          </p:nvCxnSpPr>
          <p:spPr bwMode="auto">
            <a:xfrm flipH="1">
              <a:off x="3708" y="1113"/>
              <a:ext cx="125" cy="174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prstDash val="dash"/>
              <a:round/>
              <a:headEnd/>
              <a:tailEnd/>
            </a:ln>
          </p:spPr>
        </p:cxnSp>
        <p:cxnSp>
          <p:nvCxnSpPr>
            <p:cNvPr id="101" name="AutoShape 110"/>
            <p:cNvCxnSpPr>
              <a:cxnSpLocks noChangeShapeType="1"/>
              <a:stCxn id="95" idx="4"/>
              <a:endCxn id="96" idx="0"/>
            </p:cNvCxnSpPr>
            <p:nvPr/>
          </p:nvCxnSpPr>
          <p:spPr bwMode="auto">
            <a:xfrm flipH="1">
              <a:off x="3446" y="1969"/>
              <a:ext cx="123" cy="239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</p:cxnSp>
        <p:cxnSp>
          <p:nvCxnSpPr>
            <p:cNvPr id="102" name="AutoShape 111"/>
            <p:cNvCxnSpPr>
              <a:cxnSpLocks noChangeShapeType="1"/>
              <a:stCxn id="96" idx="4"/>
              <a:endCxn id="97" idx="0"/>
            </p:cNvCxnSpPr>
            <p:nvPr/>
          </p:nvCxnSpPr>
          <p:spPr bwMode="auto">
            <a:xfrm flipH="1">
              <a:off x="3272" y="2414"/>
              <a:ext cx="174" cy="196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</p:cxnSp>
        <p:cxnSp>
          <p:nvCxnSpPr>
            <p:cNvPr id="103" name="AutoShape 112"/>
            <p:cNvCxnSpPr>
              <a:cxnSpLocks noChangeShapeType="1"/>
              <a:stCxn id="97" idx="4"/>
              <a:endCxn id="93" idx="0"/>
            </p:cNvCxnSpPr>
            <p:nvPr/>
          </p:nvCxnSpPr>
          <p:spPr bwMode="auto">
            <a:xfrm>
              <a:off x="3273" y="2816"/>
              <a:ext cx="64" cy="527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</p:spPr>
        </p:cxnSp>
        <p:cxnSp>
          <p:nvCxnSpPr>
            <p:cNvPr id="104" name="AutoShape 113"/>
            <p:cNvCxnSpPr>
              <a:cxnSpLocks noChangeShapeType="1"/>
              <a:stCxn id="94" idx="5"/>
              <a:endCxn id="93" idx="3"/>
            </p:cNvCxnSpPr>
            <p:nvPr/>
          </p:nvCxnSpPr>
          <p:spPr bwMode="auto">
            <a:xfrm rot="5400000">
              <a:off x="2649" y="2319"/>
              <a:ext cx="2008" cy="296"/>
            </a:xfrm>
            <a:prstGeom prst="curvedConnector2">
              <a:avLst/>
            </a:prstGeom>
            <a:noFill/>
            <a:ln w="25400">
              <a:solidFill>
                <a:srgbClr val="3333CC"/>
              </a:solidFill>
              <a:prstDash val="solid"/>
              <a:round/>
              <a:headEnd/>
              <a:tailEnd/>
            </a:ln>
          </p:spPr>
        </p:cxnSp>
        <p:cxnSp>
          <p:nvCxnSpPr>
            <p:cNvPr id="105" name="AutoShape 114"/>
            <p:cNvCxnSpPr>
              <a:cxnSpLocks noChangeShapeType="1"/>
              <a:stCxn id="95" idx="5"/>
              <a:endCxn id="93" idx="3"/>
            </p:cNvCxnSpPr>
            <p:nvPr/>
          </p:nvCxnSpPr>
          <p:spPr bwMode="auto">
            <a:xfrm rot="5400000">
              <a:off x="2817" y="2627"/>
              <a:ext cx="1532" cy="156"/>
            </a:xfrm>
            <a:prstGeom prst="curvedConnector2">
              <a:avLst/>
            </a:prstGeom>
            <a:noFill/>
            <a:ln w="25400">
              <a:solidFill>
                <a:srgbClr val="3333CC"/>
              </a:solidFill>
              <a:prstDash val="solid"/>
              <a:round/>
              <a:headEnd/>
              <a:tailEnd/>
            </a:ln>
          </p:spPr>
        </p:cxnSp>
        <p:cxnSp>
          <p:nvCxnSpPr>
            <p:cNvPr id="106" name="AutoShape 115"/>
            <p:cNvCxnSpPr>
              <a:cxnSpLocks noChangeShapeType="1"/>
              <a:stCxn id="97" idx="5"/>
              <a:endCxn id="93" idx="0"/>
            </p:cNvCxnSpPr>
            <p:nvPr/>
          </p:nvCxnSpPr>
          <p:spPr bwMode="auto">
            <a:xfrm rot="5400000">
              <a:off x="3072" y="3051"/>
              <a:ext cx="557" cy="28"/>
            </a:xfrm>
            <a:prstGeom prst="curvedConnector3">
              <a:avLst>
                <a:gd name="adj1" fmla="val 52602"/>
              </a:avLst>
            </a:prstGeom>
            <a:noFill/>
            <a:ln w="25400">
              <a:solidFill>
                <a:srgbClr val="FF0000"/>
              </a:solidFill>
              <a:prstDash val="dash"/>
              <a:round/>
              <a:headEnd/>
              <a:tailEnd/>
            </a:ln>
          </p:spPr>
        </p:cxnSp>
        <p:cxnSp>
          <p:nvCxnSpPr>
            <p:cNvPr id="107" name="AutoShape 116"/>
            <p:cNvCxnSpPr>
              <a:cxnSpLocks noChangeShapeType="1"/>
              <a:stCxn id="96" idx="5"/>
              <a:endCxn id="93" idx="3"/>
            </p:cNvCxnSpPr>
            <p:nvPr/>
          </p:nvCxnSpPr>
          <p:spPr bwMode="auto">
            <a:xfrm rot="5400000">
              <a:off x="2978" y="2911"/>
              <a:ext cx="1087" cy="33"/>
            </a:xfrm>
            <a:prstGeom prst="curvedConnector2">
              <a:avLst/>
            </a:prstGeom>
            <a:noFill/>
            <a:ln w="25400">
              <a:solidFill>
                <a:srgbClr val="3333CC"/>
              </a:solidFill>
              <a:prstDash val="solid"/>
              <a:round/>
              <a:headEnd/>
              <a:tailEnd/>
            </a:ln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2"/>
          <p:cNvSpPr>
            <a:spLocks noGrp="1" noChangeArrowheads="1"/>
          </p:cNvSpPr>
          <p:nvPr>
            <p:ph type="title"/>
          </p:nvPr>
        </p:nvSpPr>
        <p:spPr>
          <a:xfrm>
            <a:off x="374073" y="163945"/>
            <a:ext cx="84582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Trace </a:t>
            </a:r>
            <a:r>
              <a:rPr lang="en-US" dirty="0"/>
              <a:t>BDD Construction Cont..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77800" y="1587500"/>
            <a:ext cx="1676400" cy="329334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None/>
            </a:pPr>
            <a:r>
              <a:rPr lang="en-US" sz="1800" dirty="0" smtClean="0"/>
              <a:t>Unique Table</a:t>
            </a:r>
            <a:endParaRPr lang="en-US" sz="1800" dirty="0"/>
          </a:p>
        </p:txBody>
      </p:sp>
      <p:sp>
        <p:nvSpPr>
          <p:cNvPr id="124" name="Text Box 16"/>
          <p:cNvSpPr txBox="1">
            <a:spLocks noChangeArrowheads="1"/>
          </p:cNvSpPr>
          <p:nvPr/>
        </p:nvSpPr>
        <p:spPr bwMode="auto">
          <a:xfrm>
            <a:off x="6883401" y="5613652"/>
            <a:ext cx="2260600" cy="3877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lnSpc>
                <a:spcPct val="108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1800" dirty="0" smtClean="0"/>
              <a:t>f</a:t>
            </a:r>
            <a:r>
              <a:rPr lang="en-US" sz="1800" baseline="-25000" dirty="0" smtClean="0"/>
              <a:t>d1 </a:t>
            </a:r>
            <a:r>
              <a:rPr lang="en-US" sz="1800" dirty="0"/>
              <a:t>= (</a:t>
            </a:r>
            <a:r>
              <a:rPr lang="en-US" sz="1800" dirty="0" smtClean="0"/>
              <a:t>X’ </a:t>
            </a:r>
            <a:r>
              <a:rPr lang="en-US" sz="1800" dirty="0"/>
              <a:t>* </a:t>
            </a:r>
            <a:r>
              <a:rPr lang="en-US" sz="1800" dirty="0" smtClean="0"/>
              <a:t>Y’ </a:t>
            </a:r>
            <a:r>
              <a:rPr lang="en-US" sz="1800" dirty="0"/>
              <a:t>* </a:t>
            </a:r>
            <a:r>
              <a:rPr lang="en-US" sz="1800" dirty="0" smtClean="0"/>
              <a:t>Z’ </a:t>
            </a:r>
            <a:r>
              <a:rPr lang="en-US" sz="1800" dirty="0"/>
              <a:t>* </a:t>
            </a:r>
            <a:r>
              <a:rPr lang="en-US" sz="1800" dirty="0" smtClean="0"/>
              <a:t>W)</a:t>
            </a:r>
            <a:endParaRPr lang="en-US" sz="1800" dirty="0"/>
          </a:p>
        </p:txBody>
      </p:sp>
      <p:grpSp>
        <p:nvGrpSpPr>
          <p:cNvPr id="125" name="Group 66"/>
          <p:cNvGrpSpPr>
            <a:grpSpLocks/>
          </p:cNvGrpSpPr>
          <p:nvPr/>
        </p:nvGrpSpPr>
        <p:grpSpPr bwMode="auto">
          <a:xfrm>
            <a:off x="7051676" y="2121258"/>
            <a:ext cx="1315116" cy="3442485"/>
            <a:chOff x="3142" y="1097"/>
            <a:chExt cx="697" cy="2501"/>
          </a:xfrm>
        </p:grpSpPr>
        <p:sp>
          <p:nvSpPr>
            <p:cNvPr id="126" name="Rectangle 30"/>
            <p:cNvSpPr>
              <a:spLocks noChangeArrowheads="1"/>
            </p:cNvSpPr>
            <p:nvPr/>
          </p:nvSpPr>
          <p:spPr bwMode="auto">
            <a:xfrm>
              <a:off x="3168" y="3343"/>
              <a:ext cx="337" cy="25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108000"/>
                </a:lnSpc>
                <a:buClr>
                  <a:srgbClr val="000000"/>
                </a:buClr>
                <a:buSzPct val="100000"/>
                <a:buFont typeface="Arial" charset="0"/>
                <a:buNone/>
              </a:pPr>
              <a:r>
                <a:rPr lang="en-US" sz="1800"/>
                <a:t>1</a:t>
              </a:r>
            </a:p>
          </p:txBody>
        </p:sp>
        <p:sp>
          <p:nvSpPr>
            <p:cNvPr id="127" name="Oval 20"/>
            <p:cNvSpPr>
              <a:spLocks noChangeArrowheads="1"/>
            </p:cNvSpPr>
            <p:nvPr/>
          </p:nvSpPr>
          <p:spPr bwMode="auto">
            <a:xfrm>
              <a:off x="3578" y="1287"/>
              <a:ext cx="261" cy="206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108000"/>
                </a:lnSpc>
                <a:buClr>
                  <a:srgbClr val="000000"/>
                </a:buClr>
                <a:buSzPct val="100000"/>
                <a:buFont typeface="Arial" charset="0"/>
                <a:buNone/>
              </a:pPr>
              <a:r>
                <a:rPr lang="en-US" sz="1800" b="1"/>
                <a:t>X</a:t>
              </a:r>
            </a:p>
          </p:txBody>
        </p:sp>
        <p:sp>
          <p:nvSpPr>
            <p:cNvPr id="128" name="Oval 22"/>
            <p:cNvSpPr>
              <a:spLocks noChangeArrowheads="1"/>
            </p:cNvSpPr>
            <p:nvPr/>
          </p:nvSpPr>
          <p:spPr bwMode="auto">
            <a:xfrm>
              <a:off x="3438" y="1763"/>
              <a:ext cx="261" cy="206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108000"/>
                </a:lnSpc>
                <a:buClr>
                  <a:srgbClr val="000000"/>
                </a:buClr>
                <a:buSzPct val="100000"/>
                <a:buFont typeface="Arial" charset="0"/>
                <a:buNone/>
              </a:pPr>
              <a:r>
                <a:rPr lang="en-US" sz="1800" b="1"/>
                <a:t>Y</a:t>
              </a:r>
            </a:p>
          </p:txBody>
        </p:sp>
        <p:sp>
          <p:nvSpPr>
            <p:cNvPr id="129" name="Oval 23"/>
            <p:cNvSpPr>
              <a:spLocks noChangeArrowheads="1"/>
            </p:cNvSpPr>
            <p:nvPr/>
          </p:nvSpPr>
          <p:spPr bwMode="auto">
            <a:xfrm>
              <a:off x="3316" y="2208"/>
              <a:ext cx="260" cy="206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108000"/>
                </a:lnSpc>
                <a:buClr>
                  <a:srgbClr val="000000"/>
                </a:buClr>
                <a:buSzPct val="100000"/>
                <a:buFont typeface="Arial" charset="0"/>
                <a:buNone/>
              </a:pPr>
              <a:r>
                <a:rPr lang="en-US" sz="1800" b="1" dirty="0"/>
                <a:t>W</a:t>
              </a:r>
            </a:p>
          </p:txBody>
        </p:sp>
        <p:sp>
          <p:nvSpPr>
            <p:cNvPr id="130" name="Oval 24"/>
            <p:cNvSpPr>
              <a:spLocks noChangeArrowheads="1"/>
            </p:cNvSpPr>
            <p:nvPr/>
          </p:nvSpPr>
          <p:spPr bwMode="auto">
            <a:xfrm>
              <a:off x="3142" y="2610"/>
              <a:ext cx="261" cy="206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108000"/>
                </a:lnSpc>
                <a:buClr>
                  <a:srgbClr val="000000"/>
                </a:buClr>
                <a:buSzPct val="100000"/>
                <a:buFont typeface="Arial" charset="0"/>
                <a:buNone/>
              </a:pPr>
              <a:r>
                <a:rPr lang="en-US" sz="1800" b="1" dirty="0"/>
                <a:t>Z</a:t>
              </a:r>
            </a:p>
          </p:txBody>
        </p:sp>
        <p:cxnSp>
          <p:nvCxnSpPr>
            <p:cNvPr id="131" name="AutoShape 25"/>
            <p:cNvCxnSpPr>
              <a:cxnSpLocks noChangeShapeType="1"/>
              <a:stCxn id="127" idx="4"/>
              <a:endCxn id="128" idx="0"/>
            </p:cNvCxnSpPr>
            <p:nvPr/>
          </p:nvCxnSpPr>
          <p:spPr bwMode="auto">
            <a:xfrm flipH="1">
              <a:off x="3569" y="1493"/>
              <a:ext cx="139" cy="270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133" name="AutoShape 27"/>
            <p:cNvCxnSpPr>
              <a:cxnSpLocks noChangeShapeType="1"/>
              <a:endCxn id="127" idx="0"/>
            </p:cNvCxnSpPr>
            <p:nvPr/>
          </p:nvCxnSpPr>
          <p:spPr bwMode="auto">
            <a:xfrm rot="5400000">
              <a:off x="3649" y="1156"/>
              <a:ext cx="190" cy="71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prstDash val="dash"/>
              <a:round/>
              <a:headEnd/>
              <a:tailEnd/>
            </a:ln>
          </p:spPr>
        </p:cxnSp>
        <p:cxnSp>
          <p:nvCxnSpPr>
            <p:cNvPr id="134" name="AutoShape 28"/>
            <p:cNvCxnSpPr>
              <a:cxnSpLocks noChangeShapeType="1"/>
              <a:stCxn id="128" idx="4"/>
              <a:endCxn id="129" idx="0"/>
            </p:cNvCxnSpPr>
            <p:nvPr/>
          </p:nvCxnSpPr>
          <p:spPr bwMode="auto">
            <a:xfrm flipH="1">
              <a:off x="3446" y="1969"/>
              <a:ext cx="123" cy="239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135" name="AutoShape 29"/>
            <p:cNvCxnSpPr>
              <a:cxnSpLocks noChangeShapeType="1"/>
              <a:stCxn id="129" idx="4"/>
              <a:endCxn id="130" idx="0"/>
            </p:cNvCxnSpPr>
            <p:nvPr/>
          </p:nvCxnSpPr>
          <p:spPr bwMode="auto">
            <a:xfrm flipH="1">
              <a:off x="3272" y="2414"/>
              <a:ext cx="174" cy="196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136" name="AutoShape 31"/>
            <p:cNvCxnSpPr>
              <a:cxnSpLocks noChangeShapeType="1"/>
              <a:stCxn id="130" idx="4"/>
              <a:endCxn id="126" idx="0"/>
            </p:cNvCxnSpPr>
            <p:nvPr/>
          </p:nvCxnSpPr>
          <p:spPr bwMode="auto">
            <a:xfrm>
              <a:off x="3273" y="2816"/>
              <a:ext cx="64" cy="527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</p:spPr>
        </p:cxnSp>
        <p:cxnSp>
          <p:nvCxnSpPr>
            <p:cNvPr id="137" name="AutoShape 32"/>
            <p:cNvCxnSpPr>
              <a:cxnSpLocks noChangeShapeType="1"/>
              <a:stCxn id="127" idx="5"/>
              <a:endCxn id="126" idx="3"/>
            </p:cNvCxnSpPr>
            <p:nvPr/>
          </p:nvCxnSpPr>
          <p:spPr bwMode="auto">
            <a:xfrm rot="5400000">
              <a:off x="2649" y="2319"/>
              <a:ext cx="2008" cy="296"/>
            </a:xfrm>
            <a:prstGeom prst="curvedConnector2">
              <a:avLst/>
            </a:prstGeom>
            <a:noFill/>
            <a:ln w="25400">
              <a:solidFill>
                <a:srgbClr val="3333CC"/>
              </a:solidFill>
              <a:prstDash val="solid"/>
              <a:round/>
              <a:headEnd/>
              <a:tailEnd/>
            </a:ln>
          </p:spPr>
        </p:cxnSp>
        <p:cxnSp>
          <p:nvCxnSpPr>
            <p:cNvPr id="138" name="AutoShape 33"/>
            <p:cNvCxnSpPr>
              <a:cxnSpLocks noChangeShapeType="1"/>
              <a:stCxn id="128" idx="5"/>
              <a:endCxn id="126" idx="3"/>
            </p:cNvCxnSpPr>
            <p:nvPr/>
          </p:nvCxnSpPr>
          <p:spPr bwMode="auto">
            <a:xfrm rot="5400000">
              <a:off x="2817" y="2627"/>
              <a:ext cx="1532" cy="156"/>
            </a:xfrm>
            <a:prstGeom prst="curvedConnector2">
              <a:avLst/>
            </a:prstGeom>
            <a:noFill/>
            <a:ln w="25400">
              <a:solidFill>
                <a:srgbClr val="3333CC"/>
              </a:solidFill>
              <a:prstDash val="solid"/>
              <a:round/>
              <a:headEnd/>
              <a:tailEnd/>
            </a:ln>
          </p:spPr>
        </p:cxnSp>
        <p:cxnSp>
          <p:nvCxnSpPr>
            <p:cNvPr id="139" name="AutoShape 34"/>
            <p:cNvCxnSpPr>
              <a:cxnSpLocks noChangeShapeType="1"/>
              <a:stCxn id="130" idx="5"/>
              <a:endCxn id="126" idx="0"/>
            </p:cNvCxnSpPr>
            <p:nvPr/>
          </p:nvCxnSpPr>
          <p:spPr bwMode="auto">
            <a:xfrm rot="5400000">
              <a:off x="3072" y="3051"/>
              <a:ext cx="557" cy="28"/>
            </a:xfrm>
            <a:prstGeom prst="curvedConnector3">
              <a:avLst>
                <a:gd name="adj1" fmla="val 52602"/>
              </a:avLst>
            </a:prstGeom>
            <a:noFill/>
            <a:ln w="25400">
              <a:solidFill>
                <a:srgbClr val="FF0000"/>
              </a:solidFill>
              <a:prstDash val="dash"/>
              <a:round/>
              <a:headEnd/>
              <a:tailEnd/>
            </a:ln>
          </p:spPr>
        </p:cxnSp>
        <p:cxnSp>
          <p:nvCxnSpPr>
            <p:cNvPr id="140" name="AutoShape 35"/>
            <p:cNvCxnSpPr>
              <a:cxnSpLocks noChangeShapeType="1"/>
              <a:stCxn id="129" idx="5"/>
              <a:endCxn id="126" idx="3"/>
            </p:cNvCxnSpPr>
            <p:nvPr/>
          </p:nvCxnSpPr>
          <p:spPr bwMode="auto">
            <a:xfrm rot="5400000">
              <a:off x="2978" y="2911"/>
              <a:ext cx="1087" cy="33"/>
            </a:xfrm>
            <a:prstGeom prst="curvedConnector2">
              <a:avLst/>
            </a:prstGeom>
            <a:noFill/>
            <a:ln w="25400">
              <a:solidFill>
                <a:srgbClr val="3333CC"/>
              </a:solidFill>
              <a:prstDash val="solid"/>
              <a:round/>
              <a:headEnd/>
              <a:tailEnd/>
            </a:ln>
          </p:spPr>
        </p:cxnSp>
      </p:grpSp>
      <p:sp>
        <p:nvSpPr>
          <p:cNvPr id="141" name="Text Box 40"/>
          <p:cNvSpPr txBox="1">
            <a:spLocks noChangeArrowheads="1"/>
          </p:cNvSpPr>
          <p:nvPr/>
        </p:nvSpPr>
        <p:spPr bwMode="auto">
          <a:xfrm>
            <a:off x="6420379" y="5660988"/>
            <a:ext cx="2310871" cy="3877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defTabSz="914400">
              <a:lnSpc>
                <a:spcPct val="108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1800" dirty="0" smtClean="0"/>
              <a:t>f</a:t>
            </a:r>
            <a:r>
              <a:rPr lang="en-US" sz="1800" baseline="-25000" dirty="0" smtClean="0"/>
              <a:t>d0 </a:t>
            </a:r>
            <a:r>
              <a:rPr lang="en-US" sz="1800" dirty="0"/>
              <a:t>= (</a:t>
            </a:r>
            <a:r>
              <a:rPr lang="en-US" sz="1800" dirty="0" smtClean="0"/>
              <a:t>X’ </a:t>
            </a:r>
            <a:r>
              <a:rPr lang="en-US" sz="1800" dirty="0"/>
              <a:t>* </a:t>
            </a:r>
            <a:r>
              <a:rPr lang="en-US" sz="1800" dirty="0" smtClean="0"/>
              <a:t>Y’ </a:t>
            </a:r>
            <a:r>
              <a:rPr lang="en-US" sz="1800" dirty="0"/>
              <a:t>* </a:t>
            </a:r>
            <a:r>
              <a:rPr lang="en-US" sz="1800" dirty="0" smtClean="0"/>
              <a:t>Z’ </a:t>
            </a:r>
            <a:r>
              <a:rPr lang="en-US" sz="1800" dirty="0"/>
              <a:t>* </a:t>
            </a:r>
            <a:r>
              <a:rPr lang="en-US" sz="1800" dirty="0" smtClean="0"/>
              <a:t>W’)</a:t>
            </a:r>
            <a:endParaRPr lang="en-US" sz="1800" dirty="0"/>
          </a:p>
        </p:txBody>
      </p:sp>
      <p:sp>
        <p:nvSpPr>
          <p:cNvPr id="142" name="Text Box 44"/>
          <p:cNvSpPr txBox="1">
            <a:spLocks noChangeArrowheads="1"/>
          </p:cNvSpPr>
          <p:nvPr/>
        </p:nvSpPr>
        <p:spPr bwMode="auto">
          <a:xfrm>
            <a:off x="5135983" y="3836947"/>
            <a:ext cx="375817" cy="486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lnSpc>
                <a:spcPct val="108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dirty="0"/>
              <a:t>=</a:t>
            </a:r>
          </a:p>
        </p:txBody>
      </p:sp>
      <p:sp>
        <p:nvSpPr>
          <p:cNvPr id="143" name="Text Box 45"/>
          <p:cNvSpPr txBox="1">
            <a:spLocks noChangeArrowheads="1"/>
          </p:cNvSpPr>
          <p:nvPr/>
        </p:nvSpPr>
        <p:spPr bwMode="auto">
          <a:xfrm>
            <a:off x="6762978" y="3769988"/>
            <a:ext cx="437921" cy="5519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lnSpc>
                <a:spcPct val="108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2800" dirty="0"/>
              <a:t>+</a:t>
            </a:r>
          </a:p>
        </p:txBody>
      </p:sp>
      <p:sp>
        <p:nvSpPr>
          <p:cNvPr id="182" name="Text Box 93"/>
          <p:cNvSpPr txBox="1">
            <a:spLocks noChangeArrowheads="1"/>
          </p:cNvSpPr>
          <p:nvPr/>
        </p:nvSpPr>
        <p:spPr bwMode="auto">
          <a:xfrm>
            <a:off x="2292822" y="5752774"/>
            <a:ext cx="4349278" cy="3877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defTabSz="914400">
              <a:lnSpc>
                <a:spcPct val="108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1800" dirty="0" err="1"/>
              <a:t>f</a:t>
            </a:r>
            <a:r>
              <a:rPr lang="en-US" sz="1800" baseline="-25000" dirty="0" err="1" smtClean="0"/>
              <a:t>trace</a:t>
            </a:r>
            <a:r>
              <a:rPr lang="en-US" sz="1800" baseline="-25000" dirty="0" smtClean="0"/>
              <a:t> </a:t>
            </a:r>
            <a:r>
              <a:rPr lang="en-US" sz="1800" dirty="0"/>
              <a:t>= (</a:t>
            </a:r>
            <a:r>
              <a:rPr lang="en-US" sz="1800" dirty="0" smtClean="0"/>
              <a:t>X’ </a:t>
            </a:r>
            <a:r>
              <a:rPr lang="en-US" sz="1800" dirty="0"/>
              <a:t>* </a:t>
            </a:r>
            <a:r>
              <a:rPr lang="en-US" sz="1800" dirty="0" smtClean="0"/>
              <a:t>Y’ </a:t>
            </a:r>
            <a:r>
              <a:rPr lang="en-US" sz="1800" dirty="0"/>
              <a:t>* </a:t>
            </a:r>
            <a:r>
              <a:rPr lang="en-US" sz="1800" dirty="0" smtClean="0"/>
              <a:t>Z’ </a:t>
            </a:r>
            <a:r>
              <a:rPr lang="en-US" sz="1800" dirty="0"/>
              <a:t>* </a:t>
            </a:r>
            <a:r>
              <a:rPr lang="en-US" sz="1800" dirty="0" smtClean="0"/>
              <a:t>W’) </a:t>
            </a:r>
            <a:r>
              <a:rPr lang="en-US" sz="1800" dirty="0"/>
              <a:t>+ (</a:t>
            </a:r>
            <a:r>
              <a:rPr lang="en-US" sz="1800" dirty="0" smtClean="0"/>
              <a:t>X’ </a:t>
            </a:r>
            <a:r>
              <a:rPr lang="en-US" sz="1800" dirty="0"/>
              <a:t>* Y’ * Z’ * </a:t>
            </a:r>
            <a:r>
              <a:rPr lang="en-US" sz="1800" dirty="0" smtClean="0"/>
              <a:t>W)</a:t>
            </a:r>
            <a:endParaRPr lang="en-US" sz="1800" dirty="0"/>
          </a:p>
        </p:txBody>
      </p:sp>
      <p:grpSp>
        <p:nvGrpSpPr>
          <p:cNvPr id="186" name="Group 101"/>
          <p:cNvGrpSpPr>
            <a:grpSpLocks/>
          </p:cNvGrpSpPr>
          <p:nvPr/>
        </p:nvGrpSpPr>
        <p:grpSpPr bwMode="auto">
          <a:xfrm>
            <a:off x="2298701" y="2027393"/>
            <a:ext cx="1315116" cy="3420462"/>
            <a:chOff x="3142" y="1113"/>
            <a:chExt cx="697" cy="2485"/>
          </a:xfrm>
        </p:grpSpPr>
        <p:sp>
          <p:nvSpPr>
            <p:cNvPr id="187" name="Rectangle 102"/>
            <p:cNvSpPr>
              <a:spLocks noChangeArrowheads="1"/>
            </p:cNvSpPr>
            <p:nvPr/>
          </p:nvSpPr>
          <p:spPr bwMode="auto">
            <a:xfrm>
              <a:off x="3168" y="3343"/>
              <a:ext cx="337" cy="25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108000"/>
                </a:lnSpc>
                <a:buClr>
                  <a:srgbClr val="000000"/>
                </a:buClr>
                <a:buSzPct val="100000"/>
                <a:buFont typeface="Arial" charset="0"/>
                <a:buNone/>
              </a:pPr>
              <a:r>
                <a:rPr lang="en-US" sz="1800"/>
                <a:t>1</a:t>
              </a:r>
            </a:p>
          </p:txBody>
        </p:sp>
        <p:sp>
          <p:nvSpPr>
            <p:cNvPr id="188" name="Oval 103"/>
            <p:cNvSpPr>
              <a:spLocks noChangeArrowheads="1"/>
            </p:cNvSpPr>
            <p:nvPr/>
          </p:nvSpPr>
          <p:spPr bwMode="auto">
            <a:xfrm>
              <a:off x="3578" y="1287"/>
              <a:ext cx="261" cy="206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defTabSz="914400">
                <a:lnSpc>
                  <a:spcPct val="108000"/>
                </a:lnSpc>
                <a:buClr>
                  <a:srgbClr val="000000"/>
                </a:buClr>
                <a:buSzPct val="100000"/>
                <a:buFont typeface="Arial" charset="0"/>
                <a:buNone/>
              </a:pPr>
              <a:r>
                <a:rPr lang="en-US" sz="1800" b="1"/>
                <a:t>X</a:t>
              </a:r>
            </a:p>
          </p:txBody>
        </p:sp>
        <p:sp>
          <p:nvSpPr>
            <p:cNvPr id="189" name="Oval 104"/>
            <p:cNvSpPr>
              <a:spLocks noChangeArrowheads="1"/>
            </p:cNvSpPr>
            <p:nvPr/>
          </p:nvSpPr>
          <p:spPr bwMode="auto">
            <a:xfrm>
              <a:off x="3438" y="1763"/>
              <a:ext cx="261" cy="206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defTabSz="914400">
                <a:lnSpc>
                  <a:spcPct val="108000"/>
                </a:lnSpc>
                <a:buClr>
                  <a:srgbClr val="000000"/>
                </a:buClr>
                <a:buSzPct val="100000"/>
                <a:buFont typeface="Arial" charset="0"/>
                <a:buNone/>
              </a:pPr>
              <a:r>
                <a:rPr lang="en-US" sz="1800" b="1"/>
                <a:t>Y</a:t>
              </a:r>
            </a:p>
          </p:txBody>
        </p:sp>
        <p:sp>
          <p:nvSpPr>
            <p:cNvPr id="190" name="Oval 105"/>
            <p:cNvSpPr>
              <a:spLocks noChangeArrowheads="1"/>
            </p:cNvSpPr>
            <p:nvPr/>
          </p:nvSpPr>
          <p:spPr bwMode="auto">
            <a:xfrm>
              <a:off x="3316" y="2208"/>
              <a:ext cx="260" cy="206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defTabSz="914400">
                <a:lnSpc>
                  <a:spcPct val="108000"/>
                </a:lnSpc>
                <a:buClr>
                  <a:srgbClr val="000000"/>
                </a:buClr>
                <a:buSzPct val="100000"/>
                <a:buFont typeface="Arial" charset="0"/>
                <a:buNone/>
              </a:pPr>
              <a:r>
                <a:rPr lang="en-US" sz="1800" b="1" dirty="0"/>
                <a:t>W</a:t>
              </a:r>
            </a:p>
          </p:txBody>
        </p:sp>
        <p:sp>
          <p:nvSpPr>
            <p:cNvPr id="191" name="Oval 106"/>
            <p:cNvSpPr>
              <a:spLocks noChangeArrowheads="1"/>
            </p:cNvSpPr>
            <p:nvPr/>
          </p:nvSpPr>
          <p:spPr bwMode="auto">
            <a:xfrm>
              <a:off x="3142" y="2610"/>
              <a:ext cx="261" cy="206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defTabSz="914400">
                <a:lnSpc>
                  <a:spcPct val="108000"/>
                </a:lnSpc>
                <a:buClr>
                  <a:srgbClr val="000000"/>
                </a:buClr>
                <a:buSzPct val="100000"/>
                <a:buFont typeface="Arial" charset="0"/>
                <a:buNone/>
              </a:pPr>
              <a:r>
                <a:rPr lang="en-US" sz="1800" b="1"/>
                <a:t>Z</a:t>
              </a:r>
            </a:p>
          </p:txBody>
        </p:sp>
        <p:cxnSp>
          <p:nvCxnSpPr>
            <p:cNvPr id="192" name="AutoShape 107"/>
            <p:cNvCxnSpPr>
              <a:cxnSpLocks noChangeShapeType="1"/>
              <a:stCxn id="188" idx="4"/>
              <a:endCxn id="189" idx="0"/>
            </p:cNvCxnSpPr>
            <p:nvPr/>
          </p:nvCxnSpPr>
          <p:spPr bwMode="auto">
            <a:xfrm flipH="1">
              <a:off x="3569" y="1493"/>
              <a:ext cx="139" cy="270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</p:cxnSp>
        <p:cxnSp>
          <p:nvCxnSpPr>
            <p:cNvPr id="194" name="AutoShape 109"/>
            <p:cNvCxnSpPr>
              <a:cxnSpLocks noChangeShapeType="1"/>
              <a:endCxn id="188" idx="0"/>
            </p:cNvCxnSpPr>
            <p:nvPr/>
          </p:nvCxnSpPr>
          <p:spPr bwMode="auto">
            <a:xfrm flipH="1">
              <a:off x="3708" y="1113"/>
              <a:ext cx="125" cy="174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prstDash val="dash"/>
              <a:round/>
              <a:headEnd/>
              <a:tailEnd/>
            </a:ln>
          </p:spPr>
        </p:cxnSp>
        <p:cxnSp>
          <p:nvCxnSpPr>
            <p:cNvPr id="195" name="AutoShape 110"/>
            <p:cNvCxnSpPr>
              <a:cxnSpLocks noChangeShapeType="1"/>
              <a:stCxn id="189" idx="4"/>
              <a:endCxn id="190" idx="0"/>
            </p:cNvCxnSpPr>
            <p:nvPr/>
          </p:nvCxnSpPr>
          <p:spPr bwMode="auto">
            <a:xfrm flipH="1">
              <a:off x="3446" y="1969"/>
              <a:ext cx="123" cy="239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</p:cxnSp>
        <p:cxnSp>
          <p:nvCxnSpPr>
            <p:cNvPr id="196" name="AutoShape 111"/>
            <p:cNvCxnSpPr>
              <a:cxnSpLocks noChangeShapeType="1"/>
              <a:stCxn id="190" idx="4"/>
              <a:endCxn id="191" idx="0"/>
            </p:cNvCxnSpPr>
            <p:nvPr/>
          </p:nvCxnSpPr>
          <p:spPr bwMode="auto">
            <a:xfrm flipH="1">
              <a:off x="3272" y="2414"/>
              <a:ext cx="174" cy="196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</p:cxnSp>
        <p:cxnSp>
          <p:nvCxnSpPr>
            <p:cNvPr id="197" name="AutoShape 112"/>
            <p:cNvCxnSpPr>
              <a:cxnSpLocks noChangeShapeType="1"/>
              <a:stCxn id="191" idx="4"/>
              <a:endCxn id="187" idx="0"/>
            </p:cNvCxnSpPr>
            <p:nvPr/>
          </p:nvCxnSpPr>
          <p:spPr bwMode="auto">
            <a:xfrm>
              <a:off x="3273" y="2816"/>
              <a:ext cx="64" cy="527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</p:spPr>
        </p:cxnSp>
        <p:cxnSp>
          <p:nvCxnSpPr>
            <p:cNvPr id="198" name="AutoShape 113"/>
            <p:cNvCxnSpPr>
              <a:cxnSpLocks noChangeShapeType="1"/>
              <a:stCxn id="188" idx="5"/>
              <a:endCxn id="187" idx="3"/>
            </p:cNvCxnSpPr>
            <p:nvPr/>
          </p:nvCxnSpPr>
          <p:spPr bwMode="auto">
            <a:xfrm rot="5400000">
              <a:off x="2649" y="2319"/>
              <a:ext cx="2008" cy="296"/>
            </a:xfrm>
            <a:prstGeom prst="curvedConnector2">
              <a:avLst/>
            </a:prstGeom>
            <a:noFill/>
            <a:ln w="25400">
              <a:solidFill>
                <a:srgbClr val="3333CC"/>
              </a:solidFill>
              <a:prstDash val="solid"/>
              <a:round/>
              <a:headEnd/>
              <a:tailEnd/>
            </a:ln>
          </p:spPr>
        </p:cxnSp>
        <p:cxnSp>
          <p:nvCxnSpPr>
            <p:cNvPr id="199" name="AutoShape 114"/>
            <p:cNvCxnSpPr>
              <a:cxnSpLocks noChangeShapeType="1"/>
              <a:stCxn id="189" idx="5"/>
              <a:endCxn id="187" idx="3"/>
            </p:cNvCxnSpPr>
            <p:nvPr/>
          </p:nvCxnSpPr>
          <p:spPr bwMode="auto">
            <a:xfrm rot="5400000">
              <a:off x="2817" y="2627"/>
              <a:ext cx="1532" cy="156"/>
            </a:xfrm>
            <a:prstGeom prst="curvedConnector2">
              <a:avLst/>
            </a:prstGeom>
            <a:noFill/>
            <a:ln w="25400">
              <a:solidFill>
                <a:srgbClr val="3333CC"/>
              </a:solidFill>
              <a:prstDash val="solid"/>
              <a:round/>
              <a:headEnd/>
              <a:tailEnd/>
            </a:ln>
          </p:spPr>
        </p:cxnSp>
        <p:cxnSp>
          <p:nvCxnSpPr>
            <p:cNvPr id="200" name="AutoShape 115"/>
            <p:cNvCxnSpPr>
              <a:cxnSpLocks noChangeShapeType="1"/>
              <a:stCxn id="191" idx="5"/>
              <a:endCxn id="187" idx="0"/>
            </p:cNvCxnSpPr>
            <p:nvPr/>
          </p:nvCxnSpPr>
          <p:spPr bwMode="auto">
            <a:xfrm rot="5400000">
              <a:off x="3072" y="3051"/>
              <a:ext cx="557" cy="28"/>
            </a:xfrm>
            <a:prstGeom prst="curvedConnector3">
              <a:avLst>
                <a:gd name="adj1" fmla="val 52602"/>
              </a:avLst>
            </a:prstGeom>
            <a:noFill/>
            <a:ln w="25400">
              <a:solidFill>
                <a:srgbClr val="FF0000"/>
              </a:solidFill>
              <a:prstDash val="dash"/>
              <a:round/>
              <a:headEnd/>
              <a:tailEnd/>
            </a:ln>
          </p:spPr>
        </p:cxnSp>
        <p:cxnSp>
          <p:nvCxnSpPr>
            <p:cNvPr id="201" name="AutoShape 116"/>
            <p:cNvCxnSpPr>
              <a:cxnSpLocks noChangeShapeType="1"/>
              <a:stCxn id="190" idx="5"/>
              <a:endCxn id="187" idx="3"/>
            </p:cNvCxnSpPr>
            <p:nvPr/>
          </p:nvCxnSpPr>
          <p:spPr bwMode="auto">
            <a:xfrm rot="5400000">
              <a:off x="2978" y="2911"/>
              <a:ext cx="1087" cy="33"/>
            </a:xfrm>
            <a:prstGeom prst="curvedConnector2">
              <a:avLst/>
            </a:prstGeom>
            <a:noFill/>
            <a:ln w="25400">
              <a:solidFill>
                <a:srgbClr val="3333CC"/>
              </a:solidFill>
              <a:prstDash val="solid"/>
              <a:round/>
              <a:headEnd/>
              <a:tailEnd/>
            </a:ln>
          </p:spPr>
        </p:cxnSp>
      </p:grpSp>
      <p:sp>
        <p:nvSpPr>
          <p:cNvPr id="202" name="Text Box 117"/>
          <p:cNvSpPr txBox="1">
            <a:spLocks noChangeArrowheads="1"/>
          </p:cNvSpPr>
          <p:nvPr/>
        </p:nvSpPr>
        <p:spPr bwMode="auto">
          <a:xfrm>
            <a:off x="1539141" y="5683213"/>
            <a:ext cx="2918559" cy="3877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defTabSz="914400">
              <a:lnSpc>
                <a:spcPct val="108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1800" dirty="0" err="1"/>
              <a:t>f</a:t>
            </a:r>
            <a:r>
              <a:rPr lang="en-US" sz="1800" baseline="-25000" dirty="0" err="1" smtClean="0"/>
              <a:t>trace</a:t>
            </a:r>
            <a:r>
              <a:rPr lang="en-US" sz="1800" baseline="-25000" dirty="0" smtClean="0"/>
              <a:t> </a:t>
            </a:r>
            <a:r>
              <a:rPr lang="en-US" sz="1800" dirty="0" smtClean="0"/>
              <a:t>= </a:t>
            </a:r>
            <a:r>
              <a:rPr lang="en-US" sz="1800" dirty="0"/>
              <a:t>(</a:t>
            </a:r>
            <a:r>
              <a:rPr lang="en-US" sz="1800" dirty="0" smtClean="0"/>
              <a:t>X’ </a:t>
            </a:r>
            <a:r>
              <a:rPr lang="en-US" sz="1800" dirty="0"/>
              <a:t>* </a:t>
            </a:r>
            <a:r>
              <a:rPr lang="en-US" sz="1800" dirty="0" smtClean="0"/>
              <a:t>Y’ </a:t>
            </a:r>
            <a:r>
              <a:rPr lang="en-US" sz="1800" dirty="0"/>
              <a:t>* </a:t>
            </a:r>
            <a:r>
              <a:rPr lang="en-US" sz="1800" dirty="0" smtClean="0"/>
              <a:t>Z’ </a:t>
            </a:r>
            <a:r>
              <a:rPr lang="en-US" sz="1800" dirty="0"/>
              <a:t>* </a:t>
            </a:r>
            <a:r>
              <a:rPr lang="en-US" sz="1800" dirty="0" smtClean="0"/>
              <a:t>W’)</a:t>
            </a:r>
            <a:endParaRPr lang="en-US" sz="1800" dirty="0"/>
          </a:p>
        </p:txBody>
      </p:sp>
      <p:sp>
        <p:nvSpPr>
          <p:cNvPr id="185" name="Rectangle 100"/>
          <p:cNvSpPr>
            <a:spLocks noChangeArrowheads="1"/>
          </p:cNvSpPr>
          <p:nvPr/>
        </p:nvSpPr>
        <p:spPr bwMode="auto">
          <a:xfrm>
            <a:off x="5715620" y="3853821"/>
            <a:ext cx="747182" cy="388156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8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2600" dirty="0" smtClean="0"/>
              <a:t>1</a:t>
            </a:r>
            <a:endParaRPr lang="en-US" sz="2600" dirty="0"/>
          </a:p>
        </p:txBody>
      </p:sp>
      <p:sp>
        <p:nvSpPr>
          <p:cNvPr id="248" name="Rectangle 100"/>
          <p:cNvSpPr>
            <a:spLocks noChangeArrowheads="1"/>
          </p:cNvSpPr>
          <p:nvPr/>
        </p:nvSpPr>
        <p:spPr bwMode="auto">
          <a:xfrm>
            <a:off x="3289920" y="3853821"/>
            <a:ext cx="747182" cy="388156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8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2600" dirty="0" smtClean="0"/>
              <a:t>1</a:t>
            </a:r>
            <a:endParaRPr lang="en-US" sz="2600" dirty="0"/>
          </a:p>
        </p:txBody>
      </p:sp>
      <p:sp>
        <p:nvSpPr>
          <p:cNvPr id="184" name="Text Box 99"/>
          <p:cNvSpPr txBox="1">
            <a:spLocks noChangeArrowheads="1"/>
          </p:cNvSpPr>
          <p:nvPr/>
        </p:nvSpPr>
        <p:spPr bwMode="auto">
          <a:xfrm>
            <a:off x="2816395" y="4857425"/>
            <a:ext cx="1044406" cy="3877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defTabSz="914400">
              <a:lnSpc>
                <a:spcPct val="108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1800" dirty="0" err="1"/>
              <a:t>I</a:t>
            </a:r>
            <a:r>
              <a:rPr lang="en-US" sz="1800" baseline="-25000" dirty="0" err="1"/>
              <a:t>trace</a:t>
            </a:r>
            <a:r>
              <a:rPr lang="en-US" sz="1800" baseline="-25000" dirty="0"/>
              <a:t> </a:t>
            </a:r>
            <a:r>
              <a:rPr lang="en-US" sz="1800" dirty="0" smtClean="0"/>
              <a:t>= 0 </a:t>
            </a:r>
            <a:endParaRPr lang="en-US" sz="1800" dirty="0"/>
          </a:p>
        </p:txBody>
      </p:sp>
      <p:grpSp>
        <p:nvGrpSpPr>
          <p:cNvPr id="205" name="Group 204"/>
          <p:cNvGrpSpPr/>
          <p:nvPr/>
        </p:nvGrpSpPr>
        <p:grpSpPr>
          <a:xfrm>
            <a:off x="7643483" y="2133016"/>
            <a:ext cx="1315116" cy="3431474"/>
            <a:chOff x="7643483" y="2133016"/>
            <a:chExt cx="1315116" cy="3431474"/>
          </a:xfrm>
        </p:grpSpPr>
        <p:grpSp>
          <p:nvGrpSpPr>
            <p:cNvPr id="144" name="Group 67"/>
            <p:cNvGrpSpPr>
              <a:grpSpLocks/>
            </p:cNvGrpSpPr>
            <p:nvPr/>
          </p:nvGrpSpPr>
          <p:grpSpPr bwMode="auto">
            <a:xfrm>
              <a:off x="7643483" y="2133016"/>
              <a:ext cx="1315116" cy="3431474"/>
              <a:chOff x="4712" y="1079"/>
              <a:chExt cx="697" cy="2493"/>
            </a:xfrm>
          </p:grpSpPr>
          <p:sp>
            <p:nvSpPr>
              <p:cNvPr id="145" name="Rectangle 49"/>
              <p:cNvSpPr>
                <a:spLocks noChangeArrowheads="1"/>
              </p:cNvSpPr>
              <p:nvPr/>
            </p:nvSpPr>
            <p:spPr bwMode="auto">
              <a:xfrm>
                <a:off x="4732" y="3317"/>
                <a:ext cx="337" cy="25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>
                  <a:lnSpc>
                    <a:spcPct val="108000"/>
                  </a:lnSpc>
                  <a:buClr>
                    <a:srgbClr val="000000"/>
                  </a:buClr>
                  <a:buSzPct val="100000"/>
                  <a:buFont typeface="Arial" charset="0"/>
                  <a:buNone/>
                </a:pPr>
                <a:r>
                  <a:rPr lang="en-US" sz="1800"/>
                  <a:t>1</a:t>
                </a:r>
              </a:p>
            </p:txBody>
          </p:sp>
          <p:sp>
            <p:nvSpPr>
              <p:cNvPr id="146" name="Oval 51"/>
              <p:cNvSpPr>
                <a:spLocks noChangeArrowheads="1"/>
              </p:cNvSpPr>
              <p:nvPr/>
            </p:nvSpPr>
            <p:spPr bwMode="auto">
              <a:xfrm>
                <a:off x="5148" y="1255"/>
                <a:ext cx="261" cy="20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defTabSz="914400">
                  <a:lnSpc>
                    <a:spcPct val="108000"/>
                  </a:lnSpc>
                  <a:buClr>
                    <a:srgbClr val="000000"/>
                  </a:buClr>
                  <a:buSzPct val="100000"/>
                  <a:buFont typeface="Arial" charset="0"/>
                  <a:buNone/>
                </a:pPr>
                <a:r>
                  <a:rPr lang="en-US" sz="1800" b="1" dirty="0"/>
                  <a:t>X</a:t>
                </a:r>
              </a:p>
            </p:txBody>
          </p:sp>
          <p:sp>
            <p:nvSpPr>
              <p:cNvPr id="147" name="Oval 52"/>
              <p:cNvSpPr>
                <a:spLocks noChangeArrowheads="1"/>
              </p:cNvSpPr>
              <p:nvPr/>
            </p:nvSpPr>
            <p:spPr bwMode="auto">
              <a:xfrm>
                <a:off x="5008" y="1731"/>
                <a:ext cx="261" cy="20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defTabSz="914400">
                  <a:lnSpc>
                    <a:spcPct val="108000"/>
                  </a:lnSpc>
                  <a:buClr>
                    <a:srgbClr val="000000"/>
                  </a:buClr>
                  <a:buSzPct val="100000"/>
                  <a:buFont typeface="Arial" charset="0"/>
                  <a:buNone/>
                </a:pPr>
                <a:r>
                  <a:rPr lang="en-US" sz="1800" b="1"/>
                  <a:t>Y</a:t>
                </a:r>
              </a:p>
            </p:txBody>
          </p:sp>
          <p:sp>
            <p:nvSpPr>
              <p:cNvPr id="148" name="Oval 53"/>
              <p:cNvSpPr>
                <a:spLocks noChangeArrowheads="1"/>
              </p:cNvSpPr>
              <p:nvPr/>
            </p:nvSpPr>
            <p:spPr bwMode="auto">
              <a:xfrm>
                <a:off x="4886" y="2176"/>
                <a:ext cx="260" cy="20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defTabSz="914400">
                  <a:lnSpc>
                    <a:spcPct val="108000"/>
                  </a:lnSpc>
                  <a:buClr>
                    <a:srgbClr val="000000"/>
                  </a:buClr>
                  <a:buSzPct val="100000"/>
                  <a:buFont typeface="Arial" charset="0"/>
                  <a:buNone/>
                </a:pPr>
                <a:r>
                  <a:rPr lang="en-US" sz="1800" b="1"/>
                  <a:t>W</a:t>
                </a:r>
              </a:p>
            </p:txBody>
          </p:sp>
          <p:sp>
            <p:nvSpPr>
              <p:cNvPr id="149" name="Oval 54"/>
              <p:cNvSpPr>
                <a:spLocks noChangeArrowheads="1"/>
              </p:cNvSpPr>
              <p:nvPr/>
            </p:nvSpPr>
            <p:spPr bwMode="auto">
              <a:xfrm>
                <a:off x="4712" y="2578"/>
                <a:ext cx="261" cy="20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defTabSz="914400">
                  <a:lnSpc>
                    <a:spcPct val="108000"/>
                  </a:lnSpc>
                  <a:buClr>
                    <a:srgbClr val="000000"/>
                  </a:buClr>
                  <a:buSzPct val="100000"/>
                  <a:buFont typeface="Arial" charset="0"/>
                  <a:buNone/>
                </a:pPr>
                <a:r>
                  <a:rPr lang="en-US" sz="1800" b="1"/>
                  <a:t>Z</a:t>
                </a:r>
              </a:p>
            </p:txBody>
          </p:sp>
          <p:cxnSp>
            <p:nvCxnSpPr>
              <p:cNvPr id="152" name="AutoShape 57"/>
              <p:cNvCxnSpPr>
                <a:cxnSpLocks noChangeShapeType="1"/>
              </p:cNvCxnSpPr>
              <p:nvPr/>
            </p:nvCxnSpPr>
            <p:spPr bwMode="auto">
              <a:xfrm rot="5400000">
                <a:off x="5228" y="1124"/>
                <a:ext cx="176" cy="86"/>
              </a:xfrm>
              <a:prstGeom prst="straightConnector1">
                <a:avLst/>
              </a:prstGeom>
              <a:noFill/>
              <a:ln w="25400">
                <a:solidFill>
                  <a:srgbClr val="FF0000"/>
                </a:solidFill>
                <a:prstDash val="dash"/>
                <a:round/>
                <a:headEnd/>
                <a:tailEnd/>
              </a:ln>
            </p:spPr>
          </p:cxnSp>
          <p:cxnSp>
            <p:nvCxnSpPr>
              <p:cNvPr id="153" name="AutoShape 58"/>
              <p:cNvCxnSpPr>
                <a:cxnSpLocks noChangeShapeType="1"/>
              </p:cNvCxnSpPr>
              <p:nvPr/>
            </p:nvCxnSpPr>
            <p:spPr bwMode="auto">
              <a:xfrm flipH="1">
                <a:off x="5010" y="1937"/>
                <a:ext cx="123" cy="239"/>
              </a:xfrm>
              <a:prstGeom prst="straightConnector1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</p:spPr>
          </p:cxnSp>
          <p:cxnSp>
            <p:nvCxnSpPr>
              <p:cNvPr id="154" name="AutoShape 59"/>
              <p:cNvCxnSpPr>
                <a:cxnSpLocks noChangeShapeType="1"/>
              </p:cNvCxnSpPr>
              <p:nvPr/>
            </p:nvCxnSpPr>
            <p:spPr bwMode="auto">
              <a:xfrm flipH="1">
                <a:off x="4836" y="2382"/>
                <a:ext cx="174" cy="196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</p:spPr>
          </p:cxnSp>
          <p:cxnSp>
            <p:nvCxnSpPr>
              <p:cNvPr id="155" name="AutoShape 60"/>
              <p:cNvCxnSpPr>
                <a:cxnSpLocks noChangeShapeType="1"/>
              </p:cNvCxnSpPr>
              <p:nvPr/>
            </p:nvCxnSpPr>
            <p:spPr bwMode="auto">
              <a:xfrm>
                <a:off x="4837" y="2784"/>
                <a:ext cx="58" cy="533"/>
              </a:xfrm>
              <a:prstGeom prst="straightConnector1">
                <a:avLst/>
              </a:prstGeom>
              <a:noFill/>
              <a:ln w="25400">
                <a:solidFill>
                  <a:srgbClr val="FF0000"/>
                </a:solidFill>
                <a:prstDash val="dash"/>
                <a:round/>
                <a:headEnd/>
                <a:tailEnd/>
              </a:ln>
            </p:spPr>
          </p:cxnSp>
          <p:cxnSp>
            <p:nvCxnSpPr>
              <p:cNvPr id="156" name="AutoShape 61"/>
              <p:cNvCxnSpPr>
                <a:cxnSpLocks noChangeShapeType="1"/>
                <a:stCxn id="146" idx="5"/>
                <a:endCxn id="145" idx="3"/>
              </p:cNvCxnSpPr>
              <p:nvPr/>
            </p:nvCxnSpPr>
            <p:spPr bwMode="auto">
              <a:xfrm rot="5400000">
                <a:off x="4213" y="2287"/>
                <a:ext cx="2014" cy="302"/>
              </a:xfrm>
              <a:prstGeom prst="curvedConnector2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</p:spPr>
          </p:cxnSp>
          <p:cxnSp>
            <p:nvCxnSpPr>
              <p:cNvPr id="157" name="AutoShape 62"/>
              <p:cNvCxnSpPr>
                <a:cxnSpLocks noChangeShapeType="1"/>
                <a:stCxn id="147" idx="5"/>
                <a:endCxn id="145" idx="3"/>
              </p:cNvCxnSpPr>
              <p:nvPr/>
            </p:nvCxnSpPr>
            <p:spPr bwMode="auto">
              <a:xfrm rot="5400000">
                <a:off x="4381" y="2595"/>
                <a:ext cx="1538" cy="162"/>
              </a:xfrm>
              <a:prstGeom prst="curvedConnector2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</p:spPr>
          </p:cxnSp>
          <p:cxnSp>
            <p:nvCxnSpPr>
              <p:cNvPr id="158" name="AutoShape 63"/>
              <p:cNvCxnSpPr>
                <a:cxnSpLocks noChangeShapeType="1"/>
                <a:stCxn id="149" idx="5"/>
                <a:endCxn id="145" idx="0"/>
              </p:cNvCxnSpPr>
              <p:nvPr/>
            </p:nvCxnSpPr>
            <p:spPr bwMode="auto">
              <a:xfrm rot="5400000">
                <a:off x="4636" y="3019"/>
                <a:ext cx="563" cy="34"/>
              </a:xfrm>
              <a:prstGeom prst="curvedConnector3">
                <a:avLst>
                  <a:gd name="adj1" fmla="val 52574"/>
                </a:avLst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</p:spPr>
          </p:cxnSp>
          <p:cxnSp>
            <p:nvCxnSpPr>
              <p:cNvPr id="159" name="AutoShape 64"/>
              <p:cNvCxnSpPr>
                <a:cxnSpLocks noChangeShapeType="1"/>
                <a:stCxn id="148" idx="5"/>
                <a:endCxn id="145" idx="3"/>
              </p:cNvCxnSpPr>
              <p:nvPr/>
            </p:nvCxnSpPr>
            <p:spPr bwMode="auto">
              <a:xfrm rot="5400000">
                <a:off x="4542" y="2879"/>
                <a:ext cx="1093" cy="39"/>
              </a:xfrm>
              <a:prstGeom prst="curvedConnector2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</p:spPr>
          </p:cxnSp>
        </p:grpSp>
        <p:cxnSp>
          <p:nvCxnSpPr>
            <p:cNvPr id="183" name="AutoShape 25"/>
            <p:cNvCxnSpPr>
              <a:cxnSpLocks noChangeShapeType="1"/>
              <a:stCxn id="146" idx="4"/>
              <a:endCxn id="147" idx="0"/>
            </p:cNvCxnSpPr>
            <p:nvPr/>
          </p:nvCxnSpPr>
          <p:spPr bwMode="auto">
            <a:xfrm rot="5400000">
              <a:off x="8394469" y="2712560"/>
              <a:ext cx="371640" cy="264155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</p:cxnSp>
      </p:grpSp>
      <p:grpSp>
        <p:nvGrpSpPr>
          <p:cNvPr id="225" name="Group 101"/>
          <p:cNvGrpSpPr>
            <a:grpSpLocks/>
          </p:cNvGrpSpPr>
          <p:nvPr/>
        </p:nvGrpSpPr>
        <p:grpSpPr bwMode="auto">
          <a:xfrm>
            <a:off x="3911601" y="2179793"/>
            <a:ext cx="1315116" cy="3420462"/>
            <a:chOff x="3142" y="1113"/>
            <a:chExt cx="697" cy="2485"/>
          </a:xfrm>
        </p:grpSpPr>
        <p:sp>
          <p:nvSpPr>
            <p:cNvPr id="226" name="Rectangle 102"/>
            <p:cNvSpPr>
              <a:spLocks noChangeArrowheads="1"/>
            </p:cNvSpPr>
            <p:nvPr/>
          </p:nvSpPr>
          <p:spPr bwMode="auto">
            <a:xfrm>
              <a:off x="3168" y="3343"/>
              <a:ext cx="337" cy="25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108000"/>
                </a:lnSpc>
                <a:buClr>
                  <a:srgbClr val="000000"/>
                </a:buClr>
                <a:buSzPct val="100000"/>
                <a:buFont typeface="Arial" charset="0"/>
                <a:buNone/>
              </a:pPr>
              <a:r>
                <a:rPr lang="en-US" sz="1800"/>
                <a:t>1</a:t>
              </a:r>
            </a:p>
          </p:txBody>
        </p:sp>
        <p:sp>
          <p:nvSpPr>
            <p:cNvPr id="228" name="Oval 103"/>
            <p:cNvSpPr>
              <a:spLocks noChangeArrowheads="1"/>
            </p:cNvSpPr>
            <p:nvPr/>
          </p:nvSpPr>
          <p:spPr bwMode="auto">
            <a:xfrm>
              <a:off x="3578" y="1287"/>
              <a:ext cx="261" cy="206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defTabSz="914400">
                <a:lnSpc>
                  <a:spcPct val="108000"/>
                </a:lnSpc>
                <a:buClr>
                  <a:srgbClr val="000000"/>
                </a:buClr>
                <a:buSzPct val="100000"/>
                <a:buFont typeface="Arial" charset="0"/>
                <a:buNone/>
              </a:pPr>
              <a:r>
                <a:rPr lang="en-US" sz="1800" b="1"/>
                <a:t>X</a:t>
              </a:r>
            </a:p>
          </p:txBody>
        </p:sp>
        <p:sp>
          <p:nvSpPr>
            <p:cNvPr id="229" name="Oval 104"/>
            <p:cNvSpPr>
              <a:spLocks noChangeArrowheads="1"/>
            </p:cNvSpPr>
            <p:nvPr/>
          </p:nvSpPr>
          <p:spPr bwMode="auto">
            <a:xfrm>
              <a:off x="3364" y="1924"/>
              <a:ext cx="261" cy="206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defTabSz="914400">
                <a:lnSpc>
                  <a:spcPct val="108000"/>
                </a:lnSpc>
                <a:buClr>
                  <a:srgbClr val="000000"/>
                </a:buClr>
                <a:buSzPct val="100000"/>
                <a:buFont typeface="Arial" charset="0"/>
                <a:buNone/>
              </a:pPr>
              <a:r>
                <a:rPr lang="en-US" sz="1800" b="1" dirty="0"/>
                <a:t>Y</a:t>
              </a:r>
            </a:p>
          </p:txBody>
        </p:sp>
        <p:sp>
          <p:nvSpPr>
            <p:cNvPr id="231" name="Oval 106"/>
            <p:cNvSpPr>
              <a:spLocks noChangeArrowheads="1"/>
            </p:cNvSpPr>
            <p:nvPr/>
          </p:nvSpPr>
          <p:spPr bwMode="auto">
            <a:xfrm>
              <a:off x="3142" y="2610"/>
              <a:ext cx="261" cy="206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defTabSz="914400">
                <a:lnSpc>
                  <a:spcPct val="108000"/>
                </a:lnSpc>
                <a:buClr>
                  <a:srgbClr val="000000"/>
                </a:buClr>
                <a:buSzPct val="100000"/>
                <a:buFont typeface="Arial" charset="0"/>
                <a:buNone/>
              </a:pPr>
              <a:r>
                <a:rPr lang="en-US" sz="1800" b="1"/>
                <a:t>Z</a:t>
              </a:r>
            </a:p>
          </p:txBody>
        </p:sp>
        <p:cxnSp>
          <p:nvCxnSpPr>
            <p:cNvPr id="232" name="AutoShape 107"/>
            <p:cNvCxnSpPr>
              <a:cxnSpLocks noChangeShapeType="1"/>
              <a:stCxn id="228" idx="4"/>
              <a:endCxn id="229" idx="0"/>
            </p:cNvCxnSpPr>
            <p:nvPr/>
          </p:nvCxnSpPr>
          <p:spPr bwMode="auto">
            <a:xfrm rot="5400000">
              <a:off x="3386" y="1602"/>
              <a:ext cx="431" cy="214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</p:cxnSp>
        <p:cxnSp>
          <p:nvCxnSpPr>
            <p:cNvPr id="234" name="AutoShape 109"/>
            <p:cNvCxnSpPr>
              <a:cxnSpLocks noChangeShapeType="1"/>
              <a:endCxn id="228" idx="0"/>
            </p:cNvCxnSpPr>
            <p:nvPr/>
          </p:nvCxnSpPr>
          <p:spPr bwMode="auto">
            <a:xfrm flipH="1">
              <a:off x="3708" y="1113"/>
              <a:ext cx="125" cy="174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prstDash val="dash"/>
              <a:round/>
              <a:headEnd/>
              <a:tailEnd/>
            </a:ln>
          </p:spPr>
        </p:cxnSp>
        <p:cxnSp>
          <p:nvCxnSpPr>
            <p:cNvPr id="235" name="AutoShape 110"/>
            <p:cNvCxnSpPr>
              <a:cxnSpLocks noChangeShapeType="1"/>
              <a:stCxn id="229" idx="4"/>
              <a:endCxn id="231" idx="0"/>
            </p:cNvCxnSpPr>
            <p:nvPr/>
          </p:nvCxnSpPr>
          <p:spPr bwMode="auto">
            <a:xfrm rot="5400000">
              <a:off x="3144" y="2259"/>
              <a:ext cx="480" cy="222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</p:cxnSp>
        <p:cxnSp>
          <p:nvCxnSpPr>
            <p:cNvPr id="237" name="AutoShape 112"/>
            <p:cNvCxnSpPr>
              <a:cxnSpLocks noChangeShapeType="1"/>
              <a:stCxn id="231" idx="4"/>
              <a:endCxn id="226" idx="0"/>
            </p:cNvCxnSpPr>
            <p:nvPr/>
          </p:nvCxnSpPr>
          <p:spPr bwMode="auto">
            <a:xfrm>
              <a:off x="3273" y="2816"/>
              <a:ext cx="64" cy="527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</p:spPr>
        </p:cxnSp>
        <p:cxnSp>
          <p:nvCxnSpPr>
            <p:cNvPr id="238" name="AutoShape 113"/>
            <p:cNvCxnSpPr>
              <a:cxnSpLocks noChangeShapeType="1"/>
              <a:stCxn id="228" idx="5"/>
              <a:endCxn id="226" idx="3"/>
            </p:cNvCxnSpPr>
            <p:nvPr/>
          </p:nvCxnSpPr>
          <p:spPr bwMode="auto">
            <a:xfrm rot="5400000">
              <a:off x="2649" y="2319"/>
              <a:ext cx="2008" cy="296"/>
            </a:xfrm>
            <a:prstGeom prst="curvedConnector2">
              <a:avLst/>
            </a:prstGeom>
            <a:noFill/>
            <a:ln w="25400">
              <a:solidFill>
                <a:srgbClr val="3333CC"/>
              </a:solidFill>
              <a:prstDash val="solid"/>
              <a:round/>
              <a:headEnd/>
              <a:tailEnd/>
            </a:ln>
          </p:spPr>
        </p:cxnSp>
        <p:cxnSp>
          <p:nvCxnSpPr>
            <p:cNvPr id="239" name="AutoShape 114"/>
            <p:cNvCxnSpPr>
              <a:cxnSpLocks noChangeShapeType="1"/>
              <a:stCxn id="229" idx="5"/>
              <a:endCxn id="226" idx="3"/>
            </p:cNvCxnSpPr>
            <p:nvPr/>
          </p:nvCxnSpPr>
          <p:spPr bwMode="auto">
            <a:xfrm rot="5400000">
              <a:off x="2861" y="2745"/>
              <a:ext cx="1370" cy="82"/>
            </a:xfrm>
            <a:prstGeom prst="curvedConnector2">
              <a:avLst/>
            </a:prstGeom>
            <a:noFill/>
            <a:ln w="25400">
              <a:solidFill>
                <a:srgbClr val="3333CC"/>
              </a:solidFill>
              <a:prstDash val="solid"/>
              <a:round/>
              <a:headEnd/>
              <a:tailEnd/>
            </a:ln>
          </p:spPr>
        </p:cxnSp>
        <p:cxnSp>
          <p:nvCxnSpPr>
            <p:cNvPr id="240" name="AutoShape 115"/>
            <p:cNvCxnSpPr>
              <a:cxnSpLocks noChangeShapeType="1"/>
              <a:stCxn id="231" idx="5"/>
              <a:endCxn id="226" idx="0"/>
            </p:cNvCxnSpPr>
            <p:nvPr/>
          </p:nvCxnSpPr>
          <p:spPr bwMode="auto">
            <a:xfrm rot="5400000">
              <a:off x="3072" y="3051"/>
              <a:ext cx="557" cy="28"/>
            </a:xfrm>
            <a:prstGeom prst="curvedConnector3">
              <a:avLst>
                <a:gd name="adj1" fmla="val 52602"/>
              </a:avLst>
            </a:prstGeom>
            <a:noFill/>
            <a:ln w="25400">
              <a:solidFill>
                <a:srgbClr val="FF0000"/>
              </a:solidFill>
              <a:prstDash val="dash"/>
              <a:round/>
              <a:headEnd/>
              <a:tailEnd/>
            </a:ln>
          </p:spPr>
        </p:cxnSp>
      </p:grpSp>
      <p:graphicFrame>
        <p:nvGraphicFramePr>
          <p:cNvPr id="322" name="Table 321"/>
          <p:cNvGraphicFramePr>
            <a:graphicFrameLocks noGrp="1"/>
          </p:cNvGraphicFramePr>
          <p:nvPr/>
        </p:nvGraphicFramePr>
        <p:xfrm>
          <a:off x="165100" y="1968500"/>
          <a:ext cx="128016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0160"/>
              </a:tblGrid>
              <a:tr h="914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23" name="Table 322"/>
          <p:cNvGraphicFramePr>
            <a:graphicFrameLocks noGrp="1"/>
          </p:cNvGraphicFramePr>
          <p:nvPr/>
        </p:nvGraphicFramePr>
        <p:xfrm>
          <a:off x="203200" y="3295650"/>
          <a:ext cx="128016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0160"/>
              </a:tblGrid>
              <a:tr h="1005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66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24" name="Table 323"/>
          <p:cNvGraphicFramePr>
            <a:graphicFrameLocks noGrp="1"/>
          </p:cNvGraphicFramePr>
          <p:nvPr/>
        </p:nvGraphicFramePr>
        <p:xfrm>
          <a:off x="190501" y="4730750"/>
          <a:ext cx="1358899" cy="1022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8899"/>
              </a:tblGrid>
              <a:tr h="10223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25" name="Oval 22"/>
          <p:cNvSpPr>
            <a:spLocks noChangeArrowheads="1"/>
          </p:cNvSpPr>
          <p:nvPr/>
        </p:nvSpPr>
        <p:spPr bwMode="auto">
          <a:xfrm>
            <a:off x="672791" y="2002185"/>
            <a:ext cx="305145" cy="189031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8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endParaRPr lang="en-US" sz="1800" b="1" dirty="0"/>
          </a:p>
        </p:txBody>
      </p:sp>
      <p:sp>
        <p:nvSpPr>
          <p:cNvPr id="326" name="Oval 22"/>
          <p:cNvSpPr>
            <a:spLocks noChangeArrowheads="1"/>
          </p:cNvSpPr>
          <p:nvPr/>
        </p:nvSpPr>
        <p:spPr bwMode="auto">
          <a:xfrm>
            <a:off x="228291" y="2027585"/>
            <a:ext cx="305145" cy="189031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8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endParaRPr lang="en-US" sz="1800" b="1" dirty="0"/>
          </a:p>
        </p:txBody>
      </p:sp>
      <p:sp>
        <p:nvSpPr>
          <p:cNvPr id="327" name="Oval 22"/>
          <p:cNvSpPr>
            <a:spLocks noChangeArrowheads="1"/>
          </p:cNvSpPr>
          <p:nvPr/>
        </p:nvSpPr>
        <p:spPr bwMode="auto">
          <a:xfrm>
            <a:off x="1104591" y="2027585"/>
            <a:ext cx="305145" cy="189031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8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endParaRPr lang="en-US" sz="1800" b="1" dirty="0"/>
          </a:p>
        </p:txBody>
      </p:sp>
      <p:sp>
        <p:nvSpPr>
          <p:cNvPr id="328" name="Oval 22"/>
          <p:cNvSpPr>
            <a:spLocks noChangeArrowheads="1"/>
          </p:cNvSpPr>
          <p:nvPr/>
        </p:nvSpPr>
        <p:spPr bwMode="auto">
          <a:xfrm>
            <a:off x="228291" y="2332385"/>
            <a:ext cx="305145" cy="189031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8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endParaRPr lang="en-US" sz="1800" b="1" dirty="0"/>
          </a:p>
        </p:txBody>
      </p:sp>
      <p:sp>
        <p:nvSpPr>
          <p:cNvPr id="329" name="Oval 22"/>
          <p:cNvSpPr>
            <a:spLocks noChangeArrowheads="1"/>
          </p:cNvSpPr>
          <p:nvPr/>
        </p:nvSpPr>
        <p:spPr bwMode="auto">
          <a:xfrm>
            <a:off x="672791" y="2332385"/>
            <a:ext cx="305145" cy="189031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8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endParaRPr lang="en-US" sz="1800" b="1" dirty="0"/>
          </a:p>
        </p:txBody>
      </p:sp>
      <p:sp>
        <p:nvSpPr>
          <p:cNvPr id="330" name="Oval 22"/>
          <p:cNvSpPr>
            <a:spLocks noChangeArrowheads="1"/>
          </p:cNvSpPr>
          <p:nvPr/>
        </p:nvSpPr>
        <p:spPr bwMode="auto">
          <a:xfrm>
            <a:off x="1117291" y="2332385"/>
            <a:ext cx="305145" cy="189031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8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endParaRPr lang="en-US" sz="1800" b="1" dirty="0"/>
          </a:p>
        </p:txBody>
      </p:sp>
      <p:sp>
        <p:nvSpPr>
          <p:cNvPr id="331" name="Oval 22"/>
          <p:cNvSpPr>
            <a:spLocks noChangeArrowheads="1"/>
          </p:cNvSpPr>
          <p:nvPr/>
        </p:nvSpPr>
        <p:spPr bwMode="auto">
          <a:xfrm>
            <a:off x="240991" y="2662585"/>
            <a:ext cx="305145" cy="189031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8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endParaRPr lang="en-US" sz="1800" b="1" dirty="0"/>
          </a:p>
        </p:txBody>
      </p:sp>
      <p:sp>
        <p:nvSpPr>
          <p:cNvPr id="332" name="Oval 22"/>
          <p:cNvSpPr>
            <a:spLocks noChangeArrowheads="1"/>
          </p:cNvSpPr>
          <p:nvPr/>
        </p:nvSpPr>
        <p:spPr bwMode="auto">
          <a:xfrm>
            <a:off x="672791" y="2662585"/>
            <a:ext cx="305145" cy="189031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8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endParaRPr lang="en-US" sz="1800" b="1" dirty="0"/>
          </a:p>
        </p:txBody>
      </p:sp>
      <p:sp>
        <p:nvSpPr>
          <p:cNvPr id="333" name="Oval 22"/>
          <p:cNvSpPr>
            <a:spLocks noChangeArrowheads="1"/>
          </p:cNvSpPr>
          <p:nvPr/>
        </p:nvSpPr>
        <p:spPr bwMode="auto">
          <a:xfrm>
            <a:off x="1117291" y="2662585"/>
            <a:ext cx="305145" cy="189031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8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endParaRPr lang="en-US" sz="1800" b="1" dirty="0"/>
          </a:p>
        </p:txBody>
      </p:sp>
      <p:grpSp>
        <p:nvGrpSpPr>
          <p:cNvPr id="334" name="Group 66"/>
          <p:cNvGrpSpPr>
            <a:grpSpLocks/>
          </p:cNvGrpSpPr>
          <p:nvPr/>
        </p:nvGrpSpPr>
        <p:grpSpPr bwMode="auto">
          <a:xfrm>
            <a:off x="221962" y="3327400"/>
            <a:ext cx="484432" cy="950097"/>
            <a:chOff x="3142" y="858"/>
            <a:chExt cx="860" cy="2740"/>
          </a:xfrm>
        </p:grpSpPr>
        <p:sp>
          <p:nvSpPr>
            <p:cNvPr id="335" name="Rectangle 30"/>
            <p:cNvSpPr>
              <a:spLocks noChangeArrowheads="1"/>
            </p:cNvSpPr>
            <p:nvPr/>
          </p:nvSpPr>
          <p:spPr bwMode="auto">
            <a:xfrm>
              <a:off x="3168" y="3343"/>
              <a:ext cx="337" cy="25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108000"/>
                </a:lnSpc>
                <a:buClr>
                  <a:srgbClr val="000000"/>
                </a:buClr>
                <a:buSzPct val="100000"/>
                <a:buFont typeface="Arial" charset="0"/>
                <a:buNone/>
              </a:pPr>
              <a:endParaRPr lang="en-US" sz="1800" dirty="0"/>
            </a:p>
          </p:txBody>
        </p:sp>
        <p:sp>
          <p:nvSpPr>
            <p:cNvPr id="336" name="Oval 20"/>
            <p:cNvSpPr>
              <a:spLocks noChangeArrowheads="1"/>
            </p:cNvSpPr>
            <p:nvPr/>
          </p:nvSpPr>
          <p:spPr bwMode="auto">
            <a:xfrm>
              <a:off x="3578" y="1287"/>
              <a:ext cx="261" cy="20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108000"/>
                </a:lnSpc>
                <a:buClr>
                  <a:srgbClr val="000000"/>
                </a:buClr>
                <a:buSzPct val="100000"/>
                <a:buFont typeface="Arial" charset="0"/>
                <a:buNone/>
              </a:pPr>
              <a:endParaRPr lang="en-US" sz="1800" b="1" dirty="0"/>
            </a:p>
          </p:txBody>
        </p:sp>
        <p:sp>
          <p:nvSpPr>
            <p:cNvPr id="337" name="Oval 22"/>
            <p:cNvSpPr>
              <a:spLocks noChangeArrowheads="1"/>
            </p:cNvSpPr>
            <p:nvPr/>
          </p:nvSpPr>
          <p:spPr bwMode="auto">
            <a:xfrm>
              <a:off x="3438" y="1763"/>
              <a:ext cx="261" cy="20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108000"/>
                </a:lnSpc>
                <a:buClr>
                  <a:srgbClr val="000000"/>
                </a:buClr>
                <a:buSzPct val="100000"/>
                <a:buFont typeface="Arial" charset="0"/>
                <a:buNone/>
              </a:pPr>
              <a:endParaRPr lang="en-US" sz="1800" b="1" dirty="0"/>
            </a:p>
          </p:txBody>
        </p:sp>
        <p:sp>
          <p:nvSpPr>
            <p:cNvPr id="338" name="Oval 23"/>
            <p:cNvSpPr>
              <a:spLocks noChangeArrowheads="1"/>
            </p:cNvSpPr>
            <p:nvPr/>
          </p:nvSpPr>
          <p:spPr bwMode="auto">
            <a:xfrm>
              <a:off x="3316" y="2208"/>
              <a:ext cx="260" cy="20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108000"/>
                </a:lnSpc>
                <a:buClr>
                  <a:srgbClr val="000000"/>
                </a:buClr>
                <a:buSzPct val="100000"/>
                <a:buFont typeface="Arial" charset="0"/>
                <a:buNone/>
              </a:pPr>
              <a:endParaRPr lang="en-US" sz="1800" b="1" dirty="0"/>
            </a:p>
          </p:txBody>
        </p:sp>
        <p:sp>
          <p:nvSpPr>
            <p:cNvPr id="339" name="Oval 24"/>
            <p:cNvSpPr>
              <a:spLocks noChangeArrowheads="1"/>
            </p:cNvSpPr>
            <p:nvPr/>
          </p:nvSpPr>
          <p:spPr bwMode="auto">
            <a:xfrm>
              <a:off x="3142" y="2610"/>
              <a:ext cx="261" cy="20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108000"/>
                </a:lnSpc>
                <a:buClr>
                  <a:srgbClr val="000000"/>
                </a:buClr>
                <a:buSzPct val="100000"/>
                <a:buFont typeface="Arial" charset="0"/>
                <a:buNone/>
              </a:pPr>
              <a:endParaRPr lang="en-US" sz="1800" b="1" dirty="0"/>
            </a:p>
          </p:txBody>
        </p:sp>
        <p:cxnSp>
          <p:nvCxnSpPr>
            <p:cNvPr id="340" name="AutoShape 25"/>
            <p:cNvCxnSpPr>
              <a:cxnSpLocks noChangeShapeType="1"/>
              <a:stCxn id="336" idx="4"/>
              <a:endCxn id="337" idx="0"/>
            </p:cNvCxnSpPr>
            <p:nvPr/>
          </p:nvCxnSpPr>
          <p:spPr bwMode="auto">
            <a:xfrm flipH="1">
              <a:off x="3569" y="1493"/>
              <a:ext cx="139" cy="270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</p:cxnSp>
        <p:sp>
          <p:nvSpPr>
            <p:cNvPr id="341" name="Rectangle 26"/>
            <p:cNvSpPr>
              <a:spLocks noChangeArrowheads="1"/>
            </p:cNvSpPr>
            <p:nvPr/>
          </p:nvSpPr>
          <p:spPr bwMode="auto">
            <a:xfrm>
              <a:off x="3665" y="858"/>
              <a:ext cx="337" cy="25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lnSpc>
                  <a:spcPct val="108000"/>
                </a:lnSpc>
                <a:buClr>
                  <a:srgbClr val="000000"/>
                </a:buClr>
                <a:buSzPct val="100000"/>
                <a:buFont typeface="Arial" charset="0"/>
                <a:buNone/>
              </a:pPr>
              <a:endParaRPr lang="en-US" sz="1800"/>
            </a:p>
          </p:txBody>
        </p:sp>
        <p:cxnSp>
          <p:nvCxnSpPr>
            <p:cNvPr id="342" name="AutoShape 27"/>
            <p:cNvCxnSpPr>
              <a:cxnSpLocks noChangeShapeType="1"/>
              <a:stCxn id="341" idx="2"/>
              <a:endCxn id="336" idx="0"/>
            </p:cNvCxnSpPr>
            <p:nvPr/>
          </p:nvCxnSpPr>
          <p:spPr bwMode="auto">
            <a:xfrm flipH="1">
              <a:off x="3708" y="1113"/>
              <a:ext cx="125" cy="174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prstDash val="dash"/>
              <a:round/>
              <a:headEnd/>
              <a:tailEnd/>
            </a:ln>
          </p:spPr>
        </p:cxnSp>
        <p:cxnSp>
          <p:nvCxnSpPr>
            <p:cNvPr id="343" name="AutoShape 28"/>
            <p:cNvCxnSpPr>
              <a:cxnSpLocks noChangeShapeType="1"/>
              <a:stCxn id="337" idx="4"/>
              <a:endCxn id="338" idx="0"/>
            </p:cNvCxnSpPr>
            <p:nvPr/>
          </p:nvCxnSpPr>
          <p:spPr bwMode="auto">
            <a:xfrm flipH="1">
              <a:off x="3446" y="1969"/>
              <a:ext cx="123" cy="239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344" name="AutoShape 29"/>
            <p:cNvCxnSpPr>
              <a:cxnSpLocks noChangeShapeType="1"/>
              <a:stCxn id="338" idx="4"/>
              <a:endCxn id="339" idx="0"/>
            </p:cNvCxnSpPr>
            <p:nvPr/>
          </p:nvCxnSpPr>
          <p:spPr bwMode="auto">
            <a:xfrm flipH="1">
              <a:off x="3272" y="2414"/>
              <a:ext cx="174" cy="196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345" name="AutoShape 31"/>
            <p:cNvCxnSpPr>
              <a:cxnSpLocks noChangeShapeType="1"/>
              <a:stCxn id="339" idx="4"/>
              <a:endCxn id="335" idx="0"/>
            </p:cNvCxnSpPr>
            <p:nvPr/>
          </p:nvCxnSpPr>
          <p:spPr bwMode="auto">
            <a:xfrm>
              <a:off x="3273" y="2816"/>
              <a:ext cx="64" cy="527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</p:spPr>
        </p:cxnSp>
        <p:cxnSp>
          <p:nvCxnSpPr>
            <p:cNvPr id="346" name="AutoShape 32"/>
            <p:cNvCxnSpPr>
              <a:cxnSpLocks noChangeShapeType="1"/>
              <a:stCxn id="336" idx="5"/>
              <a:endCxn id="335" idx="3"/>
            </p:cNvCxnSpPr>
            <p:nvPr/>
          </p:nvCxnSpPr>
          <p:spPr bwMode="auto">
            <a:xfrm rot="5400000">
              <a:off x="2649" y="2319"/>
              <a:ext cx="2008" cy="296"/>
            </a:xfrm>
            <a:prstGeom prst="curvedConnector2">
              <a:avLst/>
            </a:prstGeom>
            <a:noFill/>
            <a:ln w="25400">
              <a:solidFill>
                <a:srgbClr val="3333CC"/>
              </a:solidFill>
              <a:prstDash val="solid"/>
              <a:round/>
              <a:headEnd/>
              <a:tailEnd/>
            </a:ln>
          </p:spPr>
        </p:cxnSp>
        <p:cxnSp>
          <p:nvCxnSpPr>
            <p:cNvPr id="347" name="AutoShape 33"/>
            <p:cNvCxnSpPr>
              <a:cxnSpLocks noChangeShapeType="1"/>
              <a:stCxn id="337" idx="5"/>
              <a:endCxn id="335" idx="3"/>
            </p:cNvCxnSpPr>
            <p:nvPr/>
          </p:nvCxnSpPr>
          <p:spPr bwMode="auto">
            <a:xfrm rot="5400000">
              <a:off x="2817" y="2627"/>
              <a:ext cx="1532" cy="156"/>
            </a:xfrm>
            <a:prstGeom prst="curvedConnector2">
              <a:avLst/>
            </a:prstGeom>
            <a:noFill/>
            <a:ln w="25400">
              <a:solidFill>
                <a:srgbClr val="3333CC"/>
              </a:solidFill>
              <a:prstDash val="solid"/>
              <a:round/>
              <a:headEnd/>
              <a:tailEnd/>
            </a:ln>
          </p:spPr>
        </p:cxnSp>
        <p:cxnSp>
          <p:nvCxnSpPr>
            <p:cNvPr id="348" name="AutoShape 34"/>
            <p:cNvCxnSpPr>
              <a:cxnSpLocks noChangeShapeType="1"/>
              <a:stCxn id="339" idx="5"/>
              <a:endCxn id="335" idx="0"/>
            </p:cNvCxnSpPr>
            <p:nvPr/>
          </p:nvCxnSpPr>
          <p:spPr bwMode="auto">
            <a:xfrm rot="5400000">
              <a:off x="3072" y="3051"/>
              <a:ext cx="557" cy="28"/>
            </a:xfrm>
            <a:prstGeom prst="curvedConnector3">
              <a:avLst>
                <a:gd name="adj1" fmla="val 52602"/>
              </a:avLst>
            </a:prstGeom>
            <a:noFill/>
            <a:ln w="25400">
              <a:solidFill>
                <a:srgbClr val="FF0000"/>
              </a:solidFill>
              <a:prstDash val="dash"/>
              <a:round/>
              <a:headEnd/>
              <a:tailEnd/>
            </a:ln>
          </p:spPr>
        </p:cxnSp>
        <p:cxnSp>
          <p:nvCxnSpPr>
            <p:cNvPr id="349" name="AutoShape 35"/>
            <p:cNvCxnSpPr>
              <a:cxnSpLocks noChangeShapeType="1"/>
              <a:stCxn id="338" idx="5"/>
              <a:endCxn id="335" idx="3"/>
            </p:cNvCxnSpPr>
            <p:nvPr/>
          </p:nvCxnSpPr>
          <p:spPr bwMode="auto">
            <a:xfrm rot="5400000">
              <a:off x="2978" y="2911"/>
              <a:ext cx="1087" cy="33"/>
            </a:xfrm>
            <a:prstGeom prst="curvedConnector2">
              <a:avLst/>
            </a:prstGeom>
            <a:noFill/>
            <a:ln w="25400">
              <a:solidFill>
                <a:srgbClr val="3333CC"/>
              </a:solidFill>
              <a:prstDash val="solid"/>
              <a:round/>
              <a:headEnd/>
              <a:tailEnd/>
            </a:ln>
          </p:spPr>
        </p:cxnSp>
      </p:grpSp>
      <p:grpSp>
        <p:nvGrpSpPr>
          <p:cNvPr id="350" name="Group 101"/>
          <p:cNvGrpSpPr>
            <a:grpSpLocks/>
          </p:cNvGrpSpPr>
          <p:nvPr/>
        </p:nvGrpSpPr>
        <p:grpSpPr bwMode="auto">
          <a:xfrm>
            <a:off x="625186" y="3302000"/>
            <a:ext cx="373453" cy="949800"/>
            <a:chOff x="3142" y="844"/>
            <a:chExt cx="735" cy="2754"/>
          </a:xfrm>
          <a:solidFill>
            <a:schemeClr val="bg1"/>
          </a:solidFill>
        </p:grpSpPr>
        <p:sp>
          <p:nvSpPr>
            <p:cNvPr id="351" name="Rectangle 102"/>
            <p:cNvSpPr>
              <a:spLocks noChangeArrowheads="1"/>
            </p:cNvSpPr>
            <p:nvPr/>
          </p:nvSpPr>
          <p:spPr bwMode="auto">
            <a:xfrm>
              <a:off x="3168" y="3343"/>
              <a:ext cx="337" cy="255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108000"/>
                </a:lnSpc>
                <a:buClr>
                  <a:srgbClr val="000000"/>
                </a:buClr>
                <a:buSzPct val="100000"/>
                <a:buFont typeface="Arial" charset="0"/>
                <a:buNone/>
              </a:pPr>
              <a:endParaRPr lang="en-US" sz="1800" dirty="0"/>
            </a:p>
          </p:txBody>
        </p:sp>
        <p:sp>
          <p:nvSpPr>
            <p:cNvPr id="352" name="Oval 103"/>
            <p:cNvSpPr>
              <a:spLocks noChangeArrowheads="1"/>
            </p:cNvSpPr>
            <p:nvPr/>
          </p:nvSpPr>
          <p:spPr bwMode="auto">
            <a:xfrm>
              <a:off x="3578" y="1287"/>
              <a:ext cx="261" cy="20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defTabSz="914400">
                <a:lnSpc>
                  <a:spcPct val="108000"/>
                </a:lnSpc>
                <a:buClr>
                  <a:srgbClr val="000000"/>
                </a:buClr>
                <a:buSzPct val="100000"/>
                <a:buFont typeface="Arial" charset="0"/>
                <a:buNone/>
              </a:pPr>
              <a:endParaRPr lang="en-US" sz="1800" b="1" dirty="0"/>
            </a:p>
          </p:txBody>
        </p:sp>
        <p:sp>
          <p:nvSpPr>
            <p:cNvPr id="353" name="Oval 104"/>
            <p:cNvSpPr>
              <a:spLocks noChangeArrowheads="1"/>
            </p:cNvSpPr>
            <p:nvPr/>
          </p:nvSpPr>
          <p:spPr bwMode="auto">
            <a:xfrm>
              <a:off x="3364" y="1924"/>
              <a:ext cx="261" cy="20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defTabSz="914400">
                <a:lnSpc>
                  <a:spcPct val="108000"/>
                </a:lnSpc>
                <a:buClr>
                  <a:srgbClr val="000000"/>
                </a:buClr>
                <a:buSzPct val="100000"/>
                <a:buFont typeface="Arial" charset="0"/>
                <a:buNone/>
              </a:pPr>
              <a:endParaRPr lang="en-US" sz="1800" b="1" dirty="0"/>
            </a:p>
          </p:txBody>
        </p:sp>
        <p:sp>
          <p:nvSpPr>
            <p:cNvPr id="354" name="Oval 106"/>
            <p:cNvSpPr>
              <a:spLocks noChangeArrowheads="1"/>
            </p:cNvSpPr>
            <p:nvPr/>
          </p:nvSpPr>
          <p:spPr bwMode="auto">
            <a:xfrm>
              <a:off x="3142" y="2610"/>
              <a:ext cx="261" cy="20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defTabSz="914400">
                <a:lnSpc>
                  <a:spcPct val="108000"/>
                </a:lnSpc>
                <a:buClr>
                  <a:srgbClr val="000000"/>
                </a:buClr>
                <a:buSzPct val="100000"/>
                <a:buFont typeface="Arial" charset="0"/>
                <a:buNone/>
              </a:pPr>
              <a:endParaRPr lang="en-US" sz="1800" b="1" dirty="0"/>
            </a:p>
          </p:txBody>
        </p:sp>
        <p:cxnSp>
          <p:nvCxnSpPr>
            <p:cNvPr id="355" name="AutoShape 107"/>
            <p:cNvCxnSpPr>
              <a:cxnSpLocks noChangeShapeType="1"/>
              <a:stCxn id="352" idx="4"/>
              <a:endCxn id="353" idx="0"/>
            </p:cNvCxnSpPr>
            <p:nvPr/>
          </p:nvCxnSpPr>
          <p:spPr bwMode="auto">
            <a:xfrm rot="5400000">
              <a:off x="3386" y="1602"/>
              <a:ext cx="431" cy="214"/>
            </a:xfrm>
            <a:prstGeom prst="straightConnector1">
              <a:avLst/>
            </a:prstGeom>
            <a:grp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</p:cxnSp>
        <p:sp>
          <p:nvSpPr>
            <p:cNvPr id="356" name="Rectangle 108"/>
            <p:cNvSpPr>
              <a:spLocks noChangeArrowheads="1"/>
            </p:cNvSpPr>
            <p:nvPr/>
          </p:nvSpPr>
          <p:spPr bwMode="auto">
            <a:xfrm>
              <a:off x="3540" y="844"/>
              <a:ext cx="337" cy="255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lnSpc>
                  <a:spcPct val="108000"/>
                </a:lnSpc>
                <a:buClr>
                  <a:srgbClr val="000000"/>
                </a:buClr>
                <a:buSzPct val="100000"/>
                <a:buFont typeface="Arial" charset="0"/>
                <a:buNone/>
              </a:pPr>
              <a:endParaRPr lang="en-US" sz="1800"/>
            </a:p>
          </p:txBody>
        </p:sp>
        <p:cxnSp>
          <p:nvCxnSpPr>
            <p:cNvPr id="357" name="AutoShape 109"/>
            <p:cNvCxnSpPr>
              <a:cxnSpLocks noChangeShapeType="1"/>
              <a:stCxn id="356" idx="2"/>
              <a:endCxn id="352" idx="0"/>
            </p:cNvCxnSpPr>
            <p:nvPr/>
          </p:nvCxnSpPr>
          <p:spPr bwMode="auto">
            <a:xfrm rot="5400000">
              <a:off x="3615" y="1193"/>
              <a:ext cx="188" cy="0"/>
            </a:xfrm>
            <a:prstGeom prst="straightConnector1">
              <a:avLst/>
            </a:prstGeom>
            <a:grpFill/>
            <a:ln w="25400">
              <a:solidFill>
                <a:srgbClr val="FF0000"/>
              </a:solidFill>
              <a:prstDash val="dash"/>
              <a:round/>
              <a:headEnd/>
              <a:tailEnd/>
            </a:ln>
          </p:spPr>
        </p:cxnSp>
        <p:cxnSp>
          <p:nvCxnSpPr>
            <p:cNvPr id="358" name="AutoShape 110"/>
            <p:cNvCxnSpPr>
              <a:cxnSpLocks noChangeShapeType="1"/>
              <a:stCxn id="353" idx="4"/>
              <a:endCxn id="354" idx="0"/>
            </p:cNvCxnSpPr>
            <p:nvPr/>
          </p:nvCxnSpPr>
          <p:spPr bwMode="auto">
            <a:xfrm rot="5400000">
              <a:off x="3144" y="2259"/>
              <a:ext cx="480" cy="222"/>
            </a:xfrm>
            <a:prstGeom prst="straightConnector1">
              <a:avLst/>
            </a:prstGeom>
            <a:grp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</p:cxnSp>
        <p:cxnSp>
          <p:nvCxnSpPr>
            <p:cNvPr id="359" name="AutoShape 112"/>
            <p:cNvCxnSpPr>
              <a:cxnSpLocks noChangeShapeType="1"/>
              <a:stCxn id="354" idx="4"/>
              <a:endCxn id="351" idx="0"/>
            </p:cNvCxnSpPr>
            <p:nvPr/>
          </p:nvCxnSpPr>
          <p:spPr bwMode="auto">
            <a:xfrm>
              <a:off x="3273" y="2816"/>
              <a:ext cx="64" cy="527"/>
            </a:xfrm>
            <a:prstGeom prst="straightConnector1">
              <a:avLst/>
            </a:prstGeom>
            <a:grpFill/>
            <a:ln w="25400">
              <a:solidFill>
                <a:srgbClr val="3333CC"/>
              </a:solidFill>
              <a:round/>
              <a:headEnd/>
              <a:tailEnd/>
            </a:ln>
          </p:spPr>
        </p:cxnSp>
        <p:cxnSp>
          <p:nvCxnSpPr>
            <p:cNvPr id="360" name="AutoShape 113"/>
            <p:cNvCxnSpPr>
              <a:cxnSpLocks noChangeShapeType="1"/>
              <a:stCxn id="352" idx="5"/>
              <a:endCxn id="351" idx="3"/>
            </p:cNvCxnSpPr>
            <p:nvPr/>
          </p:nvCxnSpPr>
          <p:spPr bwMode="auto">
            <a:xfrm rot="5400000">
              <a:off x="2649" y="2319"/>
              <a:ext cx="2008" cy="296"/>
            </a:xfrm>
            <a:prstGeom prst="curvedConnector2">
              <a:avLst/>
            </a:prstGeom>
            <a:grpFill/>
            <a:ln w="25400">
              <a:solidFill>
                <a:srgbClr val="3333CC"/>
              </a:solidFill>
              <a:prstDash val="solid"/>
              <a:round/>
              <a:headEnd/>
              <a:tailEnd/>
            </a:ln>
          </p:spPr>
        </p:cxnSp>
        <p:cxnSp>
          <p:nvCxnSpPr>
            <p:cNvPr id="361" name="AutoShape 114"/>
            <p:cNvCxnSpPr>
              <a:cxnSpLocks noChangeShapeType="1"/>
              <a:stCxn id="353" idx="5"/>
              <a:endCxn id="351" idx="3"/>
            </p:cNvCxnSpPr>
            <p:nvPr/>
          </p:nvCxnSpPr>
          <p:spPr bwMode="auto">
            <a:xfrm rot="5400000">
              <a:off x="2861" y="2745"/>
              <a:ext cx="1370" cy="82"/>
            </a:xfrm>
            <a:prstGeom prst="curvedConnector2">
              <a:avLst/>
            </a:prstGeom>
            <a:grpFill/>
            <a:ln w="25400">
              <a:solidFill>
                <a:srgbClr val="3333CC"/>
              </a:solidFill>
              <a:prstDash val="solid"/>
              <a:round/>
              <a:headEnd/>
              <a:tailEnd/>
            </a:ln>
          </p:spPr>
        </p:cxnSp>
        <p:cxnSp>
          <p:nvCxnSpPr>
            <p:cNvPr id="362" name="AutoShape 115"/>
            <p:cNvCxnSpPr>
              <a:cxnSpLocks noChangeShapeType="1"/>
              <a:stCxn id="354" idx="5"/>
              <a:endCxn id="351" idx="0"/>
            </p:cNvCxnSpPr>
            <p:nvPr/>
          </p:nvCxnSpPr>
          <p:spPr bwMode="auto">
            <a:xfrm rot="5400000">
              <a:off x="3072" y="3051"/>
              <a:ext cx="557" cy="28"/>
            </a:xfrm>
            <a:prstGeom prst="curvedConnector3">
              <a:avLst>
                <a:gd name="adj1" fmla="val 52602"/>
              </a:avLst>
            </a:prstGeom>
            <a:grpFill/>
            <a:ln w="25400">
              <a:solidFill>
                <a:srgbClr val="FF0000"/>
              </a:solidFill>
              <a:prstDash val="dash"/>
              <a:round/>
              <a:headEnd/>
              <a:tailEnd/>
            </a:ln>
          </p:spPr>
        </p:cxnSp>
      </p:grpSp>
      <p:grpSp>
        <p:nvGrpSpPr>
          <p:cNvPr id="409" name="Group 408"/>
          <p:cNvGrpSpPr/>
          <p:nvPr/>
        </p:nvGrpSpPr>
        <p:grpSpPr>
          <a:xfrm>
            <a:off x="1004267" y="3327399"/>
            <a:ext cx="409749" cy="958581"/>
            <a:chOff x="7643480" y="1760000"/>
            <a:chExt cx="1396249" cy="3804490"/>
          </a:xfrm>
        </p:grpSpPr>
        <p:grpSp>
          <p:nvGrpSpPr>
            <p:cNvPr id="410" name="Group 67"/>
            <p:cNvGrpSpPr>
              <a:grpSpLocks/>
            </p:cNvGrpSpPr>
            <p:nvPr/>
          </p:nvGrpSpPr>
          <p:grpSpPr bwMode="auto">
            <a:xfrm>
              <a:off x="7643455" y="1759999"/>
              <a:ext cx="1396245" cy="3804489"/>
              <a:chOff x="4712" y="808"/>
              <a:chExt cx="740" cy="2764"/>
            </a:xfrm>
          </p:grpSpPr>
          <p:sp>
            <p:nvSpPr>
              <p:cNvPr id="412" name="Rectangle 49"/>
              <p:cNvSpPr>
                <a:spLocks noChangeArrowheads="1"/>
              </p:cNvSpPr>
              <p:nvPr/>
            </p:nvSpPr>
            <p:spPr bwMode="auto">
              <a:xfrm>
                <a:off x="4732" y="3317"/>
                <a:ext cx="337" cy="255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>
                  <a:lnSpc>
                    <a:spcPct val="108000"/>
                  </a:lnSpc>
                  <a:buClr>
                    <a:srgbClr val="000000"/>
                  </a:buClr>
                  <a:buSzPct val="100000"/>
                  <a:buFont typeface="Arial" charset="0"/>
                  <a:buNone/>
                </a:pPr>
                <a:endParaRPr lang="en-US" sz="1800" dirty="0"/>
              </a:p>
            </p:txBody>
          </p:sp>
          <p:sp>
            <p:nvSpPr>
              <p:cNvPr id="413" name="Oval 51"/>
              <p:cNvSpPr>
                <a:spLocks noChangeArrowheads="1"/>
              </p:cNvSpPr>
              <p:nvPr/>
            </p:nvSpPr>
            <p:spPr bwMode="auto">
              <a:xfrm>
                <a:off x="5148" y="1255"/>
                <a:ext cx="261" cy="206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defTabSz="914400">
                  <a:lnSpc>
                    <a:spcPct val="108000"/>
                  </a:lnSpc>
                  <a:buClr>
                    <a:srgbClr val="000000"/>
                  </a:buClr>
                  <a:buSzPct val="100000"/>
                  <a:buFont typeface="Arial" charset="0"/>
                  <a:buNone/>
                </a:pPr>
                <a:endParaRPr lang="en-US" sz="1800" b="1" dirty="0"/>
              </a:p>
            </p:txBody>
          </p:sp>
          <p:sp>
            <p:nvSpPr>
              <p:cNvPr id="414" name="Oval 52"/>
              <p:cNvSpPr>
                <a:spLocks noChangeArrowheads="1"/>
              </p:cNvSpPr>
              <p:nvPr/>
            </p:nvSpPr>
            <p:spPr bwMode="auto">
              <a:xfrm>
                <a:off x="5008" y="1731"/>
                <a:ext cx="261" cy="206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defTabSz="914400">
                  <a:lnSpc>
                    <a:spcPct val="108000"/>
                  </a:lnSpc>
                  <a:buClr>
                    <a:srgbClr val="000000"/>
                  </a:buClr>
                  <a:buSzPct val="100000"/>
                  <a:buFont typeface="Arial" charset="0"/>
                  <a:buNone/>
                </a:pPr>
                <a:endParaRPr lang="en-US" sz="1800" b="1" dirty="0"/>
              </a:p>
            </p:txBody>
          </p:sp>
          <p:sp>
            <p:nvSpPr>
              <p:cNvPr id="415" name="Oval 53"/>
              <p:cNvSpPr>
                <a:spLocks noChangeArrowheads="1"/>
              </p:cNvSpPr>
              <p:nvPr/>
            </p:nvSpPr>
            <p:spPr bwMode="auto">
              <a:xfrm>
                <a:off x="4886" y="2176"/>
                <a:ext cx="260" cy="206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defTabSz="914400">
                  <a:lnSpc>
                    <a:spcPct val="108000"/>
                  </a:lnSpc>
                  <a:buClr>
                    <a:srgbClr val="000000"/>
                  </a:buClr>
                  <a:buSzPct val="100000"/>
                  <a:buFont typeface="Arial" charset="0"/>
                  <a:buNone/>
                </a:pPr>
                <a:endParaRPr lang="en-US" sz="1800" b="1" dirty="0"/>
              </a:p>
            </p:txBody>
          </p:sp>
          <p:sp>
            <p:nvSpPr>
              <p:cNvPr id="416" name="Oval 54"/>
              <p:cNvSpPr>
                <a:spLocks noChangeArrowheads="1"/>
              </p:cNvSpPr>
              <p:nvPr/>
            </p:nvSpPr>
            <p:spPr bwMode="auto">
              <a:xfrm>
                <a:off x="4712" y="2578"/>
                <a:ext cx="261" cy="206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defTabSz="914400">
                  <a:lnSpc>
                    <a:spcPct val="108000"/>
                  </a:lnSpc>
                  <a:buClr>
                    <a:srgbClr val="000000"/>
                  </a:buClr>
                  <a:buSzPct val="100000"/>
                  <a:buFont typeface="Arial" charset="0"/>
                  <a:buNone/>
                </a:pPr>
                <a:endParaRPr lang="en-US" sz="1800" b="1" dirty="0"/>
              </a:p>
            </p:txBody>
          </p:sp>
          <p:sp>
            <p:nvSpPr>
              <p:cNvPr id="417" name="Rectangle 56"/>
              <p:cNvSpPr>
                <a:spLocks noChangeArrowheads="1"/>
              </p:cNvSpPr>
              <p:nvPr/>
            </p:nvSpPr>
            <p:spPr bwMode="auto">
              <a:xfrm>
                <a:off x="5115" y="808"/>
                <a:ext cx="337" cy="255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>
                  <a:lnSpc>
                    <a:spcPct val="108000"/>
                  </a:lnSpc>
                  <a:buClr>
                    <a:srgbClr val="000000"/>
                  </a:buClr>
                  <a:buSzPct val="100000"/>
                  <a:buFont typeface="Arial" charset="0"/>
                  <a:buNone/>
                </a:pPr>
                <a:endParaRPr lang="en-US" sz="1800"/>
              </a:p>
            </p:txBody>
          </p:sp>
          <p:cxnSp>
            <p:nvCxnSpPr>
              <p:cNvPr id="418" name="AutoShape 57"/>
              <p:cNvCxnSpPr>
                <a:cxnSpLocks noChangeShapeType="1"/>
              </p:cNvCxnSpPr>
              <p:nvPr/>
            </p:nvCxnSpPr>
            <p:spPr bwMode="auto">
              <a:xfrm flipH="1">
                <a:off x="5273" y="1063"/>
                <a:ext cx="5" cy="192"/>
              </a:xfrm>
              <a:prstGeom prst="straightConnector1">
                <a:avLst/>
              </a:prstGeom>
              <a:noFill/>
              <a:ln w="25400">
                <a:solidFill>
                  <a:srgbClr val="FF0000"/>
                </a:solidFill>
                <a:prstDash val="dash"/>
                <a:round/>
                <a:headEnd/>
                <a:tailEnd/>
              </a:ln>
            </p:spPr>
          </p:cxnSp>
          <p:cxnSp>
            <p:nvCxnSpPr>
              <p:cNvPr id="419" name="AutoShape 58"/>
              <p:cNvCxnSpPr>
                <a:cxnSpLocks noChangeShapeType="1"/>
              </p:cNvCxnSpPr>
              <p:nvPr/>
            </p:nvCxnSpPr>
            <p:spPr bwMode="auto">
              <a:xfrm flipH="1">
                <a:off x="5010" y="1937"/>
                <a:ext cx="123" cy="239"/>
              </a:xfrm>
              <a:prstGeom prst="straightConnector1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</p:spPr>
          </p:cxnSp>
          <p:cxnSp>
            <p:nvCxnSpPr>
              <p:cNvPr id="420" name="AutoShape 59"/>
              <p:cNvCxnSpPr>
                <a:cxnSpLocks noChangeShapeType="1"/>
              </p:cNvCxnSpPr>
              <p:nvPr/>
            </p:nvCxnSpPr>
            <p:spPr bwMode="auto">
              <a:xfrm flipH="1">
                <a:off x="4836" y="2382"/>
                <a:ext cx="174" cy="196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</p:spPr>
          </p:cxnSp>
          <p:cxnSp>
            <p:nvCxnSpPr>
              <p:cNvPr id="421" name="AutoShape 60"/>
              <p:cNvCxnSpPr>
                <a:cxnSpLocks noChangeShapeType="1"/>
              </p:cNvCxnSpPr>
              <p:nvPr/>
            </p:nvCxnSpPr>
            <p:spPr bwMode="auto">
              <a:xfrm>
                <a:off x="4837" y="2784"/>
                <a:ext cx="58" cy="533"/>
              </a:xfrm>
              <a:prstGeom prst="straightConnector1">
                <a:avLst/>
              </a:prstGeom>
              <a:noFill/>
              <a:ln w="25400">
                <a:solidFill>
                  <a:srgbClr val="FF0000"/>
                </a:solidFill>
                <a:prstDash val="dash"/>
                <a:round/>
                <a:headEnd/>
                <a:tailEnd/>
              </a:ln>
            </p:spPr>
          </p:cxnSp>
          <p:cxnSp>
            <p:nvCxnSpPr>
              <p:cNvPr id="422" name="AutoShape 61"/>
              <p:cNvCxnSpPr>
                <a:cxnSpLocks noChangeShapeType="1"/>
                <a:stCxn id="413" idx="5"/>
                <a:endCxn id="412" idx="3"/>
              </p:cNvCxnSpPr>
              <p:nvPr/>
            </p:nvCxnSpPr>
            <p:spPr bwMode="auto">
              <a:xfrm rot="5400000">
                <a:off x="4213" y="2287"/>
                <a:ext cx="2014" cy="302"/>
              </a:xfrm>
              <a:prstGeom prst="curvedConnector2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</p:spPr>
          </p:cxnSp>
          <p:cxnSp>
            <p:nvCxnSpPr>
              <p:cNvPr id="423" name="AutoShape 62"/>
              <p:cNvCxnSpPr>
                <a:cxnSpLocks noChangeShapeType="1"/>
                <a:stCxn id="414" idx="5"/>
                <a:endCxn id="412" idx="3"/>
              </p:cNvCxnSpPr>
              <p:nvPr/>
            </p:nvCxnSpPr>
            <p:spPr bwMode="auto">
              <a:xfrm rot="5400000">
                <a:off x="4381" y="2595"/>
                <a:ext cx="1538" cy="162"/>
              </a:xfrm>
              <a:prstGeom prst="curvedConnector2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</p:spPr>
          </p:cxnSp>
          <p:cxnSp>
            <p:nvCxnSpPr>
              <p:cNvPr id="424" name="AutoShape 63"/>
              <p:cNvCxnSpPr>
                <a:cxnSpLocks noChangeShapeType="1"/>
                <a:stCxn id="416" idx="5"/>
                <a:endCxn id="412" idx="0"/>
              </p:cNvCxnSpPr>
              <p:nvPr/>
            </p:nvCxnSpPr>
            <p:spPr bwMode="auto">
              <a:xfrm rot="5400000">
                <a:off x="4636" y="3019"/>
                <a:ext cx="563" cy="34"/>
              </a:xfrm>
              <a:prstGeom prst="curvedConnector3">
                <a:avLst>
                  <a:gd name="adj1" fmla="val 52574"/>
                </a:avLst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</p:spPr>
          </p:cxnSp>
          <p:cxnSp>
            <p:nvCxnSpPr>
              <p:cNvPr id="425" name="AutoShape 64"/>
              <p:cNvCxnSpPr>
                <a:cxnSpLocks noChangeShapeType="1"/>
                <a:stCxn id="415" idx="5"/>
                <a:endCxn id="412" idx="3"/>
              </p:cNvCxnSpPr>
              <p:nvPr/>
            </p:nvCxnSpPr>
            <p:spPr bwMode="auto">
              <a:xfrm rot="5400000">
                <a:off x="4542" y="2879"/>
                <a:ext cx="1093" cy="39"/>
              </a:xfrm>
              <a:prstGeom prst="curvedConnector2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</p:spPr>
          </p:cxnSp>
        </p:grpSp>
        <p:cxnSp>
          <p:nvCxnSpPr>
            <p:cNvPr id="411" name="AutoShape 25"/>
            <p:cNvCxnSpPr>
              <a:cxnSpLocks noChangeShapeType="1"/>
              <a:stCxn id="413" idx="4"/>
              <a:endCxn id="414" idx="0"/>
            </p:cNvCxnSpPr>
            <p:nvPr/>
          </p:nvCxnSpPr>
          <p:spPr bwMode="auto">
            <a:xfrm rot="5400000">
              <a:off x="8394469" y="2712560"/>
              <a:ext cx="371640" cy="264155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</p:cxnSp>
      </p:grpSp>
      <p:sp>
        <p:nvSpPr>
          <p:cNvPr id="564" name="Rectangle 3"/>
          <p:cNvSpPr txBox="1">
            <a:spLocks noChangeArrowheads="1"/>
          </p:cNvSpPr>
          <p:nvPr/>
        </p:nvSpPr>
        <p:spPr bwMode="auto">
          <a:xfrm>
            <a:off x="152400" y="2946400"/>
            <a:ext cx="1879600" cy="3293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800" kern="0" dirty="0" smtClean="0">
                <a:latin typeface="+mn-lt"/>
                <a:ea typeface="+mn-ea"/>
                <a:cs typeface="+mn-cs"/>
              </a:rPr>
              <a:t>Compute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Cache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65" name="Rectangle 3"/>
          <p:cNvSpPr txBox="1">
            <a:spLocks noChangeArrowheads="1"/>
          </p:cNvSpPr>
          <p:nvPr/>
        </p:nvSpPr>
        <p:spPr bwMode="auto">
          <a:xfrm>
            <a:off x="152400" y="4394200"/>
            <a:ext cx="1676400" cy="3293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800" kern="0" dirty="0" smtClean="0">
                <a:latin typeface="+mn-lt"/>
                <a:ea typeface="+mn-ea"/>
                <a:cs typeface="+mn-cs"/>
              </a:rPr>
              <a:t>Dead Nodes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50" name="Picture 14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550" y="1924050"/>
            <a:ext cx="349360" cy="292100"/>
          </a:xfrm>
          <a:prstGeom prst="rect">
            <a:avLst/>
          </a:prstGeom>
        </p:spPr>
      </p:pic>
      <p:pic>
        <p:nvPicPr>
          <p:cNvPr id="160" name="Picture 15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700" y="1917700"/>
            <a:ext cx="349360" cy="292100"/>
          </a:xfrm>
          <a:prstGeom prst="rect">
            <a:avLst/>
          </a:prstGeom>
        </p:spPr>
      </p:pic>
      <p:pic>
        <p:nvPicPr>
          <p:cNvPr id="161" name="Picture 16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9500" y="1924050"/>
            <a:ext cx="349360" cy="292100"/>
          </a:xfrm>
          <a:prstGeom prst="rect">
            <a:avLst/>
          </a:prstGeom>
        </p:spPr>
      </p:pic>
      <p:pic>
        <p:nvPicPr>
          <p:cNvPr id="162" name="Picture 16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200" y="2235200"/>
            <a:ext cx="349360" cy="292100"/>
          </a:xfrm>
          <a:prstGeom prst="rect">
            <a:avLst/>
          </a:prstGeom>
        </p:spPr>
      </p:pic>
      <p:pic>
        <p:nvPicPr>
          <p:cNvPr id="163" name="Picture 16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050" y="2235200"/>
            <a:ext cx="349360" cy="292100"/>
          </a:xfrm>
          <a:prstGeom prst="rect">
            <a:avLst/>
          </a:prstGeom>
        </p:spPr>
      </p:pic>
      <p:pic>
        <p:nvPicPr>
          <p:cNvPr id="164" name="Picture 16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4900" y="2235200"/>
            <a:ext cx="349360" cy="292100"/>
          </a:xfrm>
          <a:prstGeom prst="rect">
            <a:avLst/>
          </a:prstGeom>
        </p:spPr>
      </p:pic>
      <p:pic>
        <p:nvPicPr>
          <p:cNvPr id="168" name="Picture 16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001" y="3663950"/>
            <a:ext cx="334170" cy="27940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71" name="Picture 17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9501" y="3657600"/>
            <a:ext cx="334170" cy="279400"/>
          </a:xfrm>
          <a:prstGeom prst="rect">
            <a:avLst/>
          </a:prstGeom>
          <a:solidFill>
            <a:schemeClr val="bg1"/>
          </a:solidFill>
        </p:spPr>
      </p:pic>
      <p:grpSp>
        <p:nvGrpSpPr>
          <p:cNvPr id="172" name="Group 66"/>
          <p:cNvGrpSpPr>
            <a:grpSpLocks/>
          </p:cNvGrpSpPr>
          <p:nvPr/>
        </p:nvGrpSpPr>
        <p:grpSpPr bwMode="auto">
          <a:xfrm>
            <a:off x="193676" y="4781551"/>
            <a:ext cx="562027" cy="884194"/>
            <a:chOff x="3142" y="858"/>
            <a:chExt cx="860" cy="2740"/>
          </a:xfrm>
        </p:grpSpPr>
        <p:sp>
          <p:nvSpPr>
            <p:cNvPr id="173" name="Rectangle 30"/>
            <p:cNvSpPr>
              <a:spLocks noChangeArrowheads="1"/>
            </p:cNvSpPr>
            <p:nvPr/>
          </p:nvSpPr>
          <p:spPr bwMode="auto">
            <a:xfrm>
              <a:off x="3168" y="3343"/>
              <a:ext cx="337" cy="25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108000"/>
                </a:lnSpc>
                <a:buClr>
                  <a:srgbClr val="000000"/>
                </a:buClr>
                <a:buSzPct val="100000"/>
                <a:buFont typeface="Arial" charset="0"/>
                <a:buNone/>
              </a:pPr>
              <a:endParaRPr lang="en-US" sz="1800" dirty="0"/>
            </a:p>
          </p:txBody>
        </p:sp>
        <p:sp>
          <p:nvSpPr>
            <p:cNvPr id="174" name="Oval 20"/>
            <p:cNvSpPr>
              <a:spLocks noChangeArrowheads="1"/>
            </p:cNvSpPr>
            <p:nvPr/>
          </p:nvSpPr>
          <p:spPr bwMode="auto">
            <a:xfrm>
              <a:off x="3578" y="1287"/>
              <a:ext cx="261" cy="20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108000"/>
                </a:lnSpc>
                <a:buClr>
                  <a:srgbClr val="000000"/>
                </a:buClr>
                <a:buSzPct val="100000"/>
                <a:buFont typeface="Arial" charset="0"/>
                <a:buNone/>
              </a:pPr>
              <a:endParaRPr lang="en-US" sz="1800" b="1" dirty="0"/>
            </a:p>
          </p:txBody>
        </p:sp>
        <p:sp>
          <p:nvSpPr>
            <p:cNvPr id="175" name="Oval 22"/>
            <p:cNvSpPr>
              <a:spLocks noChangeArrowheads="1"/>
            </p:cNvSpPr>
            <p:nvPr/>
          </p:nvSpPr>
          <p:spPr bwMode="auto">
            <a:xfrm>
              <a:off x="3438" y="1763"/>
              <a:ext cx="261" cy="20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108000"/>
                </a:lnSpc>
                <a:buClr>
                  <a:srgbClr val="000000"/>
                </a:buClr>
                <a:buSzPct val="100000"/>
                <a:buFont typeface="Arial" charset="0"/>
                <a:buNone/>
              </a:pPr>
              <a:endParaRPr lang="en-US" sz="1800" b="1" dirty="0"/>
            </a:p>
          </p:txBody>
        </p:sp>
        <p:sp>
          <p:nvSpPr>
            <p:cNvPr id="176" name="Oval 23"/>
            <p:cNvSpPr>
              <a:spLocks noChangeArrowheads="1"/>
            </p:cNvSpPr>
            <p:nvPr/>
          </p:nvSpPr>
          <p:spPr bwMode="auto">
            <a:xfrm>
              <a:off x="3316" y="2208"/>
              <a:ext cx="260" cy="20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108000"/>
                </a:lnSpc>
                <a:buClr>
                  <a:srgbClr val="000000"/>
                </a:buClr>
                <a:buSzPct val="100000"/>
                <a:buFont typeface="Arial" charset="0"/>
                <a:buNone/>
              </a:pPr>
              <a:endParaRPr lang="en-US" sz="1800" b="1" dirty="0"/>
            </a:p>
          </p:txBody>
        </p:sp>
        <p:sp>
          <p:nvSpPr>
            <p:cNvPr id="177" name="Oval 24"/>
            <p:cNvSpPr>
              <a:spLocks noChangeArrowheads="1"/>
            </p:cNvSpPr>
            <p:nvPr/>
          </p:nvSpPr>
          <p:spPr bwMode="auto">
            <a:xfrm>
              <a:off x="3142" y="2610"/>
              <a:ext cx="261" cy="20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108000"/>
                </a:lnSpc>
                <a:buClr>
                  <a:srgbClr val="000000"/>
                </a:buClr>
                <a:buSzPct val="100000"/>
                <a:buFont typeface="Arial" charset="0"/>
                <a:buNone/>
              </a:pPr>
              <a:endParaRPr lang="en-US" sz="1800" b="1" dirty="0"/>
            </a:p>
          </p:txBody>
        </p:sp>
        <p:cxnSp>
          <p:nvCxnSpPr>
            <p:cNvPr id="178" name="AutoShape 25"/>
            <p:cNvCxnSpPr>
              <a:cxnSpLocks noChangeShapeType="1"/>
              <a:stCxn id="174" idx="4"/>
              <a:endCxn id="175" idx="0"/>
            </p:cNvCxnSpPr>
            <p:nvPr/>
          </p:nvCxnSpPr>
          <p:spPr bwMode="auto">
            <a:xfrm flipH="1">
              <a:off x="3569" y="1493"/>
              <a:ext cx="139" cy="270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</p:cxnSp>
        <p:sp>
          <p:nvSpPr>
            <p:cNvPr id="179" name="Rectangle 26"/>
            <p:cNvSpPr>
              <a:spLocks noChangeArrowheads="1"/>
            </p:cNvSpPr>
            <p:nvPr/>
          </p:nvSpPr>
          <p:spPr bwMode="auto">
            <a:xfrm>
              <a:off x="3665" y="858"/>
              <a:ext cx="337" cy="25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lnSpc>
                  <a:spcPct val="108000"/>
                </a:lnSpc>
                <a:buClr>
                  <a:srgbClr val="000000"/>
                </a:buClr>
                <a:buSzPct val="100000"/>
                <a:buFont typeface="Arial" charset="0"/>
                <a:buNone/>
              </a:pPr>
              <a:endParaRPr lang="en-US" sz="1800"/>
            </a:p>
          </p:txBody>
        </p:sp>
        <p:cxnSp>
          <p:nvCxnSpPr>
            <p:cNvPr id="180" name="AutoShape 27"/>
            <p:cNvCxnSpPr>
              <a:cxnSpLocks noChangeShapeType="1"/>
              <a:stCxn id="179" idx="2"/>
              <a:endCxn id="174" idx="0"/>
            </p:cNvCxnSpPr>
            <p:nvPr/>
          </p:nvCxnSpPr>
          <p:spPr bwMode="auto">
            <a:xfrm flipH="1">
              <a:off x="3708" y="1113"/>
              <a:ext cx="125" cy="174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prstDash val="dash"/>
              <a:round/>
              <a:headEnd/>
              <a:tailEnd/>
            </a:ln>
          </p:spPr>
        </p:cxnSp>
        <p:cxnSp>
          <p:nvCxnSpPr>
            <p:cNvPr id="181" name="AutoShape 28"/>
            <p:cNvCxnSpPr>
              <a:cxnSpLocks noChangeShapeType="1"/>
              <a:stCxn id="175" idx="4"/>
              <a:endCxn id="176" idx="0"/>
            </p:cNvCxnSpPr>
            <p:nvPr/>
          </p:nvCxnSpPr>
          <p:spPr bwMode="auto">
            <a:xfrm flipH="1">
              <a:off x="3446" y="1969"/>
              <a:ext cx="123" cy="239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203" name="AutoShape 29"/>
            <p:cNvCxnSpPr>
              <a:cxnSpLocks noChangeShapeType="1"/>
              <a:stCxn id="176" idx="4"/>
              <a:endCxn id="177" idx="0"/>
            </p:cNvCxnSpPr>
            <p:nvPr/>
          </p:nvCxnSpPr>
          <p:spPr bwMode="auto">
            <a:xfrm flipH="1">
              <a:off x="3272" y="2414"/>
              <a:ext cx="174" cy="196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204" name="AutoShape 31"/>
            <p:cNvCxnSpPr>
              <a:cxnSpLocks noChangeShapeType="1"/>
              <a:stCxn id="177" idx="4"/>
              <a:endCxn id="173" idx="0"/>
            </p:cNvCxnSpPr>
            <p:nvPr/>
          </p:nvCxnSpPr>
          <p:spPr bwMode="auto">
            <a:xfrm>
              <a:off x="3273" y="2816"/>
              <a:ext cx="64" cy="527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</p:spPr>
        </p:cxnSp>
        <p:cxnSp>
          <p:nvCxnSpPr>
            <p:cNvPr id="206" name="AutoShape 32"/>
            <p:cNvCxnSpPr>
              <a:cxnSpLocks noChangeShapeType="1"/>
              <a:stCxn id="174" idx="5"/>
              <a:endCxn id="173" idx="3"/>
            </p:cNvCxnSpPr>
            <p:nvPr/>
          </p:nvCxnSpPr>
          <p:spPr bwMode="auto">
            <a:xfrm rot="5400000">
              <a:off x="2649" y="2319"/>
              <a:ext cx="2008" cy="296"/>
            </a:xfrm>
            <a:prstGeom prst="curvedConnector2">
              <a:avLst/>
            </a:prstGeom>
            <a:noFill/>
            <a:ln w="25400">
              <a:solidFill>
                <a:srgbClr val="3333CC"/>
              </a:solidFill>
              <a:prstDash val="solid"/>
              <a:round/>
              <a:headEnd/>
              <a:tailEnd/>
            </a:ln>
          </p:spPr>
        </p:cxnSp>
        <p:cxnSp>
          <p:nvCxnSpPr>
            <p:cNvPr id="207" name="AutoShape 33"/>
            <p:cNvCxnSpPr>
              <a:cxnSpLocks noChangeShapeType="1"/>
              <a:stCxn id="175" idx="5"/>
              <a:endCxn id="173" idx="3"/>
            </p:cNvCxnSpPr>
            <p:nvPr/>
          </p:nvCxnSpPr>
          <p:spPr bwMode="auto">
            <a:xfrm rot="5400000">
              <a:off x="2817" y="2627"/>
              <a:ext cx="1532" cy="156"/>
            </a:xfrm>
            <a:prstGeom prst="curvedConnector2">
              <a:avLst/>
            </a:prstGeom>
            <a:noFill/>
            <a:ln w="25400">
              <a:solidFill>
                <a:srgbClr val="3333CC"/>
              </a:solidFill>
              <a:prstDash val="solid"/>
              <a:round/>
              <a:headEnd/>
              <a:tailEnd/>
            </a:ln>
          </p:spPr>
        </p:cxnSp>
        <p:cxnSp>
          <p:nvCxnSpPr>
            <p:cNvPr id="208" name="AutoShape 34"/>
            <p:cNvCxnSpPr>
              <a:cxnSpLocks noChangeShapeType="1"/>
              <a:stCxn id="177" idx="5"/>
              <a:endCxn id="173" idx="0"/>
            </p:cNvCxnSpPr>
            <p:nvPr/>
          </p:nvCxnSpPr>
          <p:spPr bwMode="auto">
            <a:xfrm rot="5400000">
              <a:off x="3072" y="3051"/>
              <a:ext cx="557" cy="28"/>
            </a:xfrm>
            <a:prstGeom prst="curvedConnector3">
              <a:avLst>
                <a:gd name="adj1" fmla="val 52602"/>
              </a:avLst>
            </a:prstGeom>
            <a:noFill/>
            <a:ln w="25400">
              <a:solidFill>
                <a:srgbClr val="FF0000"/>
              </a:solidFill>
              <a:prstDash val="dash"/>
              <a:round/>
              <a:headEnd/>
              <a:tailEnd/>
            </a:ln>
          </p:spPr>
        </p:cxnSp>
        <p:cxnSp>
          <p:nvCxnSpPr>
            <p:cNvPr id="209" name="AutoShape 35"/>
            <p:cNvCxnSpPr>
              <a:cxnSpLocks noChangeShapeType="1"/>
              <a:stCxn id="176" idx="5"/>
              <a:endCxn id="173" idx="3"/>
            </p:cNvCxnSpPr>
            <p:nvPr/>
          </p:nvCxnSpPr>
          <p:spPr bwMode="auto">
            <a:xfrm rot="5400000">
              <a:off x="2978" y="2911"/>
              <a:ext cx="1087" cy="33"/>
            </a:xfrm>
            <a:prstGeom prst="curvedConnector2">
              <a:avLst/>
            </a:prstGeom>
            <a:noFill/>
            <a:ln w="25400">
              <a:solidFill>
                <a:srgbClr val="3333CC"/>
              </a:solidFill>
              <a:prstDash val="solid"/>
              <a:round/>
              <a:headEnd/>
              <a:tailEnd/>
            </a:ln>
          </p:spPr>
        </p:cxnSp>
      </p:grpSp>
      <p:grpSp>
        <p:nvGrpSpPr>
          <p:cNvPr id="210" name="Group 209"/>
          <p:cNvGrpSpPr/>
          <p:nvPr/>
        </p:nvGrpSpPr>
        <p:grpSpPr>
          <a:xfrm>
            <a:off x="1052182" y="4749800"/>
            <a:ext cx="475382" cy="892089"/>
            <a:chOff x="7643480" y="1760000"/>
            <a:chExt cx="1396249" cy="3804490"/>
          </a:xfrm>
        </p:grpSpPr>
        <p:grpSp>
          <p:nvGrpSpPr>
            <p:cNvPr id="211" name="Group 67"/>
            <p:cNvGrpSpPr>
              <a:grpSpLocks/>
            </p:cNvGrpSpPr>
            <p:nvPr/>
          </p:nvGrpSpPr>
          <p:grpSpPr bwMode="auto">
            <a:xfrm>
              <a:off x="7643455" y="1759999"/>
              <a:ext cx="1396245" cy="3804489"/>
              <a:chOff x="4712" y="808"/>
              <a:chExt cx="740" cy="2764"/>
            </a:xfrm>
          </p:grpSpPr>
          <p:sp>
            <p:nvSpPr>
              <p:cNvPr id="213" name="Rectangle 49"/>
              <p:cNvSpPr>
                <a:spLocks noChangeArrowheads="1"/>
              </p:cNvSpPr>
              <p:nvPr/>
            </p:nvSpPr>
            <p:spPr bwMode="auto">
              <a:xfrm>
                <a:off x="4732" y="3317"/>
                <a:ext cx="337" cy="255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>
                  <a:lnSpc>
                    <a:spcPct val="108000"/>
                  </a:lnSpc>
                  <a:buClr>
                    <a:srgbClr val="000000"/>
                  </a:buClr>
                  <a:buSzPct val="100000"/>
                  <a:buFont typeface="Arial" charset="0"/>
                  <a:buNone/>
                </a:pPr>
                <a:endParaRPr lang="en-US" sz="1800" dirty="0"/>
              </a:p>
            </p:txBody>
          </p:sp>
          <p:sp>
            <p:nvSpPr>
              <p:cNvPr id="214" name="Oval 51"/>
              <p:cNvSpPr>
                <a:spLocks noChangeArrowheads="1"/>
              </p:cNvSpPr>
              <p:nvPr/>
            </p:nvSpPr>
            <p:spPr bwMode="auto">
              <a:xfrm>
                <a:off x="5148" y="1255"/>
                <a:ext cx="261" cy="206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defTabSz="914400">
                  <a:lnSpc>
                    <a:spcPct val="108000"/>
                  </a:lnSpc>
                  <a:buClr>
                    <a:srgbClr val="000000"/>
                  </a:buClr>
                  <a:buSzPct val="100000"/>
                  <a:buFont typeface="Arial" charset="0"/>
                  <a:buNone/>
                </a:pPr>
                <a:endParaRPr lang="en-US" sz="1800" b="1" dirty="0"/>
              </a:p>
            </p:txBody>
          </p:sp>
          <p:sp>
            <p:nvSpPr>
              <p:cNvPr id="215" name="Oval 52"/>
              <p:cNvSpPr>
                <a:spLocks noChangeArrowheads="1"/>
              </p:cNvSpPr>
              <p:nvPr/>
            </p:nvSpPr>
            <p:spPr bwMode="auto">
              <a:xfrm>
                <a:off x="5008" y="1731"/>
                <a:ext cx="261" cy="206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defTabSz="914400">
                  <a:lnSpc>
                    <a:spcPct val="108000"/>
                  </a:lnSpc>
                  <a:buClr>
                    <a:srgbClr val="000000"/>
                  </a:buClr>
                  <a:buSzPct val="100000"/>
                  <a:buFont typeface="Arial" charset="0"/>
                  <a:buNone/>
                </a:pPr>
                <a:endParaRPr lang="en-US" sz="1800" b="1" dirty="0"/>
              </a:p>
            </p:txBody>
          </p:sp>
          <p:sp>
            <p:nvSpPr>
              <p:cNvPr id="216" name="Oval 53"/>
              <p:cNvSpPr>
                <a:spLocks noChangeArrowheads="1"/>
              </p:cNvSpPr>
              <p:nvPr/>
            </p:nvSpPr>
            <p:spPr bwMode="auto">
              <a:xfrm>
                <a:off x="4886" y="2176"/>
                <a:ext cx="260" cy="206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defTabSz="914400">
                  <a:lnSpc>
                    <a:spcPct val="108000"/>
                  </a:lnSpc>
                  <a:buClr>
                    <a:srgbClr val="000000"/>
                  </a:buClr>
                  <a:buSzPct val="100000"/>
                  <a:buFont typeface="Arial" charset="0"/>
                  <a:buNone/>
                </a:pPr>
                <a:endParaRPr lang="en-US" sz="1800" b="1" dirty="0"/>
              </a:p>
            </p:txBody>
          </p:sp>
          <p:sp>
            <p:nvSpPr>
              <p:cNvPr id="217" name="Oval 54"/>
              <p:cNvSpPr>
                <a:spLocks noChangeArrowheads="1"/>
              </p:cNvSpPr>
              <p:nvPr/>
            </p:nvSpPr>
            <p:spPr bwMode="auto">
              <a:xfrm>
                <a:off x="4712" y="2578"/>
                <a:ext cx="261" cy="206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defTabSz="914400">
                  <a:lnSpc>
                    <a:spcPct val="108000"/>
                  </a:lnSpc>
                  <a:buClr>
                    <a:srgbClr val="000000"/>
                  </a:buClr>
                  <a:buSzPct val="100000"/>
                  <a:buFont typeface="Arial" charset="0"/>
                  <a:buNone/>
                </a:pPr>
                <a:endParaRPr lang="en-US" sz="1800" b="1" dirty="0"/>
              </a:p>
            </p:txBody>
          </p:sp>
          <p:sp>
            <p:nvSpPr>
              <p:cNvPr id="218" name="Rectangle 56"/>
              <p:cNvSpPr>
                <a:spLocks noChangeArrowheads="1"/>
              </p:cNvSpPr>
              <p:nvPr/>
            </p:nvSpPr>
            <p:spPr bwMode="auto">
              <a:xfrm>
                <a:off x="5115" y="808"/>
                <a:ext cx="337" cy="255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>
                  <a:lnSpc>
                    <a:spcPct val="108000"/>
                  </a:lnSpc>
                  <a:buClr>
                    <a:srgbClr val="000000"/>
                  </a:buClr>
                  <a:buSzPct val="100000"/>
                  <a:buFont typeface="Arial" charset="0"/>
                  <a:buNone/>
                </a:pPr>
                <a:endParaRPr lang="en-US" sz="1800"/>
              </a:p>
            </p:txBody>
          </p:sp>
          <p:cxnSp>
            <p:nvCxnSpPr>
              <p:cNvPr id="219" name="AutoShape 57"/>
              <p:cNvCxnSpPr>
                <a:cxnSpLocks noChangeShapeType="1"/>
              </p:cNvCxnSpPr>
              <p:nvPr/>
            </p:nvCxnSpPr>
            <p:spPr bwMode="auto">
              <a:xfrm flipH="1">
                <a:off x="5273" y="1063"/>
                <a:ext cx="5" cy="192"/>
              </a:xfrm>
              <a:prstGeom prst="straightConnector1">
                <a:avLst/>
              </a:prstGeom>
              <a:noFill/>
              <a:ln w="25400">
                <a:solidFill>
                  <a:srgbClr val="FF0000"/>
                </a:solidFill>
                <a:prstDash val="dash"/>
                <a:round/>
                <a:headEnd/>
                <a:tailEnd/>
              </a:ln>
            </p:spPr>
          </p:cxnSp>
          <p:cxnSp>
            <p:nvCxnSpPr>
              <p:cNvPr id="220" name="AutoShape 58"/>
              <p:cNvCxnSpPr>
                <a:cxnSpLocks noChangeShapeType="1"/>
              </p:cNvCxnSpPr>
              <p:nvPr/>
            </p:nvCxnSpPr>
            <p:spPr bwMode="auto">
              <a:xfrm flipH="1">
                <a:off x="5010" y="1937"/>
                <a:ext cx="123" cy="239"/>
              </a:xfrm>
              <a:prstGeom prst="straightConnector1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</p:spPr>
          </p:cxnSp>
          <p:cxnSp>
            <p:nvCxnSpPr>
              <p:cNvPr id="221" name="AutoShape 59"/>
              <p:cNvCxnSpPr>
                <a:cxnSpLocks noChangeShapeType="1"/>
              </p:cNvCxnSpPr>
              <p:nvPr/>
            </p:nvCxnSpPr>
            <p:spPr bwMode="auto">
              <a:xfrm flipH="1">
                <a:off x="4836" y="2382"/>
                <a:ext cx="174" cy="196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</p:spPr>
          </p:cxnSp>
          <p:cxnSp>
            <p:nvCxnSpPr>
              <p:cNvPr id="222" name="AutoShape 60"/>
              <p:cNvCxnSpPr>
                <a:cxnSpLocks noChangeShapeType="1"/>
              </p:cNvCxnSpPr>
              <p:nvPr/>
            </p:nvCxnSpPr>
            <p:spPr bwMode="auto">
              <a:xfrm>
                <a:off x="4837" y="2784"/>
                <a:ext cx="58" cy="533"/>
              </a:xfrm>
              <a:prstGeom prst="straightConnector1">
                <a:avLst/>
              </a:prstGeom>
              <a:noFill/>
              <a:ln w="25400">
                <a:solidFill>
                  <a:srgbClr val="FF0000"/>
                </a:solidFill>
                <a:prstDash val="dash"/>
                <a:round/>
                <a:headEnd/>
                <a:tailEnd/>
              </a:ln>
            </p:spPr>
          </p:cxnSp>
          <p:cxnSp>
            <p:nvCxnSpPr>
              <p:cNvPr id="223" name="AutoShape 61"/>
              <p:cNvCxnSpPr>
                <a:cxnSpLocks noChangeShapeType="1"/>
                <a:stCxn id="214" idx="5"/>
                <a:endCxn id="213" idx="3"/>
              </p:cNvCxnSpPr>
              <p:nvPr/>
            </p:nvCxnSpPr>
            <p:spPr bwMode="auto">
              <a:xfrm rot="5400000">
                <a:off x="4213" y="2287"/>
                <a:ext cx="2014" cy="302"/>
              </a:xfrm>
              <a:prstGeom prst="curvedConnector2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</p:spPr>
          </p:cxnSp>
          <p:cxnSp>
            <p:nvCxnSpPr>
              <p:cNvPr id="224" name="AutoShape 62"/>
              <p:cNvCxnSpPr>
                <a:cxnSpLocks noChangeShapeType="1"/>
                <a:stCxn id="215" idx="5"/>
                <a:endCxn id="213" idx="3"/>
              </p:cNvCxnSpPr>
              <p:nvPr/>
            </p:nvCxnSpPr>
            <p:spPr bwMode="auto">
              <a:xfrm rot="5400000">
                <a:off x="4381" y="2595"/>
                <a:ext cx="1538" cy="162"/>
              </a:xfrm>
              <a:prstGeom prst="curvedConnector2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</p:spPr>
          </p:cxnSp>
          <p:cxnSp>
            <p:nvCxnSpPr>
              <p:cNvPr id="227" name="AutoShape 63"/>
              <p:cNvCxnSpPr>
                <a:cxnSpLocks noChangeShapeType="1"/>
                <a:stCxn id="217" idx="5"/>
                <a:endCxn id="213" idx="0"/>
              </p:cNvCxnSpPr>
              <p:nvPr/>
            </p:nvCxnSpPr>
            <p:spPr bwMode="auto">
              <a:xfrm rot="5400000">
                <a:off x="4636" y="3019"/>
                <a:ext cx="563" cy="34"/>
              </a:xfrm>
              <a:prstGeom prst="curvedConnector3">
                <a:avLst>
                  <a:gd name="adj1" fmla="val 52574"/>
                </a:avLst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</p:spPr>
          </p:cxnSp>
          <p:cxnSp>
            <p:nvCxnSpPr>
              <p:cNvPr id="230" name="AutoShape 64"/>
              <p:cNvCxnSpPr>
                <a:cxnSpLocks noChangeShapeType="1"/>
                <a:stCxn id="216" idx="5"/>
                <a:endCxn id="213" idx="3"/>
              </p:cNvCxnSpPr>
              <p:nvPr/>
            </p:nvCxnSpPr>
            <p:spPr bwMode="auto">
              <a:xfrm rot="5400000">
                <a:off x="4542" y="2879"/>
                <a:ext cx="1093" cy="39"/>
              </a:xfrm>
              <a:prstGeom prst="curvedConnector2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</p:spPr>
          </p:cxnSp>
        </p:grpSp>
        <p:cxnSp>
          <p:nvCxnSpPr>
            <p:cNvPr id="212" name="AutoShape 25"/>
            <p:cNvCxnSpPr>
              <a:cxnSpLocks noChangeShapeType="1"/>
              <a:stCxn id="214" idx="4"/>
              <a:endCxn id="215" idx="0"/>
            </p:cNvCxnSpPr>
            <p:nvPr/>
          </p:nvCxnSpPr>
          <p:spPr bwMode="auto">
            <a:xfrm rot="5400000">
              <a:off x="8394469" y="2712560"/>
              <a:ext cx="371640" cy="264155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</p:cxnSp>
      </p:grpSp>
      <p:cxnSp>
        <p:nvCxnSpPr>
          <p:cNvPr id="236" name="AutoShape 27"/>
          <p:cNvCxnSpPr>
            <a:cxnSpLocks noChangeShapeType="1"/>
            <a:endCxn id="185" idx="0"/>
          </p:cNvCxnSpPr>
          <p:nvPr/>
        </p:nvCxnSpPr>
        <p:spPr bwMode="auto">
          <a:xfrm rot="5400000">
            <a:off x="6038946" y="3606266"/>
            <a:ext cx="297821" cy="197289"/>
          </a:xfrm>
          <a:prstGeom prst="straightConnector1">
            <a:avLst/>
          </a:prstGeom>
          <a:noFill/>
          <a:ln w="25400">
            <a:solidFill>
              <a:srgbClr val="FF0000"/>
            </a:solidFill>
            <a:prstDash val="dash"/>
            <a:round/>
            <a:headEnd/>
            <a:tailEnd/>
          </a:ln>
        </p:spPr>
      </p:cxnSp>
      <p:cxnSp>
        <p:nvCxnSpPr>
          <p:cNvPr id="243" name="AutoShape 27"/>
          <p:cNvCxnSpPr>
            <a:cxnSpLocks noChangeShapeType="1"/>
            <a:endCxn id="248" idx="0"/>
          </p:cNvCxnSpPr>
          <p:nvPr/>
        </p:nvCxnSpPr>
        <p:spPr bwMode="auto">
          <a:xfrm rot="5400000">
            <a:off x="3613247" y="3593565"/>
            <a:ext cx="310521" cy="209991"/>
          </a:xfrm>
          <a:prstGeom prst="straightConnector1">
            <a:avLst/>
          </a:prstGeom>
          <a:noFill/>
          <a:ln w="25400">
            <a:solidFill>
              <a:srgbClr val="FF0000"/>
            </a:solidFill>
            <a:prstDash val="dash"/>
            <a:round/>
            <a:headEnd/>
            <a:tailEnd/>
          </a:ln>
        </p:spPr>
      </p:cxn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9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2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8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9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2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2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5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4.44444E-6 L 0.32292 0.00047 " pathEditMode="relative" rAng="0" ptsTypes="AA">
                                      <p:cBhvr>
                                        <p:cTn id="79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1" y="0"/>
                                    </p:animMotion>
                                  </p:childTnLst>
                                </p:cTn>
                              </p:par>
                              <p:par>
                                <p:cTn id="8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2.59259E-6 L -0.17223 -2.59259E-6 " pathEditMode="relative" rAng="0" ptsTypes="AA">
                                      <p:cBhvr>
                                        <p:cTn id="81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500"/>
                            </p:stCondLst>
                            <p:childTnLst>
                              <p:par>
                                <p:cTn id="8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0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3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0"/>
      <p:bldP spid="141" grpId="0"/>
      <p:bldP spid="143" grpId="0"/>
      <p:bldP spid="202" grpId="0"/>
      <p:bldP spid="185" grpId="0" animBg="1"/>
      <p:bldP spid="185" grpId="1" animBg="1"/>
      <p:bldP spid="248" grpId="0" animBg="1"/>
      <p:bldP spid="248" grpId="1" animBg="1"/>
      <p:bldP spid="184" grpId="0"/>
      <p:bldP spid="184" grpId="1"/>
      <p:bldP spid="329" grpId="0" animBg="1"/>
      <p:bldP spid="330" grpId="0" animBg="1"/>
      <p:bldP spid="331" grpId="0" animBg="1"/>
      <p:bldP spid="332" grpId="0" animBg="1"/>
      <p:bldP spid="33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2"/>
          <p:cNvSpPr>
            <a:spLocks noGrp="1" noChangeArrowheads="1"/>
          </p:cNvSpPr>
          <p:nvPr>
            <p:ph type="title"/>
          </p:nvPr>
        </p:nvSpPr>
        <p:spPr>
          <a:xfrm>
            <a:off x="374073" y="163945"/>
            <a:ext cx="84582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Trace </a:t>
            </a:r>
            <a:r>
              <a:rPr lang="en-US" dirty="0"/>
              <a:t>BDD Construction Cont..</a:t>
            </a:r>
          </a:p>
        </p:txBody>
      </p:sp>
      <p:grpSp>
        <p:nvGrpSpPr>
          <p:cNvPr id="3" name="Group 66"/>
          <p:cNvGrpSpPr>
            <a:grpSpLocks/>
          </p:cNvGrpSpPr>
          <p:nvPr/>
        </p:nvGrpSpPr>
        <p:grpSpPr bwMode="auto">
          <a:xfrm>
            <a:off x="2403476" y="2155981"/>
            <a:ext cx="1315116" cy="3420462"/>
            <a:chOff x="3142" y="1113"/>
            <a:chExt cx="697" cy="2485"/>
          </a:xfrm>
        </p:grpSpPr>
        <p:sp>
          <p:nvSpPr>
            <p:cNvPr id="126" name="Rectangle 30"/>
            <p:cNvSpPr>
              <a:spLocks noChangeArrowheads="1"/>
            </p:cNvSpPr>
            <p:nvPr/>
          </p:nvSpPr>
          <p:spPr bwMode="auto">
            <a:xfrm>
              <a:off x="3168" y="3343"/>
              <a:ext cx="337" cy="25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108000"/>
                </a:lnSpc>
                <a:buClr>
                  <a:srgbClr val="000000"/>
                </a:buClr>
                <a:buSzPct val="100000"/>
                <a:buFont typeface="Arial" charset="0"/>
                <a:buNone/>
              </a:pPr>
              <a:r>
                <a:rPr lang="en-US" sz="1800"/>
                <a:t>1</a:t>
              </a:r>
            </a:p>
          </p:txBody>
        </p:sp>
        <p:sp>
          <p:nvSpPr>
            <p:cNvPr id="127" name="Oval 20"/>
            <p:cNvSpPr>
              <a:spLocks noChangeArrowheads="1"/>
            </p:cNvSpPr>
            <p:nvPr/>
          </p:nvSpPr>
          <p:spPr bwMode="auto">
            <a:xfrm>
              <a:off x="3578" y="1287"/>
              <a:ext cx="261" cy="206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108000"/>
                </a:lnSpc>
                <a:buClr>
                  <a:srgbClr val="000000"/>
                </a:buClr>
                <a:buSzPct val="100000"/>
                <a:buFont typeface="Arial" charset="0"/>
                <a:buNone/>
              </a:pPr>
              <a:r>
                <a:rPr lang="en-US" sz="1800" b="1"/>
                <a:t>X</a:t>
              </a:r>
            </a:p>
          </p:txBody>
        </p:sp>
        <p:sp>
          <p:nvSpPr>
            <p:cNvPr id="128" name="Oval 22"/>
            <p:cNvSpPr>
              <a:spLocks noChangeArrowheads="1"/>
            </p:cNvSpPr>
            <p:nvPr/>
          </p:nvSpPr>
          <p:spPr bwMode="auto">
            <a:xfrm>
              <a:off x="3438" y="1763"/>
              <a:ext cx="261" cy="206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108000"/>
                </a:lnSpc>
                <a:buClr>
                  <a:srgbClr val="000000"/>
                </a:buClr>
                <a:buSzPct val="100000"/>
                <a:buFont typeface="Arial" charset="0"/>
                <a:buNone/>
              </a:pPr>
              <a:r>
                <a:rPr lang="en-US" sz="1800" b="1"/>
                <a:t>Y</a:t>
              </a:r>
            </a:p>
          </p:txBody>
        </p:sp>
        <p:sp>
          <p:nvSpPr>
            <p:cNvPr id="129" name="Oval 23"/>
            <p:cNvSpPr>
              <a:spLocks noChangeArrowheads="1"/>
            </p:cNvSpPr>
            <p:nvPr/>
          </p:nvSpPr>
          <p:spPr bwMode="auto">
            <a:xfrm>
              <a:off x="3316" y="2208"/>
              <a:ext cx="260" cy="206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108000"/>
                </a:lnSpc>
                <a:buClr>
                  <a:srgbClr val="000000"/>
                </a:buClr>
                <a:buSzPct val="100000"/>
                <a:buFont typeface="Arial" charset="0"/>
                <a:buNone/>
              </a:pPr>
              <a:r>
                <a:rPr lang="en-US" sz="1800" b="1" dirty="0"/>
                <a:t>W</a:t>
              </a:r>
            </a:p>
          </p:txBody>
        </p:sp>
        <p:sp>
          <p:nvSpPr>
            <p:cNvPr id="130" name="Oval 24"/>
            <p:cNvSpPr>
              <a:spLocks noChangeArrowheads="1"/>
            </p:cNvSpPr>
            <p:nvPr/>
          </p:nvSpPr>
          <p:spPr bwMode="auto">
            <a:xfrm>
              <a:off x="3142" y="2610"/>
              <a:ext cx="261" cy="206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108000"/>
                </a:lnSpc>
                <a:buClr>
                  <a:srgbClr val="000000"/>
                </a:buClr>
                <a:buSzPct val="100000"/>
                <a:buFont typeface="Arial" charset="0"/>
                <a:buNone/>
              </a:pPr>
              <a:r>
                <a:rPr lang="en-US" sz="1800" b="1" dirty="0"/>
                <a:t>Z</a:t>
              </a:r>
            </a:p>
          </p:txBody>
        </p:sp>
        <p:cxnSp>
          <p:nvCxnSpPr>
            <p:cNvPr id="131" name="AutoShape 25"/>
            <p:cNvCxnSpPr>
              <a:cxnSpLocks noChangeShapeType="1"/>
              <a:stCxn id="127" idx="4"/>
              <a:endCxn id="128" idx="0"/>
            </p:cNvCxnSpPr>
            <p:nvPr/>
          </p:nvCxnSpPr>
          <p:spPr bwMode="auto">
            <a:xfrm flipH="1">
              <a:off x="3569" y="1493"/>
              <a:ext cx="139" cy="270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133" name="AutoShape 27"/>
            <p:cNvCxnSpPr>
              <a:cxnSpLocks noChangeShapeType="1"/>
              <a:endCxn id="127" idx="0"/>
            </p:cNvCxnSpPr>
            <p:nvPr/>
          </p:nvCxnSpPr>
          <p:spPr bwMode="auto">
            <a:xfrm flipH="1">
              <a:off x="3708" y="1113"/>
              <a:ext cx="125" cy="174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prstDash val="dash"/>
              <a:round/>
              <a:headEnd/>
              <a:tailEnd/>
            </a:ln>
          </p:spPr>
        </p:cxnSp>
        <p:cxnSp>
          <p:nvCxnSpPr>
            <p:cNvPr id="134" name="AutoShape 28"/>
            <p:cNvCxnSpPr>
              <a:cxnSpLocks noChangeShapeType="1"/>
              <a:stCxn id="128" idx="4"/>
              <a:endCxn id="129" idx="0"/>
            </p:cNvCxnSpPr>
            <p:nvPr/>
          </p:nvCxnSpPr>
          <p:spPr bwMode="auto">
            <a:xfrm flipH="1">
              <a:off x="3446" y="1969"/>
              <a:ext cx="123" cy="239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135" name="AutoShape 29"/>
            <p:cNvCxnSpPr>
              <a:cxnSpLocks noChangeShapeType="1"/>
              <a:stCxn id="129" idx="4"/>
              <a:endCxn id="130" idx="0"/>
            </p:cNvCxnSpPr>
            <p:nvPr/>
          </p:nvCxnSpPr>
          <p:spPr bwMode="auto">
            <a:xfrm flipH="1">
              <a:off x="3272" y="2414"/>
              <a:ext cx="174" cy="196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136" name="AutoShape 31"/>
            <p:cNvCxnSpPr>
              <a:cxnSpLocks noChangeShapeType="1"/>
              <a:stCxn id="130" idx="4"/>
              <a:endCxn id="126" idx="0"/>
            </p:cNvCxnSpPr>
            <p:nvPr/>
          </p:nvCxnSpPr>
          <p:spPr bwMode="auto">
            <a:xfrm>
              <a:off x="3273" y="2816"/>
              <a:ext cx="64" cy="527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</p:spPr>
        </p:cxnSp>
        <p:cxnSp>
          <p:nvCxnSpPr>
            <p:cNvPr id="137" name="AutoShape 32"/>
            <p:cNvCxnSpPr>
              <a:cxnSpLocks noChangeShapeType="1"/>
              <a:stCxn id="127" idx="5"/>
              <a:endCxn id="126" idx="3"/>
            </p:cNvCxnSpPr>
            <p:nvPr/>
          </p:nvCxnSpPr>
          <p:spPr bwMode="auto">
            <a:xfrm rot="5400000">
              <a:off x="2649" y="2319"/>
              <a:ext cx="2008" cy="296"/>
            </a:xfrm>
            <a:prstGeom prst="curvedConnector2">
              <a:avLst/>
            </a:prstGeom>
            <a:noFill/>
            <a:ln w="25400">
              <a:solidFill>
                <a:srgbClr val="3333CC"/>
              </a:solidFill>
              <a:prstDash val="solid"/>
              <a:round/>
              <a:headEnd/>
              <a:tailEnd/>
            </a:ln>
          </p:spPr>
        </p:cxnSp>
        <p:cxnSp>
          <p:nvCxnSpPr>
            <p:cNvPr id="138" name="AutoShape 33"/>
            <p:cNvCxnSpPr>
              <a:cxnSpLocks noChangeShapeType="1"/>
              <a:stCxn id="128" idx="5"/>
              <a:endCxn id="126" idx="3"/>
            </p:cNvCxnSpPr>
            <p:nvPr/>
          </p:nvCxnSpPr>
          <p:spPr bwMode="auto">
            <a:xfrm rot="5400000">
              <a:off x="2817" y="2627"/>
              <a:ext cx="1532" cy="156"/>
            </a:xfrm>
            <a:prstGeom prst="curvedConnector2">
              <a:avLst/>
            </a:prstGeom>
            <a:noFill/>
            <a:ln w="25400">
              <a:solidFill>
                <a:srgbClr val="3333CC"/>
              </a:solidFill>
              <a:prstDash val="solid"/>
              <a:round/>
              <a:headEnd/>
              <a:tailEnd/>
            </a:ln>
          </p:spPr>
        </p:cxnSp>
        <p:cxnSp>
          <p:nvCxnSpPr>
            <p:cNvPr id="139" name="AutoShape 34"/>
            <p:cNvCxnSpPr>
              <a:cxnSpLocks noChangeShapeType="1"/>
              <a:stCxn id="130" idx="5"/>
              <a:endCxn id="126" idx="0"/>
            </p:cNvCxnSpPr>
            <p:nvPr/>
          </p:nvCxnSpPr>
          <p:spPr bwMode="auto">
            <a:xfrm rot="5400000">
              <a:off x="3072" y="3051"/>
              <a:ext cx="557" cy="28"/>
            </a:xfrm>
            <a:prstGeom prst="curvedConnector3">
              <a:avLst>
                <a:gd name="adj1" fmla="val 52602"/>
              </a:avLst>
            </a:prstGeom>
            <a:noFill/>
            <a:ln w="25400">
              <a:solidFill>
                <a:srgbClr val="FF0000"/>
              </a:solidFill>
              <a:prstDash val="dash"/>
              <a:round/>
              <a:headEnd/>
              <a:tailEnd/>
            </a:ln>
          </p:spPr>
        </p:cxnSp>
        <p:cxnSp>
          <p:nvCxnSpPr>
            <p:cNvPr id="140" name="AutoShape 35"/>
            <p:cNvCxnSpPr>
              <a:cxnSpLocks noChangeShapeType="1"/>
              <a:stCxn id="129" idx="5"/>
              <a:endCxn id="126" idx="3"/>
            </p:cNvCxnSpPr>
            <p:nvPr/>
          </p:nvCxnSpPr>
          <p:spPr bwMode="auto">
            <a:xfrm rot="5400000">
              <a:off x="2978" y="2911"/>
              <a:ext cx="1087" cy="33"/>
            </a:xfrm>
            <a:prstGeom prst="curvedConnector2">
              <a:avLst/>
            </a:prstGeom>
            <a:noFill/>
            <a:ln w="25400">
              <a:solidFill>
                <a:srgbClr val="3333CC"/>
              </a:solidFill>
              <a:prstDash val="solid"/>
              <a:round/>
              <a:headEnd/>
              <a:tailEnd/>
            </a:ln>
          </p:spPr>
        </p:cxnSp>
      </p:grpSp>
      <p:sp>
        <p:nvSpPr>
          <p:cNvPr id="142" name="Text Box 44"/>
          <p:cNvSpPr txBox="1">
            <a:spLocks noChangeArrowheads="1"/>
          </p:cNvSpPr>
          <p:nvPr/>
        </p:nvSpPr>
        <p:spPr bwMode="auto">
          <a:xfrm>
            <a:off x="4196183" y="3811547"/>
            <a:ext cx="375817" cy="486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lnSpc>
                <a:spcPct val="108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dirty="0"/>
              <a:t>=</a:t>
            </a:r>
          </a:p>
        </p:txBody>
      </p:sp>
      <p:sp>
        <p:nvSpPr>
          <p:cNvPr id="143" name="Text Box 45"/>
          <p:cNvSpPr txBox="1">
            <a:spLocks noChangeArrowheads="1"/>
          </p:cNvSpPr>
          <p:nvPr/>
        </p:nvSpPr>
        <p:spPr bwMode="auto">
          <a:xfrm>
            <a:off x="6762978" y="3769988"/>
            <a:ext cx="437921" cy="5519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lnSpc>
                <a:spcPct val="108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2800" dirty="0"/>
              <a:t>+</a:t>
            </a:r>
          </a:p>
        </p:txBody>
      </p:sp>
      <p:sp>
        <p:nvSpPr>
          <p:cNvPr id="182" name="Text Box 93"/>
          <p:cNvSpPr txBox="1">
            <a:spLocks noChangeArrowheads="1"/>
          </p:cNvSpPr>
          <p:nvPr/>
        </p:nvSpPr>
        <p:spPr bwMode="auto">
          <a:xfrm>
            <a:off x="5569422" y="5581324"/>
            <a:ext cx="1123478" cy="5519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defTabSz="914400">
              <a:lnSpc>
                <a:spcPct val="108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2800" dirty="0" err="1" smtClean="0"/>
              <a:t>f</a:t>
            </a:r>
            <a:r>
              <a:rPr lang="en-US" sz="2800" baseline="-25000" dirty="0" err="1" smtClean="0"/>
              <a:t>trace</a:t>
            </a:r>
            <a:endParaRPr lang="en-US" sz="2800" dirty="0"/>
          </a:p>
        </p:txBody>
      </p:sp>
      <p:grpSp>
        <p:nvGrpSpPr>
          <p:cNvPr id="10" name="Group 101"/>
          <p:cNvGrpSpPr>
            <a:grpSpLocks/>
          </p:cNvGrpSpPr>
          <p:nvPr/>
        </p:nvGrpSpPr>
        <p:grpSpPr bwMode="auto">
          <a:xfrm>
            <a:off x="5397501" y="2008123"/>
            <a:ext cx="1315116" cy="3439732"/>
            <a:chOff x="3142" y="1099"/>
            <a:chExt cx="697" cy="2499"/>
          </a:xfrm>
        </p:grpSpPr>
        <p:sp>
          <p:nvSpPr>
            <p:cNvPr id="226" name="Rectangle 102"/>
            <p:cNvSpPr>
              <a:spLocks noChangeArrowheads="1"/>
            </p:cNvSpPr>
            <p:nvPr/>
          </p:nvSpPr>
          <p:spPr bwMode="auto">
            <a:xfrm>
              <a:off x="3168" y="3343"/>
              <a:ext cx="337" cy="25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108000"/>
                </a:lnSpc>
                <a:buClr>
                  <a:srgbClr val="000000"/>
                </a:buClr>
                <a:buSzPct val="100000"/>
                <a:buFont typeface="Arial" charset="0"/>
                <a:buNone/>
              </a:pPr>
              <a:r>
                <a:rPr lang="en-US" sz="1800"/>
                <a:t>1</a:t>
              </a:r>
            </a:p>
          </p:txBody>
        </p:sp>
        <p:sp>
          <p:nvSpPr>
            <p:cNvPr id="228" name="Oval 103"/>
            <p:cNvSpPr>
              <a:spLocks noChangeArrowheads="1"/>
            </p:cNvSpPr>
            <p:nvPr/>
          </p:nvSpPr>
          <p:spPr bwMode="auto">
            <a:xfrm>
              <a:off x="3578" y="1287"/>
              <a:ext cx="261" cy="206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defTabSz="914400">
                <a:lnSpc>
                  <a:spcPct val="108000"/>
                </a:lnSpc>
                <a:buClr>
                  <a:srgbClr val="000000"/>
                </a:buClr>
                <a:buSzPct val="100000"/>
                <a:buFont typeface="Arial" charset="0"/>
                <a:buNone/>
              </a:pPr>
              <a:r>
                <a:rPr lang="en-US" sz="1800" b="1"/>
                <a:t>X</a:t>
              </a:r>
            </a:p>
          </p:txBody>
        </p:sp>
        <p:sp>
          <p:nvSpPr>
            <p:cNvPr id="229" name="Oval 104"/>
            <p:cNvSpPr>
              <a:spLocks noChangeArrowheads="1"/>
            </p:cNvSpPr>
            <p:nvPr/>
          </p:nvSpPr>
          <p:spPr bwMode="auto">
            <a:xfrm>
              <a:off x="3364" y="1924"/>
              <a:ext cx="261" cy="206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defTabSz="914400">
                <a:lnSpc>
                  <a:spcPct val="108000"/>
                </a:lnSpc>
                <a:buClr>
                  <a:srgbClr val="000000"/>
                </a:buClr>
                <a:buSzPct val="100000"/>
                <a:buFont typeface="Arial" charset="0"/>
                <a:buNone/>
              </a:pPr>
              <a:r>
                <a:rPr lang="en-US" sz="1800" b="1"/>
                <a:t>Y</a:t>
              </a:r>
            </a:p>
          </p:txBody>
        </p:sp>
        <p:sp>
          <p:nvSpPr>
            <p:cNvPr id="231" name="Oval 106"/>
            <p:cNvSpPr>
              <a:spLocks noChangeArrowheads="1"/>
            </p:cNvSpPr>
            <p:nvPr/>
          </p:nvSpPr>
          <p:spPr bwMode="auto">
            <a:xfrm>
              <a:off x="3142" y="2610"/>
              <a:ext cx="261" cy="206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defTabSz="914400">
                <a:lnSpc>
                  <a:spcPct val="108000"/>
                </a:lnSpc>
                <a:buClr>
                  <a:srgbClr val="000000"/>
                </a:buClr>
                <a:buSzPct val="100000"/>
                <a:buFont typeface="Arial" charset="0"/>
                <a:buNone/>
              </a:pPr>
              <a:r>
                <a:rPr lang="en-US" sz="1800" b="1"/>
                <a:t>Z</a:t>
              </a:r>
            </a:p>
          </p:txBody>
        </p:sp>
        <p:cxnSp>
          <p:nvCxnSpPr>
            <p:cNvPr id="232" name="AutoShape 107"/>
            <p:cNvCxnSpPr>
              <a:cxnSpLocks noChangeShapeType="1"/>
              <a:stCxn id="228" idx="4"/>
              <a:endCxn id="229" idx="0"/>
            </p:cNvCxnSpPr>
            <p:nvPr/>
          </p:nvCxnSpPr>
          <p:spPr bwMode="auto">
            <a:xfrm rot="5400000">
              <a:off x="3386" y="1602"/>
              <a:ext cx="431" cy="214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</p:cxnSp>
        <p:cxnSp>
          <p:nvCxnSpPr>
            <p:cNvPr id="234" name="AutoShape 109"/>
            <p:cNvCxnSpPr>
              <a:cxnSpLocks noChangeShapeType="1"/>
              <a:endCxn id="228" idx="0"/>
            </p:cNvCxnSpPr>
            <p:nvPr/>
          </p:nvCxnSpPr>
          <p:spPr bwMode="auto">
            <a:xfrm rot="5400000">
              <a:off x="3615" y="1193"/>
              <a:ext cx="188" cy="0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prstDash val="dash"/>
              <a:round/>
              <a:headEnd/>
              <a:tailEnd/>
            </a:ln>
          </p:spPr>
        </p:cxnSp>
        <p:cxnSp>
          <p:nvCxnSpPr>
            <p:cNvPr id="235" name="AutoShape 110"/>
            <p:cNvCxnSpPr>
              <a:cxnSpLocks noChangeShapeType="1"/>
              <a:stCxn id="229" idx="4"/>
              <a:endCxn id="231" idx="0"/>
            </p:cNvCxnSpPr>
            <p:nvPr/>
          </p:nvCxnSpPr>
          <p:spPr bwMode="auto">
            <a:xfrm rot="5400000">
              <a:off x="3144" y="2259"/>
              <a:ext cx="480" cy="222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</p:cxnSp>
        <p:cxnSp>
          <p:nvCxnSpPr>
            <p:cNvPr id="237" name="AutoShape 112"/>
            <p:cNvCxnSpPr>
              <a:cxnSpLocks noChangeShapeType="1"/>
              <a:stCxn id="231" idx="4"/>
              <a:endCxn id="226" idx="0"/>
            </p:cNvCxnSpPr>
            <p:nvPr/>
          </p:nvCxnSpPr>
          <p:spPr bwMode="auto">
            <a:xfrm>
              <a:off x="3273" y="2816"/>
              <a:ext cx="64" cy="527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</p:spPr>
        </p:cxnSp>
        <p:cxnSp>
          <p:nvCxnSpPr>
            <p:cNvPr id="238" name="AutoShape 113"/>
            <p:cNvCxnSpPr>
              <a:cxnSpLocks noChangeShapeType="1"/>
              <a:stCxn id="228" idx="5"/>
              <a:endCxn id="226" idx="3"/>
            </p:cNvCxnSpPr>
            <p:nvPr/>
          </p:nvCxnSpPr>
          <p:spPr bwMode="auto">
            <a:xfrm rot="5400000">
              <a:off x="2649" y="2319"/>
              <a:ext cx="2008" cy="296"/>
            </a:xfrm>
            <a:prstGeom prst="curvedConnector2">
              <a:avLst/>
            </a:prstGeom>
            <a:noFill/>
            <a:ln w="25400">
              <a:solidFill>
                <a:srgbClr val="3333CC"/>
              </a:solidFill>
              <a:prstDash val="solid"/>
              <a:round/>
              <a:headEnd/>
              <a:tailEnd/>
            </a:ln>
          </p:spPr>
        </p:cxnSp>
        <p:cxnSp>
          <p:nvCxnSpPr>
            <p:cNvPr id="239" name="AutoShape 114"/>
            <p:cNvCxnSpPr>
              <a:cxnSpLocks noChangeShapeType="1"/>
              <a:stCxn id="229" idx="5"/>
              <a:endCxn id="226" idx="3"/>
            </p:cNvCxnSpPr>
            <p:nvPr/>
          </p:nvCxnSpPr>
          <p:spPr bwMode="auto">
            <a:xfrm rot="5400000">
              <a:off x="2861" y="2745"/>
              <a:ext cx="1370" cy="82"/>
            </a:xfrm>
            <a:prstGeom prst="curvedConnector2">
              <a:avLst/>
            </a:prstGeom>
            <a:noFill/>
            <a:ln w="25400">
              <a:solidFill>
                <a:srgbClr val="3333CC"/>
              </a:solidFill>
              <a:prstDash val="solid"/>
              <a:round/>
              <a:headEnd/>
              <a:tailEnd/>
            </a:ln>
          </p:spPr>
        </p:cxnSp>
        <p:cxnSp>
          <p:nvCxnSpPr>
            <p:cNvPr id="240" name="AutoShape 115"/>
            <p:cNvCxnSpPr>
              <a:cxnSpLocks noChangeShapeType="1"/>
              <a:stCxn id="231" idx="5"/>
              <a:endCxn id="226" idx="0"/>
            </p:cNvCxnSpPr>
            <p:nvPr/>
          </p:nvCxnSpPr>
          <p:spPr bwMode="auto">
            <a:xfrm rot="5400000">
              <a:off x="3072" y="3051"/>
              <a:ext cx="557" cy="28"/>
            </a:xfrm>
            <a:prstGeom prst="curvedConnector3">
              <a:avLst>
                <a:gd name="adj1" fmla="val 52602"/>
              </a:avLst>
            </a:prstGeom>
            <a:noFill/>
            <a:ln w="25400">
              <a:solidFill>
                <a:srgbClr val="FF0000"/>
              </a:solidFill>
              <a:prstDash val="dash"/>
              <a:round/>
              <a:headEnd/>
              <a:tailEnd/>
            </a:ln>
          </p:spPr>
        </p:cxnSp>
      </p:grpSp>
      <p:grpSp>
        <p:nvGrpSpPr>
          <p:cNvPr id="114" name="Group 113"/>
          <p:cNvGrpSpPr/>
          <p:nvPr/>
        </p:nvGrpSpPr>
        <p:grpSpPr>
          <a:xfrm>
            <a:off x="7351356" y="2060192"/>
            <a:ext cx="1315112" cy="3453496"/>
            <a:chOff x="7643456" y="2110992"/>
            <a:chExt cx="1315112" cy="3453496"/>
          </a:xfrm>
        </p:grpSpPr>
        <p:grpSp>
          <p:nvGrpSpPr>
            <p:cNvPr id="115" name="Group 67"/>
            <p:cNvGrpSpPr>
              <a:grpSpLocks/>
            </p:cNvGrpSpPr>
            <p:nvPr/>
          </p:nvGrpSpPr>
          <p:grpSpPr bwMode="auto">
            <a:xfrm>
              <a:off x="7643456" y="2110992"/>
              <a:ext cx="1315112" cy="3453496"/>
              <a:chOff x="4712" y="1063"/>
              <a:chExt cx="697" cy="2509"/>
            </a:xfrm>
          </p:grpSpPr>
          <p:sp>
            <p:nvSpPr>
              <p:cNvPr id="117" name="Rectangle 49"/>
              <p:cNvSpPr>
                <a:spLocks noChangeArrowheads="1"/>
              </p:cNvSpPr>
              <p:nvPr/>
            </p:nvSpPr>
            <p:spPr bwMode="auto">
              <a:xfrm>
                <a:off x="4732" y="3317"/>
                <a:ext cx="337" cy="25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>
                  <a:lnSpc>
                    <a:spcPct val="108000"/>
                  </a:lnSpc>
                  <a:buClr>
                    <a:srgbClr val="000000"/>
                  </a:buClr>
                  <a:buSzPct val="100000"/>
                  <a:buFont typeface="Arial" charset="0"/>
                  <a:buNone/>
                </a:pPr>
                <a:r>
                  <a:rPr lang="en-US" sz="1800"/>
                  <a:t>1</a:t>
                </a:r>
              </a:p>
            </p:txBody>
          </p:sp>
          <p:sp>
            <p:nvSpPr>
              <p:cNvPr id="118" name="Oval 51"/>
              <p:cNvSpPr>
                <a:spLocks noChangeArrowheads="1"/>
              </p:cNvSpPr>
              <p:nvPr/>
            </p:nvSpPr>
            <p:spPr bwMode="auto">
              <a:xfrm>
                <a:off x="5148" y="1255"/>
                <a:ext cx="261" cy="20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defTabSz="914400">
                  <a:lnSpc>
                    <a:spcPct val="108000"/>
                  </a:lnSpc>
                  <a:buClr>
                    <a:srgbClr val="000000"/>
                  </a:buClr>
                  <a:buSzPct val="100000"/>
                  <a:buFont typeface="Arial" charset="0"/>
                  <a:buNone/>
                </a:pPr>
                <a:r>
                  <a:rPr lang="en-US" sz="1800" b="1" dirty="0"/>
                  <a:t>X</a:t>
                </a:r>
              </a:p>
            </p:txBody>
          </p:sp>
          <p:sp>
            <p:nvSpPr>
              <p:cNvPr id="119" name="Oval 52"/>
              <p:cNvSpPr>
                <a:spLocks noChangeArrowheads="1"/>
              </p:cNvSpPr>
              <p:nvPr/>
            </p:nvSpPr>
            <p:spPr bwMode="auto">
              <a:xfrm>
                <a:off x="5008" y="1731"/>
                <a:ext cx="261" cy="20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defTabSz="914400">
                  <a:lnSpc>
                    <a:spcPct val="108000"/>
                  </a:lnSpc>
                  <a:buClr>
                    <a:srgbClr val="000000"/>
                  </a:buClr>
                  <a:buSzPct val="100000"/>
                  <a:buFont typeface="Arial" charset="0"/>
                  <a:buNone/>
                </a:pPr>
                <a:r>
                  <a:rPr lang="en-US" sz="1800" b="1" dirty="0"/>
                  <a:t>Y</a:t>
                </a:r>
              </a:p>
            </p:txBody>
          </p:sp>
          <p:sp>
            <p:nvSpPr>
              <p:cNvPr id="120" name="Oval 53"/>
              <p:cNvSpPr>
                <a:spLocks noChangeArrowheads="1"/>
              </p:cNvSpPr>
              <p:nvPr/>
            </p:nvSpPr>
            <p:spPr bwMode="auto">
              <a:xfrm>
                <a:off x="4886" y="2176"/>
                <a:ext cx="260" cy="20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defTabSz="914400">
                  <a:lnSpc>
                    <a:spcPct val="108000"/>
                  </a:lnSpc>
                  <a:buClr>
                    <a:srgbClr val="000000"/>
                  </a:buClr>
                  <a:buSzPct val="100000"/>
                  <a:buFont typeface="Arial" charset="0"/>
                  <a:buNone/>
                </a:pPr>
                <a:r>
                  <a:rPr lang="en-US" sz="1800" b="1"/>
                  <a:t>W</a:t>
                </a:r>
              </a:p>
            </p:txBody>
          </p:sp>
          <p:sp>
            <p:nvSpPr>
              <p:cNvPr id="121" name="Oval 54"/>
              <p:cNvSpPr>
                <a:spLocks noChangeArrowheads="1"/>
              </p:cNvSpPr>
              <p:nvPr/>
            </p:nvSpPr>
            <p:spPr bwMode="auto">
              <a:xfrm>
                <a:off x="4712" y="2578"/>
                <a:ext cx="261" cy="20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defTabSz="914400">
                  <a:lnSpc>
                    <a:spcPct val="108000"/>
                  </a:lnSpc>
                  <a:buClr>
                    <a:srgbClr val="000000"/>
                  </a:buClr>
                  <a:buSzPct val="100000"/>
                  <a:buFont typeface="Arial" charset="0"/>
                  <a:buNone/>
                </a:pPr>
                <a:r>
                  <a:rPr lang="en-US" sz="1800" b="1"/>
                  <a:t>Z</a:t>
                </a:r>
              </a:p>
            </p:txBody>
          </p:sp>
          <p:cxnSp>
            <p:nvCxnSpPr>
              <p:cNvPr id="123" name="AutoShape 57"/>
              <p:cNvCxnSpPr>
                <a:cxnSpLocks noChangeShapeType="1"/>
              </p:cNvCxnSpPr>
              <p:nvPr/>
            </p:nvCxnSpPr>
            <p:spPr bwMode="auto">
              <a:xfrm flipH="1">
                <a:off x="5273" y="1063"/>
                <a:ext cx="5" cy="192"/>
              </a:xfrm>
              <a:prstGeom prst="straightConnector1">
                <a:avLst/>
              </a:prstGeom>
              <a:noFill/>
              <a:ln w="25400">
                <a:solidFill>
                  <a:srgbClr val="FF0000"/>
                </a:solidFill>
                <a:prstDash val="dash"/>
                <a:round/>
                <a:headEnd/>
                <a:tailEnd/>
              </a:ln>
            </p:spPr>
          </p:cxnSp>
          <p:cxnSp>
            <p:nvCxnSpPr>
              <p:cNvPr id="125" name="AutoShape 58"/>
              <p:cNvCxnSpPr>
                <a:cxnSpLocks noChangeShapeType="1"/>
              </p:cNvCxnSpPr>
              <p:nvPr/>
            </p:nvCxnSpPr>
            <p:spPr bwMode="auto">
              <a:xfrm flipH="1">
                <a:off x="5010" y="1937"/>
                <a:ext cx="123" cy="239"/>
              </a:xfrm>
              <a:prstGeom prst="straightConnector1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</p:spPr>
          </p:cxnSp>
          <p:cxnSp>
            <p:nvCxnSpPr>
              <p:cNvPr id="144" name="AutoShape 59"/>
              <p:cNvCxnSpPr>
                <a:cxnSpLocks noChangeShapeType="1"/>
              </p:cNvCxnSpPr>
              <p:nvPr/>
            </p:nvCxnSpPr>
            <p:spPr bwMode="auto">
              <a:xfrm flipH="1">
                <a:off x="4836" y="2382"/>
                <a:ext cx="174" cy="196"/>
              </a:xfrm>
              <a:prstGeom prst="straightConnector1">
                <a:avLst/>
              </a:prstGeom>
              <a:noFill/>
              <a:ln w="25400">
                <a:solidFill>
                  <a:srgbClr val="FF0000"/>
                </a:solidFill>
                <a:prstDash val="dash"/>
                <a:round/>
                <a:headEnd/>
                <a:tailEnd/>
              </a:ln>
            </p:spPr>
          </p:cxnSp>
          <p:cxnSp>
            <p:nvCxnSpPr>
              <p:cNvPr id="150" name="AutoShape 60"/>
              <p:cNvCxnSpPr>
                <a:cxnSpLocks noChangeShapeType="1"/>
              </p:cNvCxnSpPr>
              <p:nvPr/>
            </p:nvCxnSpPr>
            <p:spPr bwMode="auto">
              <a:xfrm>
                <a:off x="4837" y="2784"/>
                <a:ext cx="58" cy="533"/>
              </a:xfrm>
              <a:prstGeom prst="straightConnector1">
                <a:avLst/>
              </a:prstGeom>
              <a:noFill/>
              <a:ln w="25400">
                <a:solidFill>
                  <a:srgbClr val="FF0000"/>
                </a:solidFill>
                <a:prstDash val="dash"/>
                <a:round/>
                <a:headEnd/>
                <a:tailEnd/>
              </a:ln>
            </p:spPr>
          </p:cxnSp>
          <p:cxnSp>
            <p:nvCxnSpPr>
              <p:cNvPr id="160" name="AutoShape 61"/>
              <p:cNvCxnSpPr>
                <a:cxnSpLocks noChangeShapeType="1"/>
                <a:stCxn id="118" idx="5"/>
                <a:endCxn id="117" idx="3"/>
              </p:cNvCxnSpPr>
              <p:nvPr/>
            </p:nvCxnSpPr>
            <p:spPr bwMode="auto">
              <a:xfrm rot="5400000">
                <a:off x="4213" y="2287"/>
                <a:ext cx="2014" cy="302"/>
              </a:xfrm>
              <a:prstGeom prst="curvedConnector2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</p:spPr>
          </p:cxnSp>
          <p:cxnSp>
            <p:nvCxnSpPr>
              <p:cNvPr id="161" name="AutoShape 62"/>
              <p:cNvCxnSpPr>
                <a:cxnSpLocks noChangeShapeType="1"/>
                <a:stCxn id="119" idx="5"/>
                <a:endCxn id="117" idx="3"/>
              </p:cNvCxnSpPr>
              <p:nvPr/>
            </p:nvCxnSpPr>
            <p:spPr bwMode="auto">
              <a:xfrm rot="5400000">
                <a:off x="4381" y="2595"/>
                <a:ext cx="1538" cy="162"/>
              </a:xfrm>
              <a:prstGeom prst="curvedConnector2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</p:spPr>
          </p:cxnSp>
          <p:cxnSp>
            <p:nvCxnSpPr>
              <p:cNvPr id="162" name="AutoShape 63"/>
              <p:cNvCxnSpPr>
                <a:cxnSpLocks noChangeShapeType="1"/>
                <a:stCxn id="121" idx="5"/>
                <a:endCxn id="117" idx="0"/>
              </p:cNvCxnSpPr>
              <p:nvPr/>
            </p:nvCxnSpPr>
            <p:spPr bwMode="auto">
              <a:xfrm rot="5400000">
                <a:off x="4636" y="3019"/>
                <a:ext cx="563" cy="34"/>
              </a:xfrm>
              <a:prstGeom prst="curvedConnector3">
                <a:avLst>
                  <a:gd name="adj1" fmla="val 52574"/>
                </a:avLst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</p:spPr>
          </p:cxnSp>
          <p:cxnSp>
            <p:nvCxnSpPr>
              <p:cNvPr id="163" name="AutoShape 64"/>
              <p:cNvCxnSpPr>
                <a:cxnSpLocks noChangeShapeType="1"/>
                <a:stCxn id="120" idx="5"/>
                <a:endCxn id="117" idx="3"/>
              </p:cNvCxnSpPr>
              <p:nvPr/>
            </p:nvCxnSpPr>
            <p:spPr bwMode="auto">
              <a:xfrm rot="5400000">
                <a:off x="4542" y="2879"/>
                <a:ext cx="1093" cy="39"/>
              </a:xfrm>
              <a:prstGeom prst="curvedConnector2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</p:spPr>
          </p:cxnSp>
        </p:grpSp>
        <p:cxnSp>
          <p:nvCxnSpPr>
            <p:cNvPr id="116" name="AutoShape 25"/>
            <p:cNvCxnSpPr>
              <a:cxnSpLocks noChangeShapeType="1"/>
              <a:stCxn id="118" idx="4"/>
              <a:endCxn id="119" idx="0"/>
            </p:cNvCxnSpPr>
            <p:nvPr/>
          </p:nvCxnSpPr>
          <p:spPr bwMode="auto">
            <a:xfrm rot="5400000">
              <a:off x="8394469" y="2712560"/>
              <a:ext cx="371640" cy="264155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</p:cxnSp>
      </p:grpSp>
      <p:sp>
        <p:nvSpPr>
          <p:cNvPr id="164" name="Text Box 16"/>
          <p:cNvSpPr txBox="1">
            <a:spLocks noChangeArrowheads="1"/>
          </p:cNvSpPr>
          <p:nvPr/>
        </p:nvSpPr>
        <p:spPr bwMode="auto">
          <a:xfrm>
            <a:off x="6705601" y="5689852"/>
            <a:ext cx="2260600" cy="3877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lnSpc>
                <a:spcPct val="108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1800" dirty="0" smtClean="0"/>
              <a:t>f</a:t>
            </a:r>
            <a:r>
              <a:rPr lang="en-US" sz="1800" baseline="-25000" dirty="0" smtClean="0"/>
              <a:t>d3 </a:t>
            </a:r>
            <a:r>
              <a:rPr lang="en-US" sz="1800" dirty="0"/>
              <a:t>= (</a:t>
            </a:r>
            <a:r>
              <a:rPr lang="en-US" sz="1800" dirty="0" smtClean="0"/>
              <a:t>X’ </a:t>
            </a:r>
            <a:r>
              <a:rPr lang="en-US" sz="1800" dirty="0"/>
              <a:t>* </a:t>
            </a:r>
            <a:r>
              <a:rPr lang="en-US" sz="1800" dirty="0" smtClean="0"/>
              <a:t>Y’ </a:t>
            </a:r>
            <a:r>
              <a:rPr lang="en-US" sz="1800" dirty="0"/>
              <a:t>* </a:t>
            </a:r>
            <a:r>
              <a:rPr lang="en-US" sz="1800" dirty="0" smtClean="0"/>
              <a:t>Z </a:t>
            </a:r>
            <a:r>
              <a:rPr lang="en-US" sz="1800" dirty="0"/>
              <a:t>* </a:t>
            </a:r>
            <a:r>
              <a:rPr lang="en-US" sz="1800" dirty="0" smtClean="0"/>
              <a:t>W’)</a:t>
            </a:r>
            <a:endParaRPr lang="en-US" sz="1800" dirty="0"/>
          </a:p>
        </p:txBody>
      </p:sp>
      <p:sp>
        <p:nvSpPr>
          <p:cNvPr id="106" name="Rectangle 3"/>
          <p:cNvSpPr txBox="1">
            <a:spLocks noChangeArrowheads="1"/>
          </p:cNvSpPr>
          <p:nvPr/>
        </p:nvSpPr>
        <p:spPr bwMode="auto">
          <a:xfrm>
            <a:off x="177800" y="1511300"/>
            <a:ext cx="1676400" cy="3293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Unique </a:t>
            </a:r>
            <a:r>
              <a:rPr lang="en-US" sz="1800" kern="0" noProof="0" dirty="0" smtClean="0">
                <a:latin typeface="+mn-lt"/>
                <a:ea typeface="+mn-ea"/>
                <a:cs typeface="+mn-cs"/>
              </a:rPr>
              <a:t>Table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07" name="Table 106"/>
          <p:cNvGraphicFramePr>
            <a:graphicFrameLocks noGrp="1"/>
          </p:cNvGraphicFramePr>
          <p:nvPr/>
        </p:nvGraphicFramePr>
        <p:xfrm>
          <a:off x="165100" y="1892300"/>
          <a:ext cx="128016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0160"/>
              </a:tblGrid>
              <a:tr h="914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8" name="Table 107"/>
          <p:cNvGraphicFramePr>
            <a:graphicFrameLocks noGrp="1"/>
          </p:cNvGraphicFramePr>
          <p:nvPr/>
        </p:nvGraphicFramePr>
        <p:xfrm>
          <a:off x="203200" y="3219450"/>
          <a:ext cx="128016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0160"/>
              </a:tblGrid>
              <a:tr h="1005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66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9" name="Table 108"/>
          <p:cNvGraphicFramePr>
            <a:graphicFrameLocks noGrp="1"/>
          </p:cNvGraphicFramePr>
          <p:nvPr/>
        </p:nvGraphicFramePr>
        <p:xfrm>
          <a:off x="190501" y="4654550"/>
          <a:ext cx="1358899" cy="1022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8899"/>
              </a:tblGrid>
              <a:tr h="10223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10" name="Oval 22"/>
          <p:cNvSpPr>
            <a:spLocks noChangeArrowheads="1"/>
          </p:cNvSpPr>
          <p:nvPr/>
        </p:nvSpPr>
        <p:spPr bwMode="auto">
          <a:xfrm>
            <a:off x="672791" y="1925985"/>
            <a:ext cx="305145" cy="189031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8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endParaRPr lang="en-US" sz="1800" b="1" dirty="0"/>
          </a:p>
        </p:txBody>
      </p:sp>
      <p:sp>
        <p:nvSpPr>
          <p:cNvPr id="111" name="Oval 22"/>
          <p:cNvSpPr>
            <a:spLocks noChangeArrowheads="1"/>
          </p:cNvSpPr>
          <p:nvPr/>
        </p:nvSpPr>
        <p:spPr bwMode="auto">
          <a:xfrm>
            <a:off x="228291" y="1951385"/>
            <a:ext cx="305145" cy="189031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8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endParaRPr lang="en-US" sz="1800" b="1" dirty="0"/>
          </a:p>
        </p:txBody>
      </p:sp>
      <p:sp>
        <p:nvSpPr>
          <p:cNvPr id="112" name="Oval 22"/>
          <p:cNvSpPr>
            <a:spLocks noChangeArrowheads="1"/>
          </p:cNvSpPr>
          <p:nvPr/>
        </p:nvSpPr>
        <p:spPr bwMode="auto">
          <a:xfrm>
            <a:off x="1104591" y="1951385"/>
            <a:ext cx="305145" cy="189031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8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endParaRPr lang="en-US" sz="1800" b="1" dirty="0"/>
          </a:p>
        </p:txBody>
      </p:sp>
      <p:sp>
        <p:nvSpPr>
          <p:cNvPr id="113" name="Oval 22"/>
          <p:cNvSpPr>
            <a:spLocks noChangeArrowheads="1"/>
          </p:cNvSpPr>
          <p:nvPr/>
        </p:nvSpPr>
        <p:spPr bwMode="auto">
          <a:xfrm>
            <a:off x="228291" y="2256185"/>
            <a:ext cx="305145" cy="189031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8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endParaRPr lang="en-US" sz="1800" b="1" dirty="0"/>
          </a:p>
        </p:txBody>
      </p:sp>
      <p:sp>
        <p:nvSpPr>
          <p:cNvPr id="124" name="Oval 22"/>
          <p:cNvSpPr>
            <a:spLocks noChangeArrowheads="1"/>
          </p:cNvSpPr>
          <p:nvPr/>
        </p:nvSpPr>
        <p:spPr bwMode="auto">
          <a:xfrm>
            <a:off x="672791" y="2256185"/>
            <a:ext cx="305145" cy="189031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8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endParaRPr lang="en-US" sz="1800" b="1" dirty="0"/>
          </a:p>
        </p:txBody>
      </p:sp>
      <p:sp>
        <p:nvSpPr>
          <p:cNvPr id="141" name="Oval 22"/>
          <p:cNvSpPr>
            <a:spLocks noChangeArrowheads="1"/>
          </p:cNvSpPr>
          <p:nvPr/>
        </p:nvSpPr>
        <p:spPr bwMode="auto">
          <a:xfrm>
            <a:off x="1117291" y="2256185"/>
            <a:ext cx="305145" cy="189031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8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endParaRPr lang="en-US" sz="1800" b="1" dirty="0"/>
          </a:p>
        </p:txBody>
      </p:sp>
      <p:sp>
        <p:nvSpPr>
          <p:cNvPr id="145" name="Oval 22"/>
          <p:cNvSpPr>
            <a:spLocks noChangeArrowheads="1"/>
          </p:cNvSpPr>
          <p:nvPr/>
        </p:nvSpPr>
        <p:spPr bwMode="auto">
          <a:xfrm>
            <a:off x="240991" y="2586385"/>
            <a:ext cx="305145" cy="189031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8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endParaRPr lang="en-US" sz="1800" b="1" dirty="0"/>
          </a:p>
        </p:txBody>
      </p:sp>
      <p:sp>
        <p:nvSpPr>
          <p:cNvPr id="146" name="Oval 22"/>
          <p:cNvSpPr>
            <a:spLocks noChangeArrowheads="1"/>
          </p:cNvSpPr>
          <p:nvPr/>
        </p:nvSpPr>
        <p:spPr bwMode="auto">
          <a:xfrm>
            <a:off x="672791" y="2586385"/>
            <a:ext cx="305145" cy="189031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8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endParaRPr lang="en-US" sz="1800" b="1" dirty="0"/>
          </a:p>
        </p:txBody>
      </p:sp>
      <p:sp>
        <p:nvSpPr>
          <p:cNvPr id="147" name="Oval 22"/>
          <p:cNvSpPr>
            <a:spLocks noChangeArrowheads="1"/>
          </p:cNvSpPr>
          <p:nvPr/>
        </p:nvSpPr>
        <p:spPr bwMode="auto">
          <a:xfrm>
            <a:off x="1117291" y="2586385"/>
            <a:ext cx="305145" cy="189031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8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endParaRPr lang="en-US" sz="1800" b="1" dirty="0"/>
          </a:p>
        </p:txBody>
      </p:sp>
      <p:grpSp>
        <p:nvGrpSpPr>
          <p:cNvPr id="148" name="Group 66"/>
          <p:cNvGrpSpPr>
            <a:grpSpLocks/>
          </p:cNvGrpSpPr>
          <p:nvPr/>
        </p:nvGrpSpPr>
        <p:grpSpPr bwMode="auto">
          <a:xfrm>
            <a:off x="221962" y="3251200"/>
            <a:ext cx="484432" cy="950097"/>
            <a:chOff x="3142" y="858"/>
            <a:chExt cx="860" cy="2740"/>
          </a:xfrm>
        </p:grpSpPr>
        <p:sp>
          <p:nvSpPr>
            <p:cNvPr id="149" name="Rectangle 30"/>
            <p:cNvSpPr>
              <a:spLocks noChangeArrowheads="1"/>
            </p:cNvSpPr>
            <p:nvPr/>
          </p:nvSpPr>
          <p:spPr bwMode="auto">
            <a:xfrm>
              <a:off x="3168" y="3343"/>
              <a:ext cx="337" cy="25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108000"/>
                </a:lnSpc>
                <a:buClr>
                  <a:srgbClr val="000000"/>
                </a:buClr>
                <a:buSzPct val="100000"/>
                <a:buFont typeface="Arial" charset="0"/>
                <a:buNone/>
              </a:pPr>
              <a:endParaRPr lang="en-US" sz="1800" dirty="0"/>
            </a:p>
          </p:txBody>
        </p:sp>
        <p:sp>
          <p:nvSpPr>
            <p:cNvPr id="151" name="Oval 20"/>
            <p:cNvSpPr>
              <a:spLocks noChangeArrowheads="1"/>
            </p:cNvSpPr>
            <p:nvPr/>
          </p:nvSpPr>
          <p:spPr bwMode="auto">
            <a:xfrm>
              <a:off x="3578" y="1287"/>
              <a:ext cx="261" cy="20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108000"/>
                </a:lnSpc>
                <a:buClr>
                  <a:srgbClr val="000000"/>
                </a:buClr>
                <a:buSzPct val="100000"/>
                <a:buFont typeface="Arial" charset="0"/>
                <a:buNone/>
              </a:pPr>
              <a:endParaRPr lang="en-US" sz="1800" b="1" dirty="0"/>
            </a:p>
          </p:txBody>
        </p:sp>
        <p:sp>
          <p:nvSpPr>
            <p:cNvPr id="152" name="Oval 22"/>
            <p:cNvSpPr>
              <a:spLocks noChangeArrowheads="1"/>
            </p:cNvSpPr>
            <p:nvPr/>
          </p:nvSpPr>
          <p:spPr bwMode="auto">
            <a:xfrm>
              <a:off x="3438" y="1763"/>
              <a:ext cx="261" cy="20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108000"/>
                </a:lnSpc>
                <a:buClr>
                  <a:srgbClr val="000000"/>
                </a:buClr>
                <a:buSzPct val="100000"/>
                <a:buFont typeface="Arial" charset="0"/>
                <a:buNone/>
              </a:pPr>
              <a:endParaRPr lang="en-US" sz="1800" b="1" dirty="0"/>
            </a:p>
          </p:txBody>
        </p:sp>
        <p:sp>
          <p:nvSpPr>
            <p:cNvPr id="153" name="Oval 23"/>
            <p:cNvSpPr>
              <a:spLocks noChangeArrowheads="1"/>
            </p:cNvSpPr>
            <p:nvPr/>
          </p:nvSpPr>
          <p:spPr bwMode="auto">
            <a:xfrm>
              <a:off x="3316" y="2208"/>
              <a:ext cx="260" cy="20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108000"/>
                </a:lnSpc>
                <a:buClr>
                  <a:srgbClr val="000000"/>
                </a:buClr>
                <a:buSzPct val="100000"/>
                <a:buFont typeface="Arial" charset="0"/>
                <a:buNone/>
              </a:pPr>
              <a:endParaRPr lang="en-US" sz="1800" b="1" dirty="0"/>
            </a:p>
          </p:txBody>
        </p:sp>
        <p:sp>
          <p:nvSpPr>
            <p:cNvPr id="154" name="Oval 24"/>
            <p:cNvSpPr>
              <a:spLocks noChangeArrowheads="1"/>
            </p:cNvSpPr>
            <p:nvPr/>
          </p:nvSpPr>
          <p:spPr bwMode="auto">
            <a:xfrm>
              <a:off x="3142" y="2610"/>
              <a:ext cx="261" cy="20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108000"/>
                </a:lnSpc>
                <a:buClr>
                  <a:srgbClr val="000000"/>
                </a:buClr>
                <a:buSzPct val="100000"/>
                <a:buFont typeface="Arial" charset="0"/>
                <a:buNone/>
              </a:pPr>
              <a:endParaRPr lang="en-US" sz="1800" b="1" dirty="0"/>
            </a:p>
          </p:txBody>
        </p:sp>
        <p:cxnSp>
          <p:nvCxnSpPr>
            <p:cNvPr id="155" name="AutoShape 25"/>
            <p:cNvCxnSpPr>
              <a:cxnSpLocks noChangeShapeType="1"/>
              <a:stCxn id="151" idx="4"/>
              <a:endCxn id="152" idx="0"/>
            </p:cNvCxnSpPr>
            <p:nvPr/>
          </p:nvCxnSpPr>
          <p:spPr bwMode="auto">
            <a:xfrm flipH="1">
              <a:off x="3569" y="1493"/>
              <a:ext cx="139" cy="270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</p:cxnSp>
        <p:sp>
          <p:nvSpPr>
            <p:cNvPr id="156" name="Rectangle 26"/>
            <p:cNvSpPr>
              <a:spLocks noChangeArrowheads="1"/>
            </p:cNvSpPr>
            <p:nvPr/>
          </p:nvSpPr>
          <p:spPr bwMode="auto">
            <a:xfrm>
              <a:off x="3665" y="858"/>
              <a:ext cx="337" cy="25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lnSpc>
                  <a:spcPct val="108000"/>
                </a:lnSpc>
                <a:buClr>
                  <a:srgbClr val="000000"/>
                </a:buClr>
                <a:buSzPct val="100000"/>
                <a:buFont typeface="Arial" charset="0"/>
                <a:buNone/>
              </a:pPr>
              <a:endParaRPr lang="en-US" sz="1800"/>
            </a:p>
          </p:txBody>
        </p:sp>
        <p:cxnSp>
          <p:nvCxnSpPr>
            <p:cNvPr id="157" name="AutoShape 27"/>
            <p:cNvCxnSpPr>
              <a:cxnSpLocks noChangeShapeType="1"/>
              <a:stCxn id="156" idx="2"/>
              <a:endCxn id="151" idx="0"/>
            </p:cNvCxnSpPr>
            <p:nvPr/>
          </p:nvCxnSpPr>
          <p:spPr bwMode="auto">
            <a:xfrm flipH="1">
              <a:off x="3708" y="1113"/>
              <a:ext cx="125" cy="174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prstDash val="dash"/>
              <a:round/>
              <a:headEnd/>
              <a:tailEnd/>
            </a:ln>
          </p:spPr>
        </p:cxnSp>
        <p:cxnSp>
          <p:nvCxnSpPr>
            <p:cNvPr id="158" name="AutoShape 28"/>
            <p:cNvCxnSpPr>
              <a:cxnSpLocks noChangeShapeType="1"/>
              <a:stCxn id="152" idx="4"/>
              <a:endCxn id="153" idx="0"/>
            </p:cNvCxnSpPr>
            <p:nvPr/>
          </p:nvCxnSpPr>
          <p:spPr bwMode="auto">
            <a:xfrm flipH="1">
              <a:off x="3446" y="1969"/>
              <a:ext cx="123" cy="239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159" name="AutoShape 29"/>
            <p:cNvCxnSpPr>
              <a:cxnSpLocks noChangeShapeType="1"/>
              <a:stCxn id="153" idx="4"/>
              <a:endCxn id="154" idx="0"/>
            </p:cNvCxnSpPr>
            <p:nvPr/>
          </p:nvCxnSpPr>
          <p:spPr bwMode="auto">
            <a:xfrm flipH="1">
              <a:off x="3272" y="2414"/>
              <a:ext cx="174" cy="196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165" name="AutoShape 31"/>
            <p:cNvCxnSpPr>
              <a:cxnSpLocks noChangeShapeType="1"/>
              <a:stCxn id="154" idx="4"/>
              <a:endCxn id="149" idx="0"/>
            </p:cNvCxnSpPr>
            <p:nvPr/>
          </p:nvCxnSpPr>
          <p:spPr bwMode="auto">
            <a:xfrm>
              <a:off x="3273" y="2816"/>
              <a:ext cx="64" cy="527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</p:spPr>
        </p:cxnSp>
        <p:cxnSp>
          <p:nvCxnSpPr>
            <p:cNvPr id="183" name="AutoShape 32"/>
            <p:cNvCxnSpPr>
              <a:cxnSpLocks noChangeShapeType="1"/>
              <a:stCxn id="151" idx="5"/>
              <a:endCxn id="149" idx="3"/>
            </p:cNvCxnSpPr>
            <p:nvPr/>
          </p:nvCxnSpPr>
          <p:spPr bwMode="auto">
            <a:xfrm rot="5400000">
              <a:off x="2649" y="2319"/>
              <a:ext cx="2008" cy="296"/>
            </a:xfrm>
            <a:prstGeom prst="curvedConnector2">
              <a:avLst/>
            </a:prstGeom>
            <a:noFill/>
            <a:ln w="25400">
              <a:solidFill>
                <a:srgbClr val="3333CC"/>
              </a:solidFill>
              <a:prstDash val="solid"/>
              <a:round/>
              <a:headEnd/>
              <a:tailEnd/>
            </a:ln>
          </p:spPr>
        </p:cxnSp>
        <p:cxnSp>
          <p:nvCxnSpPr>
            <p:cNvPr id="184" name="AutoShape 33"/>
            <p:cNvCxnSpPr>
              <a:cxnSpLocks noChangeShapeType="1"/>
              <a:stCxn id="152" idx="5"/>
              <a:endCxn id="149" idx="3"/>
            </p:cNvCxnSpPr>
            <p:nvPr/>
          </p:nvCxnSpPr>
          <p:spPr bwMode="auto">
            <a:xfrm rot="5400000">
              <a:off x="2817" y="2627"/>
              <a:ext cx="1532" cy="156"/>
            </a:xfrm>
            <a:prstGeom prst="curvedConnector2">
              <a:avLst/>
            </a:prstGeom>
            <a:noFill/>
            <a:ln w="25400">
              <a:solidFill>
                <a:srgbClr val="3333CC"/>
              </a:solidFill>
              <a:prstDash val="solid"/>
              <a:round/>
              <a:headEnd/>
              <a:tailEnd/>
            </a:ln>
          </p:spPr>
        </p:cxnSp>
        <p:cxnSp>
          <p:nvCxnSpPr>
            <p:cNvPr id="185" name="AutoShape 34"/>
            <p:cNvCxnSpPr>
              <a:cxnSpLocks noChangeShapeType="1"/>
              <a:stCxn id="154" idx="5"/>
              <a:endCxn id="149" idx="0"/>
            </p:cNvCxnSpPr>
            <p:nvPr/>
          </p:nvCxnSpPr>
          <p:spPr bwMode="auto">
            <a:xfrm rot="5400000">
              <a:off x="3072" y="3051"/>
              <a:ext cx="557" cy="28"/>
            </a:xfrm>
            <a:prstGeom prst="curvedConnector3">
              <a:avLst>
                <a:gd name="adj1" fmla="val 52602"/>
              </a:avLst>
            </a:prstGeom>
            <a:noFill/>
            <a:ln w="25400">
              <a:solidFill>
                <a:srgbClr val="FF0000"/>
              </a:solidFill>
              <a:prstDash val="dash"/>
              <a:round/>
              <a:headEnd/>
              <a:tailEnd/>
            </a:ln>
          </p:spPr>
        </p:cxnSp>
        <p:cxnSp>
          <p:nvCxnSpPr>
            <p:cNvPr id="187" name="AutoShape 35"/>
            <p:cNvCxnSpPr>
              <a:cxnSpLocks noChangeShapeType="1"/>
              <a:stCxn id="153" idx="5"/>
              <a:endCxn id="149" idx="3"/>
            </p:cNvCxnSpPr>
            <p:nvPr/>
          </p:nvCxnSpPr>
          <p:spPr bwMode="auto">
            <a:xfrm rot="5400000">
              <a:off x="2978" y="2911"/>
              <a:ext cx="1087" cy="33"/>
            </a:xfrm>
            <a:prstGeom prst="curvedConnector2">
              <a:avLst/>
            </a:prstGeom>
            <a:noFill/>
            <a:ln w="25400">
              <a:solidFill>
                <a:srgbClr val="3333CC"/>
              </a:solidFill>
              <a:prstDash val="solid"/>
              <a:round/>
              <a:headEnd/>
              <a:tailEnd/>
            </a:ln>
          </p:spPr>
        </p:cxnSp>
      </p:grpSp>
      <p:grpSp>
        <p:nvGrpSpPr>
          <p:cNvPr id="188" name="Group 101"/>
          <p:cNvGrpSpPr>
            <a:grpSpLocks/>
          </p:cNvGrpSpPr>
          <p:nvPr/>
        </p:nvGrpSpPr>
        <p:grpSpPr bwMode="auto">
          <a:xfrm>
            <a:off x="625186" y="3251200"/>
            <a:ext cx="373453" cy="949800"/>
            <a:chOff x="3142" y="844"/>
            <a:chExt cx="735" cy="2754"/>
          </a:xfrm>
          <a:solidFill>
            <a:schemeClr val="bg1"/>
          </a:solidFill>
        </p:grpSpPr>
        <p:sp>
          <p:nvSpPr>
            <p:cNvPr id="189" name="Rectangle 102"/>
            <p:cNvSpPr>
              <a:spLocks noChangeArrowheads="1"/>
            </p:cNvSpPr>
            <p:nvPr/>
          </p:nvSpPr>
          <p:spPr bwMode="auto">
            <a:xfrm>
              <a:off x="3168" y="3343"/>
              <a:ext cx="337" cy="255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108000"/>
                </a:lnSpc>
                <a:buClr>
                  <a:srgbClr val="000000"/>
                </a:buClr>
                <a:buSzPct val="100000"/>
                <a:buFont typeface="Arial" charset="0"/>
                <a:buNone/>
              </a:pPr>
              <a:endParaRPr lang="en-US" sz="1800" dirty="0"/>
            </a:p>
          </p:txBody>
        </p:sp>
        <p:sp>
          <p:nvSpPr>
            <p:cNvPr id="190" name="Oval 103"/>
            <p:cNvSpPr>
              <a:spLocks noChangeArrowheads="1"/>
            </p:cNvSpPr>
            <p:nvPr/>
          </p:nvSpPr>
          <p:spPr bwMode="auto">
            <a:xfrm>
              <a:off x="3578" y="1287"/>
              <a:ext cx="261" cy="20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defTabSz="914400">
                <a:lnSpc>
                  <a:spcPct val="108000"/>
                </a:lnSpc>
                <a:buClr>
                  <a:srgbClr val="000000"/>
                </a:buClr>
                <a:buSzPct val="100000"/>
                <a:buFont typeface="Arial" charset="0"/>
                <a:buNone/>
              </a:pPr>
              <a:endParaRPr lang="en-US" sz="1800" b="1" dirty="0"/>
            </a:p>
          </p:txBody>
        </p:sp>
        <p:sp>
          <p:nvSpPr>
            <p:cNvPr id="191" name="Oval 104"/>
            <p:cNvSpPr>
              <a:spLocks noChangeArrowheads="1"/>
            </p:cNvSpPr>
            <p:nvPr/>
          </p:nvSpPr>
          <p:spPr bwMode="auto">
            <a:xfrm>
              <a:off x="3364" y="1924"/>
              <a:ext cx="261" cy="20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defTabSz="914400">
                <a:lnSpc>
                  <a:spcPct val="108000"/>
                </a:lnSpc>
                <a:buClr>
                  <a:srgbClr val="000000"/>
                </a:buClr>
                <a:buSzPct val="100000"/>
                <a:buFont typeface="Arial" charset="0"/>
                <a:buNone/>
              </a:pPr>
              <a:endParaRPr lang="en-US" sz="1800" b="1" dirty="0"/>
            </a:p>
          </p:txBody>
        </p:sp>
        <p:sp>
          <p:nvSpPr>
            <p:cNvPr id="192" name="Oval 106"/>
            <p:cNvSpPr>
              <a:spLocks noChangeArrowheads="1"/>
            </p:cNvSpPr>
            <p:nvPr/>
          </p:nvSpPr>
          <p:spPr bwMode="auto">
            <a:xfrm>
              <a:off x="3142" y="2610"/>
              <a:ext cx="261" cy="20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defTabSz="914400">
                <a:lnSpc>
                  <a:spcPct val="108000"/>
                </a:lnSpc>
                <a:buClr>
                  <a:srgbClr val="000000"/>
                </a:buClr>
                <a:buSzPct val="100000"/>
                <a:buFont typeface="Arial" charset="0"/>
                <a:buNone/>
              </a:pPr>
              <a:endParaRPr lang="en-US" sz="1800" b="1" dirty="0"/>
            </a:p>
          </p:txBody>
        </p:sp>
        <p:cxnSp>
          <p:nvCxnSpPr>
            <p:cNvPr id="193" name="AutoShape 107"/>
            <p:cNvCxnSpPr>
              <a:cxnSpLocks noChangeShapeType="1"/>
              <a:stCxn id="190" idx="4"/>
              <a:endCxn id="191" idx="0"/>
            </p:cNvCxnSpPr>
            <p:nvPr/>
          </p:nvCxnSpPr>
          <p:spPr bwMode="auto">
            <a:xfrm rot="5400000">
              <a:off x="3386" y="1602"/>
              <a:ext cx="431" cy="214"/>
            </a:xfrm>
            <a:prstGeom prst="straightConnector1">
              <a:avLst/>
            </a:prstGeom>
            <a:grp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</p:cxnSp>
        <p:sp>
          <p:nvSpPr>
            <p:cNvPr id="194" name="Rectangle 108"/>
            <p:cNvSpPr>
              <a:spLocks noChangeArrowheads="1"/>
            </p:cNvSpPr>
            <p:nvPr/>
          </p:nvSpPr>
          <p:spPr bwMode="auto">
            <a:xfrm>
              <a:off x="3540" y="844"/>
              <a:ext cx="337" cy="255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lnSpc>
                  <a:spcPct val="108000"/>
                </a:lnSpc>
                <a:buClr>
                  <a:srgbClr val="000000"/>
                </a:buClr>
                <a:buSzPct val="100000"/>
                <a:buFont typeface="Arial" charset="0"/>
                <a:buNone/>
              </a:pPr>
              <a:endParaRPr lang="en-US" sz="1800"/>
            </a:p>
          </p:txBody>
        </p:sp>
        <p:cxnSp>
          <p:nvCxnSpPr>
            <p:cNvPr id="195" name="AutoShape 109"/>
            <p:cNvCxnSpPr>
              <a:cxnSpLocks noChangeShapeType="1"/>
              <a:stCxn id="194" idx="2"/>
              <a:endCxn id="190" idx="0"/>
            </p:cNvCxnSpPr>
            <p:nvPr/>
          </p:nvCxnSpPr>
          <p:spPr bwMode="auto">
            <a:xfrm rot="5400000">
              <a:off x="3615" y="1193"/>
              <a:ext cx="188" cy="0"/>
            </a:xfrm>
            <a:prstGeom prst="straightConnector1">
              <a:avLst/>
            </a:prstGeom>
            <a:grpFill/>
            <a:ln w="25400">
              <a:solidFill>
                <a:srgbClr val="FF0000"/>
              </a:solidFill>
              <a:prstDash val="dash"/>
              <a:round/>
              <a:headEnd/>
              <a:tailEnd/>
            </a:ln>
          </p:spPr>
        </p:cxnSp>
        <p:cxnSp>
          <p:nvCxnSpPr>
            <p:cNvPr id="196" name="AutoShape 110"/>
            <p:cNvCxnSpPr>
              <a:cxnSpLocks noChangeShapeType="1"/>
              <a:stCxn id="191" idx="4"/>
              <a:endCxn id="192" idx="0"/>
            </p:cNvCxnSpPr>
            <p:nvPr/>
          </p:nvCxnSpPr>
          <p:spPr bwMode="auto">
            <a:xfrm rot="5400000">
              <a:off x="3144" y="2259"/>
              <a:ext cx="480" cy="222"/>
            </a:xfrm>
            <a:prstGeom prst="straightConnector1">
              <a:avLst/>
            </a:prstGeom>
            <a:grp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</p:cxnSp>
        <p:cxnSp>
          <p:nvCxnSpPr>
            <p:cNvPr id="197" name="AutoShape 112"/>
            <p:cNvCxnSpPr>
              <a:cxnSpLocks noChangeShapeType="1"/>
              <a:stCxn id="192" idx="4"/>
              <a:endCxn id="189" idx="0"/>
            </p:cNvCxnSpPr>
            <p:nvPr/>
          </p:nvCxnSpPr>
          <p:spPr bwMode="auto">
            <a:xfrm>
              <a:off x="3273" y="2816"/>
              <a:ext cx="64" cy="527"/>
            </a:xfrm>
            <a:prstGeom prst="straightConnector1">
              <a:avLst/>
            </a:prstGeom>
            <a:grpFill/>
            <a:ln w="25400">
              <a:solidFill>
                <a:srgbClr val="3333CC"/>
              </a:solidFill>
              <a:round/>
              <a:headEnd/>
              <a:tailEnd/>
            </a:ln>
          </p:spPr>
        </p:cxnSp>
        <p:cxnSp>
          <p:nvCxnSpPr>
            <p:cNvPr id="198" name="AutoShape 113"/>
            <p:cNvCxnSpPr>
              <a:cxnSpLocks noChangeShapeType="1"/>
              <a:stCxn id="190" idx="5"/>
              <a:endCxn id="189" idx="3"/>
            </p:cNvCxnSpPr>
            <p:nvPr/>
          </p:nvCxnSpPr>
          <p:spPr bwMode="auto">
            <a:xfrm rot="5400000">
              <a:off x="2649" y="2319"/>
              <a:ext cx="2008" cy="296"/>
            </a:xfrm>
            <a:prstGeom prst="curvedConnector2">
              <a:avLst/>
            </a:prstGeom>
            <a:grpFill/>
            <a:ln w="25400">
              <a:solidFill>
                <a:srgbClr val="3333CC"/>
              </a:solidFill>
              <a:prstDash val="solid"/>
              <a:round/>
              <a:headEnd/>
              <a:tailEnd/>
            </a:ln>
          </p:spPr>
        </p:cxnSp>
        <p:cxnSp>
          <p:nvCxnSpPr>
            <p:cNvPr id="199" name="AutoShape 114"/>
            <p:cNvCxnSpPr>
              <a:cxnSpLocks noChangeShapeType="1"/>
              <a:stCxn id="191" idx="5"/>
              <a:endCxn id="189" idx="3"/>
            </p:cNvCxnSpPr>
            <p:nvPr/>
          </p:nvCxnSpPr>
          <p:spPr bwMode="auto">
            <a:xfrm rot="5400000">
              <a:off x="2861" y="2745"/>
              <a:ext cx="1370" cy="82"/>
            </a:xfrm>
            <a:prstGeom prst="curvedConnector2">
              <a:avLst/>
            </a:prstGeom>
            <a:grpFill/>
            <a:ln w="25400">
              <a:solidFill>
                <a:srgbClr val="3333CC"/>
              </a:solidFill>
              <a:prstDash val="solid"/>
              <a:round/>
              <a:headEnd/>
              <a:tailEnd/>
            </a:ln>
          </p:spPr>
        </p:cxnSp>
        <p:cxnSp>
          <p:nvCxnSpPr>
            <p:cNvPr id="200" name="AutoShape 115"/>
            <p:cNvCxnSpPr>
              <a:cxnSpLocks noChangeShapeType="1"/>
              <a:stCxn id="192" idx="5"/>
              <a:endCxn id="189" idx="0"/>
            </p:cNvCxnSpPr>
            <p:nvPr/>
          </p:nvCxnSpPr>
          <p:spPr bwMode="auto">
            <a:xfrm rot="5400000">
              <a:off x="3072" y="3051"/>
              <a:ext cx="557" cy="28"/>
            </a:xfrm>
            <a:prstGeom prst="curvedConnector3">
              <a:avLst>
                <a:gd name="adj1" fmla="val 52602"/>
              </a:avLst>
            </a:prstGeom>
            <a:grpFill/>
            <a:ln w="25400">
              <a:solidFill>
                <a:srgbClr val="FF0000"/>
              </a:solidFill>
              <a:prstDash val="dash"/>
              <a:round/>
              <a:headEnd/>
              <a:tailEnd/>
            </a:ln>
          </p:spPr>
        </p:cxnSp>
      </p:grpSp>
      <p:grpSp>
        <p:nvGrpSpPr>
          <p:cNvPr id="201" name="Group 66"/>
          <p:cNvGrpSpPr>
            <a:grpSpLocks/>
          </p:cNvGrpSpPr>
          <p:nvPr/>
        </p:nvGrpSpPr>
        <p:grpSpPr bwMode="auto">
          <a:xfrm>
            <a:off x="193676" y="4775201"/>
            <a:ext cx="562027" cy="884194"/>
            <a:chOff x="3142" y="858"/>
            <a:chExt cx="860" cy="2740"/>
          </a:xfrm>
        </p:grpSpPr>
        <p:sp>
          <p:nvSpPr>
            <p:cNvPr id="202" name="Rectangle 30"/>
            <p:cNvSpPr>
              <a:spLocks noChangeArrowheads="1"/>
            </p:cNvSpPr>
            <p:nvPr/>
          </p:nvSpPr>
          <p:spPr bwMode="auto">
            <a:xfrm>
              <a:off x="3168" y="3343"/>
              <a:ext cx="337" cy="25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108000"/>
                </a:lnSpc>
                <a:buClr>
                  <a:srgbClr val="000000"/>
                </a:buClr>
                <a:buSzPct val="100000"/>
                <a:buFont typeface="Arial" charset="0"/>
                <a:buNone/>
              </a:pPr>
              <a:endParaRPr lang="en-US" sz="1800" dirty="0"/>
            </a:p>
          </p:txBody>
        </p:sp>
        <p:sp>
          <p:nvSpPr>
            <p:cNvPr id="212" name="Oval 20"/>
            <p:cNvSpPr>
              <a:spLocks noChangeArrowheads="1"/>
            </p:cNvSpPr>
            <p:nvPr/>
          </p:nvSpPr>
          <p:spPr bwMode="auto">
            <a:xfrm>
              <a:off x="3578" y="1287"/>
              <a:ext cx="261" cy="20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108000"/>
                </a:lnSpc>
                <a:buClr>
                  <a:srgbClr val="000000"/>
                </a:buClr>
                <a:buSzPct val="100000"/>
                <a:buFont typeface="Arial" charset="0"/>
                <a:buNone/>
              </a:pPr>
              <a:endParaRPr lang="en-US" sz="1800" b="1" dirty="0"/>
            </a:p>
          </p:txBody>
        </p:sp>
        <p:sp>
          <p:nvSpPr>
            <p:cNvPr id="213" name="Oval 22"/>
            <p:cNvSpPr>
              <a:spLocks noChangeArrowheads="1"/>
            </p:cNvSpPr>
            <p:nvPr/>
          </p:nvSpPr>
          <p:spPr bwMode="auto">
            <a:xfrm>
              <a:off x="3438" y="1763"/>
              <a:ext cx="261" cy="20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108000"/>
                </a:lnSpc>
                <a:buClr>
                  <a:srgbClr val="000000"/>
                </a:buClr>
                <a:buSzPct val="100000"/>
                <a:buFont typeface="Arial" charset="0"/>
                <a:buNone/>
              </a:pPr>
              <a:endParaRPr lang="en-US" sz="1800" b="1" dirty="0"/>
            </a:p>
          </p:txBody>
        </p:sp>
        <p:sp>
          <p:nvSpPr>
            <p:cNvPr id="218" name="Oval 23"/>
            <p:cNvSpPr>
              <a:spLocks noChangeArrowheads="1"/>
            </p:cNvSpPr>
            <p:nvPr/>
          </p:nvSpPr>
          <p:spPr bwMode="auto">
            <a:xfrm>
              <a:off x="3316" y="2208"/>
              <a:ext cx="260" cy="20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108000"/>
                </a:lnSpc>
                <a:buClr>
                  <a:srgbClr val="000000"/>
                </a:buClr>
                <a:buSzPct val="100000"/>
                <a:buFont typeface="Arial" charset="0"/>
                <a:buNone/>
              </a:pPr>
              <a:endParaRPr lang="en-US" sz="1800" b="1" dirty="0"/>
            </a:p>
          </p:txBody>
        </p:sp>
        <p:sp>
          <p:nvSpPr>
            <p:cNvPr id="223" name="Oval 24"/>
            <p:cNvSpPr>
              <a:spLocks noChangeArrowheads="1"/>
            </p:cNvSpPr>
            <p:nvPr/>
          </p:nvSpPr>
          <p:spPr bwMode="auto">
            <a:xfrm>
              <a:off x="3142" y="2610"/>
              <a:ext cx="261" cy="20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108000"/>
                </a:lnSpc>
                <a:buClr>
                  <a:srgbClr val="000000"/>
                </a:buClr>
                <a:buSzPct val="100000"/>
                <a:buFont typeface="Arial" charset="0"/>
                <a:buNone/>
              </a:pPr>
              <a:endParaRPr lang="en-US" sz="1800" b="1" dirty="0"/>
            </a:p>
          </p:txBody>
        </p:sp>
        <p:cxnSp>
          <p:nvCxnSpPr>
            <p:cNvPr id="230" name="AutoShape 25"/>
            <p:cNvCxnSpPr>
              <a:cxnSpLocks noChangeShapeType="1"/>
              <a:stCxn id="212" idx="4"/>
              <a:endCxn id="213" idx="0"/>
            </p:cNvCxnSpPr>
            <p:nvPr/>
          </p:nvCxnSpPr>
          <p:spPr bwMode="auto">
            <a:xfrm flipH="1">
              <a:off x="3569" y="1493"/>
              <a:ext cx="139" cy="270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</p:cxnSp>
        <p:sp>
          <p:nvSpPr>
            <p:cNvPr id="236" name="Rectangle 26"/>
            <p:cNvSpPr>
              <a:spLocks noChangeArrowheads="1"/>
            </p:cNvSpPr>
            <p:nvPr/>
          </p:nvSpPr>
          <p:spPr bwMode="auto">
            <a:xfrm>
              <a:off x="3665" y="858"/>
              <a:ext cx="337" cy="25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lnSpc>
                  <a:spcPct val="108000"/>
                </a:lnSpc>
                <a:buClr>
                  <a:srgbClr val="000000"/>
                </a:buClr>
                <a:buSzPct val="100000"/>
                <a:buFont typeface="Arial" charset="0"/>
                <a:buNone/>
              </a:pPr>
              <a:endParaRPr lang="en-US" sz="1800"/>
            </a:p>
          </p:txBody>
        </p:sp>
        <p:cxnSp>
          <p:nvCxnSpPr>
            <p:cNvPr id="245" name="AutoShape 27"/>
            <p:cNvCxnSpPr>
              <a:cxnSpLocks noChangeShapeType="1"/>
              <a:stCxn id="236" idx="2"/>
              <a:endCxn id="212" idx="0"/>
            </p:cNvCxnSpPr>
            <p:nvPr/>
          </p:nvCxnSpPr>
          <p:spPr bwMode="auto">
            <a:xfrm flipH="1">
              <a:off x="3708" y="1113"/>
              <a:ext cx="125" cy="174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prstDash val="dash"/>
              <a:round/>
              <a:headEnd/>
              <a:tailEnd/>
            </a:ln>
          </p:spPr>
        </p:cxnSp>
        <p:cxnSp>
          <p:nvCxnSpPr>
            <p:cNvPr id="248" name="AutoShape 28"/>
            <p:cNvCxnSpPr>
              <a:cxnSpLocks noChangeShapeType="1"/>
              <a:stCxn id="213" idx="4"/>
              <a:endCxn id="218" idx="0"/>
            </p:cNvCxnSpPr>
            <p:nvPr/>
          </p:nvCxnSpPr>
          <p:spPr bwMode="auto">
            <a:xfrm flipH="1">
              <a:off x="3446" y="1969"/>
              <a:ext cx="123" cy="239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249" name="AutoShape 29"/>
            <p:cNvCxnSpPr>
              <a:cxnSpLocks noChangeShapeType="1"/>
              <a:stCxn id="218" idx="4"/>
              <a:endCxn id="223" idx="0"/>
            </p:cNvCxnSpPr>
            <p:nvPr/>
          </p:nvCxnSpPr>
          <p:spPr bwMode="auto">
            <a:xfrm flipH="1">
              <a:off x="3272" y="2414"/>
              <a:ext cx="174" cy="196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251" name="AutoShape 31"/>
            <p:cNvCxnSpPr>
              <a:cxnSpLocks noChangeShapeType="1"/>
              <a:stCxn id="223" idx="4"/>
              <a:endCxn id="202" idx="0"/>
            </p:cNvCxnSpPr>
            <p:nvPr/>
          </p:nvCxnSpPr>
          <p:spPr bwMode="auto">
            <a:xfrm>
              <a:off x="3273" y="2816"/>
              <a:ext cx="64" cy="527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</p:spPr>
        </p:cxnSp>
        <p:cxnSp>
          <p:nvCxnSpPr>
            <p:cNvPr id="254" name="AutoShape 32"/>
            <p:cNvCxnSpPr>
              <a:cxnSpLocks noChangeShapeType="1"/>
              <a:stCxn id="212" idx="5"/>
              <a:endCxn id="202" idx="3"/>
            </p:cNvCxnSpPr>
            <p:nvPr/>
          </p:nvCxnSpPr>
          <p:spPr bwMode="auto">
            <a:xfrm rot="5400000">
              <a:off x="2649" y="2319"/>
              <a:ext cx="2008" cy="296"/>
            </a:xfrm>
            <a:prstGeom prst="curvedConnector2">
              <a:avLst/>
            </a:prstGeom>
            <a:noFill/>
            <a:ln w="25400">
              <a:solidFill>
                <a:srgbClr val="3333CC"/>
              </a:solidFill>
              <a:prstDash val="solid"/>
              <a:round/>
              <a:headEnd/>
              <a:tailEnd/>
            </a:ln>
          </p:spPr>
        </p:cxnSp>
        <p:cxnSp>
          <p:nvCxnSpPr>
            <p:cNvPr id="255" name="AutoShape 33"/>
            <p:cNvCxnSpPr>
              <a:cxnSpLocks noChangeShapeType="1"/>
              <a:stCxn id="213" idx="5"/>
              <a:endCxn id="202" idx="3"/>
            </p:cNvCxnSpPr>
            <p:nvPr/>
          </p:nvCxnSpPr>
          <p:spPr bwMode="auto">
            <a:xfrm rot="5400000">
              <a:off x="2817" y="2627"/>
              <a:ext cx="1532" cy="156"/>
            </a:xfrm>
            <a:prstGeom prst="curvedConnector2">
              <a:avLst/>
            </a:prstGeom>
            <a:noFill/>
            <a:ln w="25400">
              <a:solidFill>
                <a:srgbClr val="3333CC"/>
              </a:solidFill>
              <a:prstDash val="solid"/>
              <a:round/>
              <a:headEnd/>
              <a:tailEnd/>
            </a:ln>
          </p:spPr>
        </p:cxnSp>
        <p:cxnSp>
          <p:nvCxnSpPr>
            <p:cNvPr id="256" name="AutoShape 34"/>
            <p:cNvCxnSpPr>
              <a:cxnSpLocks noChangeShapeType="1"/>
              <a:stCxn id="223" idx="5"/>
              <a:endCxn id="202" idx="0"/>
            </p:cNvCxnSpPr>
            <p:nvPr/>
          </p:nvCxnSpPr>
          <p:spPr bwMode="auto">
            <a:xfrm rot="5400000">
              <a:off x="3072" y="3051"/>
              <a:ext cx="557" cy="28"/>
            </a:xfrm>
            <a:prstGeom prst="curvedConnector3">
              <a:avLst>
                <a:gd name="adj1" fmla="val 52602"/>
              </a:avLst>
            </a:prstGeom>
            <a:noFill/>
            <a:ln w="25400">
              <a:solidFill>
                <a:srgbClr val="FF0000"/>
              </a:solidFill>
              <a:prstDash val="dash"/>
              <a:round/>
              <a:headEnd/>
              <a:tailEnd/>
            </a:ln>
          </p:spPr>
        </p:cxnSp>
        <p:cxnSp>
          <p:nvCxnSpPr>
            <p:cNvPr id="257" name="AutoShape 35"/>
            <p:cNvCxnSpPr>
              <a:cxnSpLocks noChangeShapeType="1"/>
              <a:stCxn id="218" idx="5"/>
              <a:endCxn id="202" idx="3"/>
            </p:cNvCxnSpPr>
            <p:nvPr/>
          </p:nvCxnSpPr>
          <p:spPr bwMode="auto">
            <a:xfrm rot="5400000">
              <a:off x="2978" y="2911"/>
              <a:ext cx="1087" cy="33"/>
            </a:xfrm>
            <a:prstGeom prst="curvedConnector2">
              <a:avLst/>
            </a:prstGeom>
            <a:noFill/>
            <a:ln w="25400">
              <a:solidFill>
                <a:srgbClr val="3333CC"/>
              </a:solidFill>
              <a:prstDash val="solid"/>
              <a:round/>
              <a:headEnd/>
              <a:tailEnd/>
            </a:ln>
          </p:spPr>
        </p:cxnSp>
      </p:grpSp>
      <p:grpSp>
        <p:nvGrpSpPr>
          <p:cNvPr id="258" name="Group 101"/>
          <p:cNvGrpSpPr>
            <a:grpSpLocks/>
          </p:cNvGrpSpPr>
          <p:nvPr/>
        </p:nvGrpSpPr>
        <p:grpSpPr bwMode="auto">
          <a:xfrm>
            <a:off x="673102" y="4749801"/>
            <a:ext cx="433272" cy="883918"/>
            <a:chOff x="3142" y="844"/>
            <a:chExt cx="735" cy="2754"/>
          </a:xfrm>
          <a:solidFill>
            <a:schemeClr val="bg1"/>
          </a:solidFill>
        </p:grpSpPr>
        <p:sp>
          <p:nvSpPr>
            <p:cNvPr id="259" name="Rectangle 102"/>
            <p:cNvSpPr>
              <a:spLocks noChangeArrowheads="1"/>
            </p:cNvSpPr>
            <p:nvPr/>
          </p:nvSpPr>
          <p:spPr bwMode="auto">
            <a:xfrm>
              <a:off x="3168" y="3343"/>
              <a:ext cx="337" cy="255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108000"/>
                </a:lnSpc>
                <a:buClr>
                  <a:srgbClr val="000000"/>
                </a:buClr>
                <a:buSzPct val="100000"/>
                <a:buFont typeface="Arial" charset="0"/>
                <a:buNone/>
              </a:pPr>
              <a:endParaRPr lang="en-US" sz="1800" dirty="0"/>
            </a:p>
          </p:txBody>
        </p:sp>
        <p:sp>
          <p:nvSpPr>
            <p:cNvPr id="260" name="Oval 103"/>
            <p:cNvSpPr>
              <a:spLocks noChangeArrowheads="1"/>
            </p:cNvSpPr>
            <p:nvPr/>
          </p:nvSpPr>
          <p:spPr bwMode="auto">
            <a:xfrm>
              <a:off x="3578" y="1287"/>
              <a:ext cx="261" cy="20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defTabSz="914400">
                <a:lnSpc>
                  <a:spcPct val="108000"/>
                </a:lnSpc>
                <a:buClr>
                  <a:srgbClr val="000000"/>
                </a:buClr>
                <a:buSzPct val="100000"/>
                <a:buFont typeface="Arial" charset="0"/>
                <a:buNone/>
              </a:pPr>
              <a:endParaRPr lang="en-US" sz="1800" b="1" dirty="0"/>
            </a:p>
          </p:txBody>
        </p:sp>
        <p:sp>
          <p:nvSpPr>
            <p:cNvPr id="261" name="Oval 104"/>
            <p:cNvSpPr>
              <a:spLocks noChangeArrowheads="1"/>
            </p:cNvSpPr>
            <p:nvPr/>
          </p:nvSpPr>
          <p:spPr bwMode="auto">
            <a:xfrm>
              <a:off x="3364" y="1924"/>
              <a:ext cx="261" cy="20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defTabSz="914400">
                <a:lnSpc>
                  <a:spcPct val="108000"/>
                </a:lnSpc>
                <a:buClr>
                  <a:srgbClr val="000000"/>
                </a:buClr>
                <a:buSzPct val="100000"/>
                <a:buFont typeface="Arial" charset="0"/>
                <a:buNone/>
              </a:pPr>
              <a:endParaRPr lang="en-US" sz="1800" b="1" dirty="0"/>
            </a:p>
          </p:txBody>
        </p:sp>
        <p:sp>
          <p:nvSpPr>
            <p:cNvPr id="262" name="Oval 106"/>
            <p:cNvSpPr>
              <a:spLocks noChangeArrowheads="1"/>
            </p:cNvSpPr>
            <p:nvPr/>
          </p:nvSpPr>
          <p:spPr bwMode="auto">
            <a:xfrm>
              <a:off x="3142" y="2610"/>
              <a:ext cx="261" cy="20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defTabSz="914400">
                <a:lnSpc>
                  <a:spcPct val="108000"/>
                </a:lnSpc>
                <a:buClr>
                  <a:srgbClr val="000000"/>
                </a:buClr>
                <a:buSzPct val="100000"/>
                <a:buFont typeface="Arial" charset="0"/>
                <a:buNone/>
              </a:pPr>
              <a:endParaRPr lang="en-US" sz="1800" b="1" dirty="0"/>
            </a:p>
          </p:txBody>
        </p:sp>
        <p:cxnSp>
          <p:nvCxnSpPr>
            <p:cNvPr id="263" name="AutoShape 107"/>
            <p:cNvCxnSpPr>
              <a:cxnSpLocks noChangeShapeType="1"/>
              <a:stCxn id="260" idx="4"/>
              <a:endCxn id="261" idx="0"/>
            </p:cNvCxnSpPr>
            <p:nvPr/>
          </p:nvCxnSpPr>
          <p:spPr bwMode="auto">
            <a:xfrm rot="5400000">
              <a:off x="3386" y="1602"/>
              <a:ext cx="431" cy="214"/>
            </a:xfrm>
            <a:prstGeom prst="straightConnector1">
              <a:avLst/>
            </a:prstGeom>
            <a:grp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</p:cxnSp>
        <p:sp>
          <p:nvSpPr>
            <p:cNvPr id="264" name="Rectangle 108"/>
            <p:cNvSpPr>
              <a:spLocks noChangeArrowheads="1"/>
            </p:cNvSpPr>
            <p:nvPr/>
          </p:nvSpPr>
          <p:spPr bwMode="auto">
            <a:xfrm>
              <a:off x="3540" y="844"/>
              <a:ext cx="337" cy="255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lnSpc>
                  <a:spcPct val="108000"/>
                </a:lnSpc>
                <a:buClr>
                  <a:srgbClr val="000000"/>
                </a:buClr>
                <a:buSzPct val="100000"/>
                <a:buFont typeface="Arial" charset="0"/>
                <a:buNone/>
              </a:pPr>
              <a:endParaRPr lang="en-US" sz="1800"/>
            </a:p>
          </p:txBody>
        </p:sp>
        <p:cxnSp>
          <p:nvCxnSpPr>
            <p:cNvPr id="265" name="AutoShape 109"/>
            <p:cNvCxnSpPr>
              <a:cxnSpLocks noChangeShapeType="1"/>
              <a:stCxn id="264" idx="2"/>
              <a:endCxn id="260" idx="0"/>
            </p:cNvCxnSpPr>
            <p:nvPr/>
          </p:nvCxnSpPr>
          <p:spPr bwMode="auto">
            <a:xfrm rot="5400000">
              <a:off x="3615" y="1193"/>
              <a:ext cx="188" cy="0"/>
            </a:xfrm>
            <a:prstGeom prst="straightConnector1">
              <a:avLst/>
            </a:prstGeom>
            <a:grpFill/>
            <a:ln w="25400">
              <a:solidFill>
                <a:srgbClr val="FF0000"/>
              </a:solidFill>
              <a:prstDash val="dash"/>
              <a:round/>
              <a:headEnd/>
              <a:tailEnd/>
            </a:ln>
          </p:spPr>
        </p:cxnSp>
        <p:cxnSp>
          <p:nvCxnSpPr>
            <p:cNvPr id="266" name="AutoShape 110"/>
            <p:cNvCxnSpPr>
              <a:cxnSpLocks noChangeShapeType="1"/>
              <a:stCxn id="261" idx="4"/>
              <a:endCxn id="262" idx="0"/>
            </p:cNvCxnSpPr>
            <p:nvPr/>
          </p:nvCxnSpPr>
          <p:spPr bwMode="auto">
            <a:xfrm rot="5400000">
              <a:off x="3144" y="2259"/>
              <a:ext cx="480" cy="222"/>
            </a:xfrm>
            <a:prstGeom prst="straightConnector1">
              <a:avLst/>
            </a:prstGeom>
            <a:grp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</p:cxnSp>
        <p:cxnSp>
          <p:nvCxnSpPr>
            <p:cNvPr id="267" name="AutoShape 112"/>
            <p:cNvCxnSpPr>
              <a:cxnSpLocks noChangeShapeType="1"/>
              <a:stCxn id="262" idx="4"/>
              <a:endCxn id="259" idx="0"/>
            </p:cNvCxnSpPr>
            <p:nvPr/>
          </p:nvCxnSpPr>
          <p:spPr bwMode="auto">
            <a:xfrm>
              <a:off x="3273" y="2816"/>
              <a:ext cx="64" cy="527"/>
            </a:xfrm>
            <a:prstGeom prst="straightConnector1">
              <a:avLst/>
            </a:prstGeom>
            <a:grpFill/>
            <a:ln w="25400">
              <a:solidFill>
                <a:srgbClr val="3333CC"/>
              </a:solidFill>
              <a:round/>
              <a:headEnd/>
              <a:tailEnd/>
            </a:ln>
          </p:spPr>
        </p:cxnSp>
        <p:cxnSp>
          <p:nvCxnSpPr>
            <p:cNvPr id="268" name="AutoShape 113"/>
            <p:cNvCxnSpPr>
              <a:cxnSpLocks noChangeShapeType="1"/>
              <a:stCxn id="260" idx="5"/>
              <a:endCxn id="259" idx="3"/>
            </p:cNvCxnSpPr>
            <p:nvPr/>
          </p:nvCxnSpPr>
          <p:spPr bwMode="auto">
            <a:xfrm rot="5400000">
              <a:off x="2649" y="2319"/>
              <a:ext cx="2008" cy="296"/>
            </a:xfrm>
            <a:prstGeom prst="curvedConnector2">
              <a:avLst/>
            </a:prstGeom>
            <a:grpFill/>
            <a:ln w="25400">
              <a:solidFill>
                <a:srgbClr val="3333CC"/>
              </a:solidFill>
              <a:prstDash val="solid"/>
              <a:round/>
              <a:headEnd/>
              <a:tailEnd/>
            </a:ln>
          </p:spPr>
        </p:cxnSp>
        <p:cxnSp>
          <p:nvCxnSpPr>
            <p:cNvPr id="271" name="AutoShape 114"/>
            <p:cNvCxnSpPr>
              <a:cxnSpLocks noChangeShapeType="1"/>
              <a:stCxn id="261" idx="5"/>
              <a:endCxn id="259" idx="3"/>
            </p:cNvCxnSpPr>
            <p:nvPr/>
          </p:nvCxnSpPr>
          <p:spPr bwMode="auto">
            <a:xfrm rot="5400000">
              <a:off x="2861" y="2745"/>
              <a:ext cx="1370" cy="82"/>
            </a:xfrm>
            <a:prstGeom prst="curvedConnector2">
              <a:avLst/>
            </a:prstGeom>
            <a:grpFill/>
            <a:ln w="25400">
              <a:solidFill>
                <a:srgbClr val="3333CC"/>
              </a:solidFill>
              <a:prstDash val="solid"/>
              <a:round/>
              <a:headEnd/>
              <a:tailEnd/>
            </a:ln>
          </p:spPr>
        </p:cxnSp>
        <p:cxnSp>
          <p:nvCxnSpPr>
            <p:cNvPr id="272" name="AutoShape 115"/>
            <p:cNvCxnSpPr>
              <a:cxnSpLocks noChangeShapeType="1"/>
              <a:stCxn id="262" idx="5"/>
              <a:endCxn id="259" idx="0"/>
            </p:cNvCxnSpPr>
            <p:nvPr/>
          </p:nvCxnSpPr>
          <p:spPr bwMode="auto">
            <a:xfrm rot="5400000">
              <a:off x="3072" y="3051"/>
              <a:ext cx="557" cy="28"/>
            </a:xfrm>
            <a:prstGeom prst="curvedConnector3">
              <a:avLst>
                <a:gd name="adj1" fmla="val 52602"/>
              </a:avLst>
            </a:prstGeom>
            <a:grpFill/>
            <a:ln w="25400">
              <a:solidFill>
                <a:srgbClr val="FF0000"/>
              </a:solidFill>
              <a:prstDash val="dash"/>
              <a:round/>
              <a:headEnd/>
              <a:tailEnd/>
            </a:ln>
          </p:spPr>
        </p:cxnSp>
      </p:grpSp>
      <p:grpSp>
        <p:nvGrpSpPr>
          <p:cNvPr id="275" name="Group 274"/>
          <p:cNvGrpSpPr/>
          <p:nvPr/>
        </p:nvGrpSpPr>
        <p:grpSpPr>
          <a:xfrm>
            <a:off x="1639267" y="3251199"/>
            <a:ext cx="452027" cy="958581"/>
            <a:chOff x="7643480" y="1760000"/>
            <a:chExt cx="1396249" cy="3804490"/>
          </a:xfrm>
          <a:solidFill>
            <a:schemeClr val="bg1"/>
          </a:solidFill>
        </p:grpSpPr>
        <p:grpSp>
          <p:nvGrpSpPr>
            <p:cNvPr id="277" name="Group 67"/>
            <p:cNvGrpSpPr>
              <a:grpSpLocks/>
            </p:cNvGrpSpPr>
            <p:nvPr/>
          </p:nvGrpSpPr>
          <p:grpSpPr bwMode="auto">
            <a:xfrm>
              <a:off x="7643455" y="1759999"/>
              <a:ext cx="1396245" cy="3804489"/>
              <a:chOff x="4712" y="808"/>
              <a:chExt cx="740" cy="2764"/>
            </a:xfrm>
            <a:grpFill/>
          </p:grpSpPr>
          <p:sp>
            <p:nvSpPr>
              <p:cNvPr id="280" name="Rectangle 49"/>
              <p:cNvSpPr>
                <a:spLocks noChangeArrowheads="1"/>
              </p:cNvSpPr>
              <p:nvPr/>
            </p:nvSpPr>
            <p:spPr bwMode="auto">
              <a:xfrm>
                <a:off x="4732" y="3317"/>
                <a:ext cx="337" cy="255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>
                  <a:lnSpc>
                    <a:spcPct val="108000"/>
                  </a:lnSpc>
                  <a:buClr>
                    <a:srgbClr val="000000"/>
                  </a:buClr>
                  <a:buSzPct val="100000"/>
                  <a:buFont typeface="Arial" charset="0"/>
                  <a:buNone/>
                </a:pPr>
                <a:endParaRPr lang="en-US" sz="1800" dirty="0"/>
              </a:p>
            </p:txBody>
          </p:sp>
          <p:sp>
            <p:nvSpPr>
              <p:cNvPr id="281" name="Oval 51"/>
              <p:cNvSpPr>
                <a:spLocks noChangeArrowheads="1"/>
              </p:cNvSpPr>
              <p:nvPr/>
            </p:nvSpPr>
            <p:spPr bwMode="auto">
              <a:xfrm>
                <a:off x="5148" y="1255"/>
                <a:ext cx="261" cy="206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defTabSz="914400">
                  <a:lnSpc>
                    <a:spcPct val="108000"/>
                  </a:lnSpc>
                  <a:buClr>
                    <a:srgbClr val="000000"/>
                  </a:buClr>
                  <a:buSzPct val="100000"/>
                  <a:buFont typeface="Arial" charset="0"/>
                  <a:buNone/>
                </a:pPr>
                <a:endParaRPr lang="en-US" sz="1800" b="1" dirty="0"/>
              </a:p>
            </p:txBody>
          </p:sp>
          <p:sp>
            <p:nvSpPr>
              <p:cNvPr id="282" name="Oval 52"/>
              <p:cNvSpPr>
                <a:spLocks noChangeArrowheads="1"/>
              </p:cNvSpPr>
              <p:nvPr/>
            </p:nvSpPr>
            <p:spPr bwMode="auto">
              <a:xfrm>
                <a:off x="5008" y="1731"/>
                <a:ext cx="261" cy="206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defTabSz="914400">
                  <a:lnSpc>
                    <a:spcPct val="108000"/>
                  </a:lnSpc>
                  <a:buClr>
                    <a:srgbClr val="000000"/>
                  </a:buClr>
                  <a:buSzPct val="100000"/>
                  <a:buFont typeface="Arial" charset="0"/>
                  <a:buNone/>
                </a:pPr>
                <a:endParaRPr lang="en-US" sz="1800" b="1" dirty="0"/>
              </a:p>
            </p:txBody>
          </p:sp>
          <p:sp>
            <p:nvSpPr>
              <p:cNvPr id="283" name="Oval 53"/>
              <p:cNvSpPr>
                <a:spLocks noChangeArrowheads="1"/>
              </p:cNvSpPr>
              <p:nvPr/>
            </p:nvSpPr>
            <p:spPr bwMode="auto">
              <a:xfrm>
                <a:off x="4886" y="2176"/>
                <a:ext cx="260" cy="206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defTabSz="914400">
                  <a:lnSpc>
                    <a:spcPct val="108000"/>
                  </a:lnSpc>
                  <a:buClr>
                    <a:srgbClr val="000000"/>
                  </a:buClr>
                  <a:buSzPct val="100000"/>
                  <a:buFont typeface="Arial" charset="0"/>
                  <a:buNone/>
                </a:pPr>
                <a:endParaRPr lang="en-US" sz="1800" b="1" dirty="0"/>
              </a:p>
            </p:txBody>
          </p:sp>
          <p:sp>
            <p:nvSpPr>
              <p:cNvPr id="284" name="Oval 54"/>
              <p:cNvSpPr>
                <a:spLocks noChangeArrowheads="1"/>
              </p:cNvSpPr>
              <p:nvPr/>
            </p:nvSpPr>
            <p:spPr bwMode="auto">
              <a:xfrm>
                <a:off x="4712" y="2578"/>
                <a:ext cx="261" cy="206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defTabSz="914400">
                  <a:lnSpc>
                    <a:spcPct val="108000"/>
                  </a:lnSpc>
                  <a:buClr>
                    <a:srgbClr val="000000"/>
                  </a:buClr>
                  <a:buSzPct val="100000"/>
                  <a:buFont typeface="Arial" charset="0"/>
                  <a:buNone/>
                </a:pPr>
                <a:endParaRPr lang="en-US" sz="1800" b="1" dirty="0"/>
              </a:p>
            </p:txBody>
          </p:sp>
          <p:sp>
            <p:nvSpPr>
              <p:cNvPr id="285" name="Rectangle 56"/>
              <p:cNvSpPr>
                <a:spLocks noChangeArrowheads="1"/>
              </p:cNvSpPr>
              <p:nvPr/>
            </p:nvSpPr>
            <p:spPr bwMode="auto">
              <a:xfrm>
                <a:off x="5115" y="808"/>
                <a:ext cx="337" cy="255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>
                  <a:lnSpc>
                    <a:spcPct val="108000"/>
                  </a:lnSpc>
                  <a:buClr>
                    <a:srgbClr val="000000"/>
                  </a:buClr>
                  <a:buSzPct val="100000"/>
                  <a:buFont typeface="Arial" charset="0"/>
                  <a:buNone/>
                </a:pPr>
                <a:endParaRPr lang="en-US" sz="1800"/>
              </a:p>
            </p:txBody>
          </p:sp>
          <p:cxnSp>
            <p:nvCxnSpPr>
              <p:cNvPr id="286" name="AutoShape 57"/>
              <p:cNvCxnSpPr>
                <a:cxnSpLocks noChangeShapeType="1"/>
              </p:cNvCxnSpPr>
              <p:nvPr/>
            </p:nvCxnSpPr>
            <p:spPr bwMode="auto">
              <a:xfrm flipH="1">
                <a:off x="5273" y="1063"/>
                <a:ext cx="5" cy="192"/>
              </a:xfrm>
              <a:prstGeom prst="straightConnector1">
                <a:avLst/>
              </a:prstGeom>
              <a:grpFill/>
              <a:ln w="25400">
                <a:solidFill>
                  <a:srgbClr val="FF0000"/>
                </a:solidFill>
                <a:prstDash val="dash"/>
                <a:round/>
                <a:headEnd/>
                <a:tailEnd/>
              </a:ln>
            </p:spPr>
          </p:cxnSp>
          <p:cxnSp>
            <p:nvCxnSpPr>
              <p:cNvPr id="287" name="AutoShape 58"/>
              <p:cNvCxnSpPr>
                <a:cxnSpLocks noChangeShapeType="1"/>
              </p:cNvCxnSpPr>
              <p:nvPr/>
            </p:nvCxnSpPr>
            <p:spPr bwMode="auto">
              <a:xfrm flipH="1">
                <a:off x="5010" y="1937"/>
                <a:ext cx="123" cy="239"/>
              </a:xfrm>
              <a:prstGeom prst="straightConnector1">
                <a:avLst/>
              </a:prstGeom>
              <a:grpFill/>
              <a:ln w="25400">
                <a:solidFill>
                  <a:srgbClr val="FF0000"/>
                </a:solidFill>
                <a:round/>
                <a:headEnd/>
                <a:tailEnd/>
              </a:ln>
            </p:spPr>
          </p:cxnSp>
          <p:cxnSp>
            <p:nvCxnSpPr>
              <p:cNvPr id="288" name="AutoShape 59"/>
              <p:cNvCxnSpPr>
                <a:cxnSpLocks noChangeShapeType="1"/>
              </p:cNvCxnSpPr>
              <p:nvPr/>
            </p:nvCxnSpPr>
            <p:spPr bwMode="auto">
              <a:xfrm flipH="1">
                <a:off x="4836" y="2382"/>
                <a:ext cx="174" cy="196"/>
              </a:xfrm>
              <a:prstGeom prst="straightConnector1">
                <a:avLst/>
              </a:prstGeom>
              <a:grpFill/>
              <a:ln w="25400">
                <a:solidFill>
                  <a:srgbClr val="FF0000"/>
                </a:solidFill>
                <a:prstDash val="dash"/>
                <a:round/>
                <a:headEnd/>
                <a:tailEnd/>
              </a:ln>
            </p:spPr>
          </p:cxnSp>
          <p:cxnSp>
            <p:nvCxnSpPr>
              <p:cNvPr id="289" name="AutoShape 60"/>
              <p:cNvCxnSpPr>
                <a:cxnSpLocks noChangeShapeType="1"/>
              </p:cNvCxnSpPr>
              <p:nvPr/>
            </p:nvCxnSpPr>
            <p:spPr bwMode="auto">
              <a:xfrm>
                <a:off x="4837" y="2784"/>
                <a:ext cx="58" cy="533"/>
              </a:xfrm>
              <a:prstGeom prst="straightConnector1">
                <a:avLst/>
              </a:prstGeom>
              <a:grpFill/>
              <a:ln w="25400">
                <a:solidFill>
                  <a:srgbClr val="FF0000"/>
                </a:solidFill>
                <a:prstDash val="dash"/>
                <a:round/>
                <a:headEnd/>
                <a:tailEnd/>
              </a:ln>
            </p:spPr>
          </p:cxnSp>
          <p:cxnSp>
            <p:nvCxnSpPr>
              <p:cNvPr id="290" name="AutoShape 61"/>
              <p:cNvCxnSpPr>
                <a:cxnSpLocks noChangeShapeType="1"/>
                <a:stCxn id="281" idx="5"/>
                <a:endCxn id="280" idx="3"/>
              </p:cNvCxnSpPr>
              <p:nvPr/>
            </p:nvCxnSpPr>
            <p:spPr bwMode="auto">
              <a:xfrm rot="5400000">
                <a:off x="4213" y="2287"/>
                <a:ext cx="2014" cy="302"/>
              </a:xfrm>
              <a:prstGeom prst="curvedConnector2">
                <a:avLst/>
              </a:prstGeom>
              <a:grpFill/>
              <a:ln w="25400">
                <a:solidFill>
                  <a:srgbClr val="3333CC"/>
                </a:solidFill>
                <a:round/>
                <a:headEnd/>
                <a:tailEnd/>
              </a:ln>
            </p:spPr>
          </p:cxnSp>
          <p:cxnSp>
            <p:nvCxnSpPr>
              <p:cNvPr id="291" name="AutoShape 62"/>
              <p:cNvCxnSpPr>
                <a:cxnSpLocks noChangeShapeType="1"/>
                <a:stCxn id="282" idx="5"/>
                <a:endCxn id="280" idx="3"/>
              </p:cNvCxnSpPr>
              <p:nvPr/>
            </p:nvCxnSpPr>
            <p:spPr bwMode="auto">
              <a:xfrm rot="5400000">
                <a:off x="4381" y="2595"/>
                <a:ext cx="1538" cy="162"/>
              </a:xfrm>
              <a:prstGeom prst="curvedConnector2">
                <a:avLst/>
              </a:prstGeom>
              <a:grpFill/>
              <a:ln w="25400">
                <a:solidFill>
                  <a:srgbClr val="3333CC"/>
                </a:solidFill>
                <a:round/>
                <a:headEnd/>
                <a:tailEnd/>
              </a:ln>
            </p:spPr>
          </p:cxnSp>
          <p:cxnSp>
            <p:nvCxnSpPr>
              <p:cNvPr id="292" name="AutoShape 63"/>
              <p:cNvCxnSpPr>
                <a:cxnSpLocks noChangeShapeType="1"/>
                <a:stCxn id="284" idx="5"/>
                <a:endCxn id="280" idx="0"/>
              </p:cNvCxnSpPr>
              <p:nvPr/>
            </p:nvCxnSpPr>
            <p:spPr bwMode="auto">
              <a:xfrm rot="5400000">
                <a:off x="4636" y="3019"/>
                <a:ext cx="563" cy="34"/>
              </a:xfrm>
              <a:prstGeom prst="curvedConnector3">
                <a:avLst>
                  <a:gd name="adj1" fmla="val 52574"/>
                </a:avLst>
              </a:prstGeom>
              <a:grpFill/>
              <a:ln w="25400">
                <a:solidFill>
                  <a:srgbClr val="3333CC"/>
                </a:solidFill>
                <a:round/>
                <a:headEnd/>
                <a:tailEnd/>
              </a:ln>
            </p:spPr>
          </p:cxnSp>
          <p:cxnSp>
            <p:nvCxnSpPr>
              <p:cNvPr id="293" name="AutoShape 64"/>
              <p:cNvCxnSpPr>
                <a:cxnSpLocks noChangeShapeType="1"/>
                <a:stCxn id="283" idx="5"/>
                <a:endCxn id="280" idx="3"/>
              </p:cNvCxnSpPr>
              <p:nvPr/>
            </p:nvCxnSpPr>
            <p:spPr bwMode="auto">
              <a:xfrm rot="5400000">
                <a:off x="4542" y="2879"/>
                <a:ext cx="1093" cy="39"/>
              </a:xfrm>
              <a:prstGeom prst="curvedConnector2">
                <a:avLst/>
              </a:prstGeom>
              <a:grpFill/>
              <a:ln w="25400">
                <a:solidFill>
                  <a:srgbClr val="3333CC"/>
                </a:solidFill>
                <a:round/>
                <a:headEnd/>
                <a:tailEnd/>
              </a:ln>
            </p:spPr>
          </p:cxnSp>
        </p:grpSp>
        <p:cxnSp>
          <p:nvCxnSpPr>
            <p:cNvPr id="278" name="AutoShape 25"/>
            <p:cNvCxnSpPr>
              <a:cxnSpLocks noChangeShapeType="1"/>
              <a:stCxn id="281" idx="4"/>
              <a:endCxn id="282" idx="0"/>
            </p:cNvCxnSpPr>
            <p:nvPr/>
          </p:nvCxnSpPr>
          <p:spPr bwMode="auto">
            <a:xfrm rot="5400000">
              <a:off x="8394469" y="2712560"/>
              <a:ext cx="371640" cy="264155"/>
            </a:xfrm>
            <a:prstGeom prst="straightConnector1">
              <a:avLst/>
            </a:prstGeom>
            <a:grpFill/>
            <a:ln w="25400">
              <a:solidFill>
                <a:srgbClr val="FF0000"/>
              </a:solidFill>
              <a:round/>
              <a:headEnd/>
              <a:tailEnd/>
            </a:ln>
          </p:spPr>
        </p:cxnSp>
      </p:grpSp>
      <p:grpSp>
        <p:nvGrpSpPr>
          <p:cNvPr id="294" name="Group 293"/>
          <p:cNvGrpSpPr/>
          <p:nvPr/>
        </p:nvGrpSpPr>
        <p:grpSpPr>
          <a:xfrm>
            <a:off x="1004267" y="3251199"/>
            <a:ext cx="409749" cy="958581"/>
            <a:chOff x="7643480" y="1760000"/>
            <a:chExt cx="1396249" cy="3804490"/>
          </a:xfrm>
        </p:grpSpPr>
        <p:grpSp>
          <p:nvGrpSpPr>
            <p:cNvPr id="295" name="Group 67"/>
            <p:cNvGrpSpPr>
              <a:grpSpLocks/>
            </p:cNvGrpSpPr>
            <p:nvPr/>
          </p:nvGrpSpPr>
          <p:grpSpPr bwMode="auto">
            <a:xfrm>
              <a:off x="7643455" y="1759999"/>
              <a:ext cx="1396245" cy="3804489"/>
              <a:chOff x="4712" y="808"/>
              <a:chExt cx="740" cy="2764"/>
            </a:xfrm>
          </p:grpSpPr>
          <p:sp>
            <p:nvSpPr>
              <p:cNvPr id="297" name="Rectangle 49"/>
              <p:cNvSpPr>
                <a:spLocks noChangeArrowheads="1"/>
              </p:cNvSpPr>
              <p:nvPr/>
            </p:nvSpPr>
            <p:spPr bwMode="auto">
              <a:xfrm>
                <a:off x="4732" y="3317"/>
                <a:ext cx="337" cy="255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>
                  <a:lnSpc>
                    <a:spcPct val="108000"/>
                  </a:lnSpc>
                  <a:buClr>
                    <a:srgbClr val="000000"/>
                  </a:buClr>
                  <a:buSzPct val="100000"/>
                  <a:buFont typeface="Arial" charset="0"/>
                  <a:buNone/>
                </a:pPr>
                <a:endParaRPr lang="en-US" sz="1800" dirty="0"/>
              </a:p>
            </p:txBody>
          </p:sp>
          <p:sp>
            <p:nvSpPr>
              <p:cNvPr id="298" name="Oval 51"/>
              <p:cNvSpPr>
                <a:spLocks noChangeArrowheads="1"/>
              </p:cNvSpPr>
              <p:nvPr/>
            </p:nvSpPr>
            <p:spPr bwMode="auto">
              <a:xfrm>
                <a:off x="5148" y="1255"/>
                <a:ext cx="261" cy="206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defTabSz="914400">
                  <a:lnSpc>
                    <a:spcPct val="108000"/>
                  </a:lnSpc>
                  <a:buClr>
                    <a:srgbClr val="000000"/>
                  </a:buClr>
                  <a:buSzPct val="100000"/>
                  <a:buFont typeface="Arial" charset="0"/>
                  <a:buNone/>
                </a:pPr>
                <a:endParaRPr lang="en-US" sz="1800" b="1" dirty="0"/>
              </a:p>
            </p:txBody>
          </p:sp>
          <p:sp>
            <p:nvSpPr>
              <p:cNvPr id="299" name="Oval 52"/>
              <p:cNvSpPr>
                <a:spLocks noChangeArrowheads="1"/>
              </p:cNvSpPr>
              <p:nvPr/>
            </p:nvSpPr>
            <p:spPr bwMode="auto">
              <a:xfrm>
                <a:off x="5008" y="1731"/>
                <a:ext cx="261" cy="206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defTabSz="914400">
                  <a:lnSpc>
                    <a:spcPct val="108000"/>
                  </a:lnSpc>
                  <a:buClr>
                    <a:srgbClr val="000000"/>
                  </a:buClr>
                  <a:buSzPct val="100000"/>
                  <a:buFont typeface="Arial" charset="0"/>
                  <a:buNone/>
                </a:pPr>
                <a:endParaRPr lang="en-US" sz="1800" b="1" dirty="0"/>
              </a:p>
            </p:txBody>
          </p:sp>
          <p:sp>
            <p:nvSpPr>
              <p:cNvPr id="300" name="Oval 53"/>
              <p:cNvSpPr>
                <a:spLocks noChangeArrowheads="1"/>
              </p:cNvSpPr>
              <p:nvPr/>
            </p:nvSpPr>
            <p:spPr bwMode="auto">
              <a:xfrm>
                <a:off x="4886" y="2176"/>
                <a:ext cx="260" cy="206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defTabSz="914400">
                  <a:lnSpc>
                    <a:spcPct val="108000"/>
                  </a:lnSpc>
                  <a:buClr>
                    <a:srgbClr val="000000"/>
                  </a:buClr>
                  <a:buSzPct val="100000"/>
                  <a:buFont typeface="Arial" charset="0"/>
                  <a:buNone/>
                </a:pPr>
                <a:endParaRPr lang="en-US" sz="1800" b="1" dirty="0"/>
              </a:p>
            </p:txBody>
          </p:sp>
          <p:sp>
            <p:nvSpPr>
              <p:cNvPr id="301" name="Oval 54"/>
              <p:cNvSpPr>
                <a:spLocks noChangeArrowheads="1"/>
              </p:cNvSpPr>
              <p:nvPr/>
            </p:nvSpPr>
            <p:spPr bwMode="auto">
              <a:xfrm>
                <a:off x="4712" y="2578"/>
                <a:ext cx="261" cy="206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defTabSz="914400">
                  <a:lnSpc>
                    <a:spcPct val="108000"/>
                  </a:lnSpc>
                  <a:buClr>
                    <a:srgbClr val="000000"/>
                  </a:buClr>
                  <a:buSzPct val="100000"/>
                  <a:buFont typeface="Arial" charset="0"/>
                  <a:buNone/>
                </a:pPr>
                <a:endParaRPr lang="en-US" sz="1800" b="1" dirty="0"/>
              </a:p>
            </p:txBody>
          </p:sp>
          <p:sp>
            <p:nvSpPr>
              <p:cNvPr id="302" name="Rectangle 56"/>
              <p:cNvSpPr>
                <a:spLocks noChangeArrowheads="1"/>
              </p:cNvSpPr>
              <p:nvPr/>
            </p:nvSpPr>
            <p:spPr bwMode="auto">
              <a:xfrm>
                <a:off x="5115" y="808"/>
                <a:ext cx="337" cy="255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>
                  <a:lnSpc>
                    <a:spcPct val="108000"/>
                  </a:lnSpc>
                  <a:buClr>
                    <a:srgbClr val="000000"/>
                  </a:buClr>
                  <a:buSzPct val="100000"/>
                  <a:buFont typeface="Arial" charset="0"/>
                  <a:buNone/>
                </a:pPr>
                <a:endParaRPr lang="en-US" sz="1800"/>
              </a:p>
            </p:txBody>
          </p:sp>
          <p:cxnSp>
            <p:nvCxnSpPr>
              <p:cNvPr id="303" name="AutoShape 57"/>
              <p:cNvCxnSpPr>
                <a:cxnSpLocks noChangeShapeType="1"/>
              </p:cNvCxnSpPr>
              <p:nvPr/>
            </p:nvCxnSpPr>
            <p:spPr bwMode="auto">
              <a:xfrm flipH="1">
                <a:off x="5273" y="1063"/>
                <a:ext cx="5" cy="192"/>
              </a:xfrm>
              <a:prstGeom prst="straightConnector1">
                <a:avLst/>
              </a:prstGeom>
              <a:noFill/>
              <a:ln w="25400">
                <a:solidFill>
                  <a:srgbClr val="FF0000"/>
                </a:solidFill>
                <a:prstDash val="dash"/>
                <a:round/>
                <a:headEnd/>
                <a:tailEnd/>
              </a:ln>
            </p:spPr>
          </p:cxnSp>
          <p:cxnSp>
            <p:nvCxnSpPr>
              <p:cNvPr id="304" name="AutoShape 58"/>
              <p:cNvCxnSpPr>
                <a:cxnSpLocks noChangeShapeType="1"/>
              </p:cNvCxnSpPr>
              <p:nvPr/>
            </p:nvCxnSpPr>
            <p:spPr bwMode="auto">
              <a:xfrm flipH="1">
                <a:off x="5010" y="1937"/>
                <a:ext cx="123" cy="239"/>
              </a:xfrm>
              <a:prstGeom prst="straightConnector1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</p:spPr>
          </p:cxnSp>
          <p:cxnSp>
            <p:nvCxnSpPr>
              <p:cNvPr id="305" name="AutoShape 59"/>
              <p:cNvCxnSpPr>
                <a:cxnSpLocks noChangeShapeType="1"/>
              </p:cNvCxnSpPr>
              <p:nvPr/>
            </p:nvCxnSpPr>
            <p:spPr bwMode="auto">
              <a:xfrm flipH="1">
                <a:off x="4836" y="2382"/>
                <a:ext cx="174" cy="196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</p:spPr>
          </p:cxnSp>
          <p:cxnSp>
            <p:nvCxnSpPr>
              <p:cNvPr id="306" name="AutoShape 60"/>
              <p:cNvCxnSpPr>
                <a:cxnSpLocks noChangeShapeType="1"/>
              </p:cNvCxnSpPr>
              <p:nvPr/>
            </p:nvCxnSpPr>
            <p:spPr bwMode="auto">
              <a:xfrm>
                <a:off x="4837" y="2784"/>
                <a:ext cx="58" cy="533"/>
              </a:xfrm>
              <a:prstGeom prst="straightConnector1">
                <a:avLst/>
              </a:prstGeom>
              <a:noFill/>
              <a:ln w="25400">
                <a:solidFill>
                  <a:srgbClr val="FF0000"/>
                </a:solidFill>
                <a:prstDash val="dash"/>
                <a:round/>
                <a:headEnd/>
                <a:tailEnd/>
              </a:ln>
            </p:spPr>
          </p:cxnSp>
          <p:cxnSp>
            <p:nvCxnSpPr>
              <p:cNvPr id="307" name="AutoShape 61"/>
              <p:cNvCxnSpPr>
                <a:cxnSpLocks noChangeShapeType="1"/>
                <a:stCxn id="298" idx="5"/>
                <a:endCxn id="297" idx="3"/>
              </p:cNvCxnSpPr>
              <p:nvPr/>
            </p:nvCxnSpPr>
            <p:spPr bwMode="auto">
              <a:xfrm rot="5400000">
                <a:off x="4213" y="2287"/>
                <a:ext cx="2014" cy="302"/>
              </a:xfrm>
              <a:prstGeom prst="curvedConnector2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</p:spPr>
          </p:cxnSp>
          <p:cxnSp>
            <p:nvCxnSpPr>
              <p:cNvPr id="308" name="AutoShape 62"/>
              <p:cNvCxnSpPr>
                <a:cxnSpLocks noChangeShapeType="1"/>
                <a:stCxn id="299" idx="5"/>
                <a:endCxn id="297" idx="3"/>
              </p:cNvCxnSpPr>
              <p:nvPr/>
            </p:nvCxnSpPr>
            <p:spPr bwMode="auto">
              <a:xfrm rot="5400000">
                <a:off x="4381" y="2595"/>
                <a:ext cx="1538" cy="162"/>
              </a:xfrm>
              <a:prstGeom prst="curvedConnector2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</p:spPr>
          </p:cxnSp>
          <p:cxnSp>
            <p:nvCxnSpPr>
              <p:cNvPr id="309" name="AutoShape 63"/>
              <p:cNvCxnSpPr>
                <a:cxnSpLocks noChangeShapeType="1"/>
                <a:stCxn id="301" idx="5"/>
                <a:endCxn id="297" idx="0"/>
              </p:cNvCxnSpPr>
              <p:nvPr/>
            </p:nvCxnSpPr>
            <p:spPr bwMode="auto">
              <a:xfrm rot="5400000">
                <a:off x="4636" y="3019"/>
                <a:ext cx="563" cy="34"/>
              </a:xfrm>
              <a:prstGeom prst="curvedConnector3">
                <a:avLst>
                  <a:gd name="adj1" fmla="val 52574"/>
                </a:avLst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</p:spPr>
          </p:cxnSp>
          <p:cxnSp>
            <p:nvCxnSpPr>
              <p:cNvPr id="310" name="AutoShape 64"/>
              <p:cNvCxnSpPr>
                <a:cxnSpLocks noChangeShapeType="1"/>
                <a:stCxn id="300" idx="5"/>
                <a:endCxn id="297" idx="3"/>
              </p:cNvCxnSpPr>
              <p:nvPr/>
            </p:nvCxnSpPr>
            <p:spPr bwMode="auto">
              <a:xfrm rot="5400000">
                <a:off x="4542" y="2879"/>
                <a:ext cx="1093" cy="39"/>
              </a:xfrm>
              <a:prstGeom prst="curvedConnector2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</p:spPr>
          </p:cxnSp>
        </p:grpSp>
        <p:cxnSp>
          <p:nvCxnSpPr>
            <p:cNvPr id="296" name="AutoShape 25"/>
            <p:cNvCxnSpPr>
              <a:cxnSpLocks noChangeShapeType="1"/>
              <a:stCxn id="298" idx="4"/>
              <a:endCxn id="299" idx="0"/>
            </p:cNvCxnSpPr>
            <p:nvPr/>
          </p:nvCxnSpPr>
          <p:spPr bwMode="auto">
            <a:xfrm rot="5400000">
              <a:off x="8394469" y="2712560"/>
              <a:ext cx="371640" cy="264155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</p:cxnSp>
      </p:grpSp>
      <p:grpSp>
        <p:nvGrpSpPr>
          <p:cNvPr id="311" name="Group 310"/>
          <p:cNvGrpSpPr/>
          <p:nvPr/>
        </p:nvGrpSpPr>
        <p:grpSpPr>
          <a:xfrm>
            <a:off x="1052182" y="4749800"/>
            <a:ext cx="475382" cy="892089"/>
            <a:chOff x="7643480" y="1760000"/>
            <a:chExt cx="1396249" cy="3804490"/>
          </a:xfrm>
        </p:grpSpPr>
        <p:grpSp>
          <p:nvGrpSpPr>
            <p:cNvPr id="312" name="Group 67"/>
            <p:cNvGrpSpPr>
              <a:grpSpLocks/>
            </p:cNvGrpSpPr>
            <p:nvPr/>
          </p:nvGrpSpPr>
          <p:grpSpPr bwMode="auto">
            <a:xfrm>
              <a:off x="7643455" y="1759999"/>
              <a:ext cx="1396245" cy="3804489"/>
              <a:chOff x="4712" y="808"/>
              <a:chExt cx="740" cy="2764"/>
            </a:xfrm>
          </p:grpSpPr>
          <p:sp>
            <p:nvSpPr>
              <p:cNvPr id="314" name="Rectangle 49"/>
              <p:cNvSpPr>
                <a:spLocks noChangeArrowheads="1"/>
              </p:cNvSpPr>
              <p:nvPr/>
            </p:nvSpPr>
            <p:spPr bwMode="auto">
              <a:xfrm>
                <a:off x="4732" y="3317"/>
                <a:ext cx="337" cy="255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>
                  <a:lnSpc>
                    <a:spcPct val="108000"/>
                  </a:lnSpc>
                  <a:buClr>
                    <a:srgbClr val="000000"/>
                  </a:buClr>
                  <a:buSzPct val="100000"/>
                  <a:buFont typeface="Arial" charset="0"/>
                  <a:buNone/>
                </a:pPr>
                <a:endParaRPr lang="en-US" sz="1800" dirty="0"/>
              </a:p>
            </p:txBody>
          </p:sp>
          <p:sp>
            <p:nvSpPr>
              <p:cNvPr id="315" name="Oval 51"/>
              <p:cNvSpPr>
                <a:spLocks noChangeArrowheads="1"/>
              </p:cNvSpPr>
              <p:nvPr/>
            </p:nvSpPr>
            <p:spPr bwMode="auto">
              <a:xfrm>
                <a:off x="5148" y="1255"/>
                <a:ext cx="261" cy="206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defTabSz="914400">
                  <a:lnSpc>
                    <a:spcPct val="108000"/>
                  </a:lnSpc>
                  <a:buClr>
                    <a:srgbClr val="000000"/>
                  </a:buClr>
                  <a:buSzPct val="100000"/>
                  <a:buFont typeface="Arial" charset="0"/>
                  <a:buNone/>
                </a:pPr>
                <a:endParaRPr lang="en-US" sz="1800" b="1" dirty="0"/>
              </a:p>
            </p:txBody>
          </p:sp>
          <p:sp>
            <p:nvSpPr>
              <p:cNvPr id="316" name="Oval 52"/>
              <p:cNvSpPr>
                <a:spLocks noChangeArrowheads="1"/>
              </p:cNvSpPr>
              <p:nvPr/>
            </p:nvSpPr>
            <p:spPr bwMode="auto">
              <a:xfrm>
                <a:off x="5008" y="1731"/>
                <a:ext cx="261" cy="206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defTabSz="914400">
                  <a:lnSpc>
                    <a:spcPct val="108000"/>
                  </a:lnSpc>
                  <a:buClr>
                    <a:srgbClr val="000000"/>
                  </a:buClr>
                  <a:buSzPct val="100000"/>
                  <a:buFont typeface="Arial" charset="0"/>
                  <a:buNone/>
                </a:pPr>
                <a:endParaRPr lang="en-US" sz="1800" b="1" dirty="0"/>
              </a:p>
            </p:txBody>
          </p:sp>
          <p:sp>
            <p:nvSpPr>
              <p:cNvPr id="317" name="Oval 53"/>
              <p:cNvSpPr>
                <a:spLocks noChangeArrowheads="1"/>
              </p:cNvSpPr>
              <p:nvPr/>
            </p:nvSpPr>
            <p:spPr bwMode="auto">
              <a:xfrm>
                <a:off x="4886" y="2176"/>
                <a:ext cx="260" cy="206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defTabSz="914400">
                  <a:lnSpc>
                    <a:spcPct val="108000"/>
                  </a:lnSpc>
                  <a:buClr>
                    <a:srgbClr val="000000"/>
                  </a:buClr>
                  <a:buSzPct val="100000"/>
                  <a:buFont typeface="Arial" charset="0"/>
                  <a:buNone/>
                </a:pPr>
                <a:endParaRPr lang="en-US" sz="1800" b="1" dirty="0"/>
              </a:p>
            </p:txBody>
          </p:sp>
          <p:sp>
            <p:nvSpPr>
              <p:cNvPr id="318" name="Oval 54"/>
              <p:cNvSpPr>
                <a:spLocks noChangeArrowheads="1"/>
              </p:cNvSpPr>
              <p:nvPr/>
            </p:nvSpPr>
            <p:spPr bwMode="auto">
              <a:xfrm>
                <a:off x="4712" y="2578"/>
                <a:ext cx="261" cy="206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defTabSz="914400">
                  <a:lnSpc>
                    <a:spcPct val="108000"/>
                  </a:lnSpc>
                  <a:buClr>
                    <a:srgbClr val="000000"/>
                  </a:buClr>
                  <a:buSzPct val="100000"/>
                  <a:buFont typeface="Arial" charset="0"/>
                  <a:buNone/>
                </a:pPr>
                <a:endParaRPr lang="en-US" sz="1800" b="1" dirty="0"/>
              </a:p>
            </p:txBody>
          </p:sp>
          <p:sp>
            <p:nvSpPr>
              <p:cNvPr id="319" name="Rectangle 56"/>
              <p:cNvSpPr>
                <a:spLocks noChangeArrowheads="1"/>
              </p:cNvSpPr>
              <p:nvPr/>
            </p:nvSpPr>
            <p:spPr bwMode="auto">
              <a:xfrm>
                <a:off x="5115" y="808"/>
                <a:ext cx="337" cy="255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>
                  <a:lnSpc>
                    <a:spcPct val="108000"/>
                  </a:lnSpc>
                  <a:buClr>
                    <a:srgbClr val="000000"/>
                  </a:buClr>
                  <a:buSzPct val="100000"/>
                  <a:buFont typeface="Arial" charset="0"/>
                  <a:buNone/>
                </a:pPr>
                <a:endParaRPr lang="en-US" sz="1800"/>
              </a:p>
            </p:txBody>
          </p:sp>
          <p:cxnSp>
            <p:nvCxnSpPr>
              <p:cNvPr id="320" name="AutoShape 57"/>
              <p:cNvCxnSpPr>
                <a:cxnSpLocks noChangeShapeType="1"/>
              </p:cNvCxnSpPr>
              <p:nvPr/>
            </p:nvCxnSpPr>
            <p:spPr bwMode="auto">
              <a:xfrm flipH="1">
                <a:off x="5273" y="1063"/>
                <a:ext cx="5" cy="192"/>
              </a:xfrm>
              <a:prstGeom prst="straightConnector1">
                <a:avLst/>
              </a:prstGeom>
              <a:noFill/>
              <a:ln w="25400">
                <a:solidFill>
                  <a:srgbClr val="FF0000"/>
                </a:solidFill>
                <a:prstDash val="dash"/>
                <a:round/>
                <a:headEnd/>
                <a:tailEnd/>
              </a:ln>
            </p:spPr>
          </p:cxnSp>
          <p:cxnSp>
            <p:nvCxnSpPr>
              <p:cNvPr id="321" name="AutoShape 58"/>
              <p:cNvCxnSpPr>
                <a:cxnSpLocks noChangeShapeType="1"/>
              </p:cNvCxnSpPr>
              <p:nvPr/>
            </p:nvCxnSpPr>
            <p:spPr bwMode="auto">
              <a:xfrm flipH="1">
                <a:off x="5010" y="1937"/>
                <a:ext cx="123" cy="239"/>
              </a:xfrm>
              <a:prstGeom prst="straightConnector1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</p:spPr>
          </p:cxnSp>
          <p:cxnSp>
            <p:nvCxnSpPr>
              <p:cNvPr id="322" name="AutoShape 59"/>
              <p:cNvCxnSpPr>
                <a:cxnSpLocks noChangeShapeType="1"/>
              </p:cNvCxnSpPr>
              <p:nvPr/>
            </p:nvCxnSpPr>
            <p:spPr bwMode="auto">
              <a:xfrm flipH="1">
                <a:off x="4836" y="2382"/>
                <a:ext cx="174" cy="196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</p:spPr>
          </p:cxnSp>
          <p:cxnSp>
            <p:nvCxnSpPr>
              <p:cNvPr id="323" name="AutoShape 60"/>
              <p:cNvCxnSpPr>
                <a:cxnSpLocks noChangeShapeType="1"/>
              </p:cNvCxnSpPr>
              <p:nvPr/>
            </p:nvCxnSpPr>
            <p:spPr bwMode="auto">
              <a:xfrm>
                <a:off x="4837" y="2784"/>
                <a:ext cx="58" cy="533"/>
              </a:xfrm>
              <a:prstGeom prst="straightConnector1">
                <a:avLst/>
              </a:prstGeom>
              <a:noFill/>
              <a:ln w="25400">
                <a:solidFill>
                  <a:srgbClr val="FF0000"/>
                </a:solidFill>
                <a:prstDash val="dash"/>
                <a:round/>
                <a:headEnd/>
                <a:tailEnd/>
              </a:ln>
            </p:spPr>
          </p:cxnSp>
          <p:cxnSp>
            <p:nvCxnSpPr>
              <p:cNvPr id="324" name="AutoShape 61"/>
              <p:cNvCxnSpPr>
                <a:cxnSpLocks noChangeShapeType="1"/>
                <a:stCxn id="315" idx="5"/>
                <a:endCxn id="314" idx="3"/>
              </p:cNvCxnSpPr>
              <p:nvPr/>
            </p:nvCxnSpPr>
            <p:spPr bwMode="auto">
              <a:xfrm rot="5400000">
                <a:off x="4213" y="2287"/>
                <a:ext cx="2014" cy="302"/>
              </a:xfrm>
              <a:prstGeom prst="curvedConnector2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</p:spPr>
          </p:cxnSp>
          <p:cxnSp>
            <p:nvCxnSpPr>
              <p:cNvPr id="325" name="AutoShape 62"/>
              <p:cNvCxnSpPr>
                <a:cxnSpLocks noChangeShapeType="1"/>
                <a:stCxn id="316" idx="5"/>
                <a:endCxn id="314" idx="3"/>
              </p:cNvCxnSpPr>
              <p:nvPr/>
            </p:nvCxnSpPr>
            <p:spPr bwMode="auto">
              <a:xfrm rot="5400000">
                <a:off x="4381" y="2595"/>
                <a:ext cx="1538" cy="162"/>
              </a:xfrm>
              <a:prstGeom prst="curvedConnector2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</p:spPr>
          </p:cxnSp>
          <p:cxnSp>
            <p:nvCxnSpPr>
              <p:cNvPr id="326" name="AutoShape 63"/>
              <p:cNvCxnSpPr>
                <a:cxnSpLocks noChangeShapeType="1"/>
                <a:stCxn id="318" idx="5"/>
                <a:endCxn id="314" idx="0"/>
              </p:cNvCxnSpPr>
              <p:nvPr/>
            </p:nvCxnSpPr>
            <p:spPr bwMode="auto">
              <a:xfrm rot="5400000">
                <a:off x="4636" y="3019"/>
                <a:ext cx="563" cy="34"/>
              </a:xfrm>
              <a:prstGeom prst="curvedConnector3">
                <a:avLst>
                  <a:gd name="adj1" fmla="val 52574"/>
                </a:avLst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</p:spPr>
          </p:cxnSp>
          <p:cxnSp>
            <p:nvCxnSpPr>
              <p:cNvPr id="327" name="AutoShape 64"/>
              <p:cNvCxnSpPr>
                <a:cxnSpLocks noChangeShapeType="1"/>
                <a:stCxn id="317" idx="5"/>
                <a:endCxn id="314" idx="3"/>
              </p:cNvCxnSpPr>
              <p:nvPr/>
            </p:nvCxnSpPr>
            <p:spPr bwMode="auto">
              <a:xfrm rot="5400000">
                <a:off x="4542" y="2879"/>
                <a:ext cx="1093" cy="39"/>
              </a:xfrm>
              <a:prstGeom prst="curvedConnector2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</p:spPr>
          </p:cxnSp>
        </p:grpSp>
        <p:cxnSp>
          <p:nvCxnSpPr>
            <p:cNvPr id="313" name="AutoShape 25"/>
            <p:cNvCxnSpPr>
              <a:cxnSpLocks noChangeShapeType="1"/>
              <a:stCxn id="315" idx="4"/>
              <a:endCxn id="316" idx="0"/>
            </p:cNvCxnSpPr>
            <p:nvPr/>
          </p:nvCxnSpPr>
          <p:spPr bwMode="auto">
            <a:xfrm rot="5400000">
              <a:off x="8394469" y="2712560"/>
              <a:ext cx="371640" cy="264155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</p:cxnSp>
      </p:grpSp>
      <p:sp>
        <p:nvSpPr>
          <p:cNvPr id="328" name="Rectangle 3"/>
          <p:cNvSpPr txBox="1">
            <a:spLocks noChangeArrowheads="1"/>
          </p:cNvSpPr>
          <p:nvPr/>
        </p:nvSpPr>
        <p:spPr bwMode="auto">
          <a:xfrm>
            <a:off x="152400" y="2870200"/>
            <a:ext cx="1879600" cy="3293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800" kern="0" dirty="0" smtClean="0">
                <a:latin typeface="+mn-lt"/>
                <a:ea typeface="+mn-ea"/>
                <a:cs typeface="+mn-cs"/>
              </a:rPr>
              <a:t>Compute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Cache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29" name="Rectangle 3"/>
          <p:cNvSpPr txBox="1">
            <a:spLocks noChangeArrowheads="1"/>
          </p:cNvSpPr>
          <p:nvPr/>
        </p:nvSpPr>
        <p:spPr bwMode="auto">
          <a:xfrm>
            <a:off x="152400" y="4318000"/>
            <a:ext cx="1676400" cy="3293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800" kern="0" dirty="0" smtClean="0">
                <a:latin typeface="+mn-lt"/>
                <a:ea typeface="+mn-ea"/>
                <a:cs typeface="+mn-cs"/>
              </a:rPr>
              <a:t>Dead Nodes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77" name="Picture 17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550" y="1924050"/>
            <a:ext cx="349360" cy="292100"/>
          </a:xfrm>
          <a:prstGeom prst="rect">
            <a:avLst/>
          </a:prstGeom>
        </p:spPr>
      </p:pic>
      <p:pic>
        <p:nvPicPr>
          <p:cNvPr id="178" name="Picture 17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700" y="1917700"/>
            <a:ext cx="349360" cy="292100"/>
          </a:xfrm>
          <a:prstGeom prst="rect">
            <a:avLst/>
          </a:prstGeom>
        </p:spPr>
      </p:pic>
      <p:pic>
        <p:nvPicPr>
          <p:cNvPr id="179" name="Picture 17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9500" y="1924050"/>
            <a:ext cx="349360" cy="292100"/>
          </a:xfrm>
          <a:prstGeom prst="rect">
            <a:avLst/>
          </a:prstGeom>
        </p:spPr>
      </p:pic>
      <p:pic>
        <p:nvPicPr>
          <p:cNvPr id="180" name="Picture 17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200" y="2235200"/>
            <a:ext cx="349360" cy="292100"/>
          </a:xfrm>
          <a:prstGeom prst="rect">
            <a:avLst/>
          </a:prstGeom>
        </p:spPr>
      </p:pic>
      <p:pic>
        <p:nvPicPr>
          <p:cNvPr id="181" name="Picture 18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050" y="2235200"/>
            <a:ext cx="349360" cy="292100"/>
          </a:xfrm>
          <a:prstGeom prst="rect">
            <a:avLst/>
          </a:prstGeom>
        </p:spPr>
      </p:pic>
      <p:pic>
        <p:nvPicPr>
          <p:cNvPr id="186" name="Picture 18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4900" y="2235200"/>
            <a:ext cx="349360" cy="292100"/>
          </a:xfrm>
          <a:prstGeom prst="rect">
            <a:avLst/>
          </a:prstGeom>
        </p:spPr>
      </p:pic>
      <p:pic>
        <p:nvPicPr>
          <p:cNvPr id="203" name="Picture 20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001" y="3663950"/>
            <a:ext cx="334170" cy="27940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04" name="Picture 20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9501" y="3657600"/>
            <a:ext cx="334170" cy="27940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05" name="Picture 20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751" y="3644900"/>
            <a:ext cx="334170" cy="27940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06" name="Picture 20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550" y="2514600"/>
            <a:ext cx="349360" cy="292100"/>
          </a:xfrm>
          <a:prstGeom prst="rect">
            <a:avLst/>
          </a:prstGeom>
        </p:spPr>
      </p:pic>
      <p:pic>
        <p:nvPicPr>
          <p:cNvPr id="207" name="Picture 20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050" y="2514600"/>
            <a:ext cx="349360" cy="292100"/>
          </a:xfrm>
          <a:prstGeom prst="rect">
            <a:avLst/>
          </a:prstGeom>
        </p:spPr>
      </p:pic>
      <p:pic>
        <p:nvPicPr>
          <p:cNvPr id="208" name="Picture 20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8550" y="2508250"/>
            <a:ext cx="349360" cy="2921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1.48148E-6 L -0.11805 -1.48148E-6 " pathEditMode="relative" rAng="0" ptsTypes="AA">
                                      <p:cBhvr>
                                        <p:cTn id="111" dur="200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" y="0"/>
                                    </p:animMotion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1" animBg="1"/>
      <p:bldP spid="110" grpId="2" animBg="1"/>
      <p:bldP spid="111" grpId="1" animBg="1"/>
      <p:bldP spid="111" grpId="2" animBg="1"/>
      <p:bldP spid="112" grpId="1" animBg="1"/>
      <p:bldP spid="112" grpId="2" animBg="1"/>
      <p:bldP spid="113" grpId="1" animBg="1"/>
      <p:bldP spid="113" grpId="2" animBg="1"/>
      <p:bldP spid="124" grpId="1" animBg="1"/>
      <p:bldP spid="141" grpId="1" animBg="1"/>
      <p:bldP spid="145" grpId="1" animBg="1"/>
      <p:bldP spid="146" grpId="1" animBg="1"/>
      <p:bldP spid="147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2"/>
          <p:cNvSpPr>
            <a:spLocks noGrp="1" noChangeArrowheads="1"/>
          </p:cNvSpPr>
          <p:nvPr>
            <p:ph type="title"/>
          </p:nvPr>
        </p:nvSpPr>
        <p:spPr>
          <a:xfrm>
            <a:off x="374073" y="163945"/>
            <a:ext cx="84582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BDD Garbage Collection Time</a:t>
            </a:r>
            <a:endParaRPr lang="en-US" dirty="0"/>
          </a:p>
        </p:txBody>
      </p:sp>
      <p:pic>
        <p:nvPicPr>
          <p:cNvPr id="4" name="Picture 3" descr="dinrdy1xBDDtime.eps"/>
          <p:cNvPicPr>
            <a:picLocks noChangeAspect="1"/>
          </p:cNvPicPr>
          <p:nvPr/>
        </p:nvPicPr>
        <mc:AlternateContent xmlns:ma="http://schemas.microsoft.com/office/mac/drawingml/2008/main">
          <mc:Choice Requires="ma">
            <p:blipFill>
              <a:blip r:embed="rId3"/>
              <a:stretch>
                <a:fillRect/>
              </a:stretch>
            </p:blipFill>
          </mc:Choice>
          <mc:Fallback xmlns:p="http://schemas.openxmlformats.org/presentationml/2006/main" xmlns:mv="urn:schemas-microsoft-com:mac:vml" xmlns:mc="http://schemas.openxmlformats.org/markup-compatibility/2006" xmlns:r="http://schemas.openxmlformats.org/officeDocument/2006/relationships" xmlns:a="http://schemas.openxmlformats.org/drawingml/2006/main" xmlns=""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177800" y="1568450"/>
            <a:ext cx="8806644" cy="38798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ZDDs</a:t>
            </a:r>
          </a:p>
        </p:txBody>
      </p:sp>
      <p:pic>
        <p:nvPicPr>
          <p:cNvPr id="242714" name="Picture 26" descr="bdd0output"/>
          <p:cNvPicPr>
            <a:picLocks noGrp="1" noChangeAspect="1" noChangeArrowheads="1"/>
          </p:cNvPicPr>
          <p:nvPr>
            <p:ph sz="half" idx="1"/>
          </p:nvPr>
        </p:nvPicPr>
        <p:blipFill>
          <a:blip r:embed="rId5"/>
          <a:srcRect/>
          <a:stretch>
            <a:fillRect/>
          </a:stretch>
        </p:blipFill>
        <p:spPr>
          <a:xfrm>
            <a:off x="2520950" y="2009775"/>
            <a:ext cx="2138363" cy="4114800"/>
          </a:xfrm>
        </p:spPr>
      </p:pic>
      <p:pic>
        <p:nvPicPr>
          <p:cNvPr id="242716" name="Picture 28" descr="zdd0output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6"/>
          <a:srcRect/>
          <a:stretch>
            <a:fillRect/>
          </a:stretch>
        </p:blipFill>
        <p:spPr>
          <a:xfrm>
            <a:off x="5378450" y="2971800"/>
            <a:ext cx="2709863" cy="1981200"/>
          </a:xfrm>
        </p:spPr>
      </p:pic>
      <p:sp>
        <p:nvSpPr>
          <p:cNvPr id="46086" name="Text Box 30"/>
          <p:cNvSpPr txBox="1">
            <a:spLocks noChangeArrowheads="1"/>
          </p:cNvSpPr>
          <p:nvPr/>
        </p:nvSpPr>
        <p:spPr bwMode="auto">
          <a:xfrm>
            <a:off x="0" y="1400175"/>
            <a:ext cx="48387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marL="342900" indent="-342900" algn="ctr">
              <a:lnSpc>
                <a:spcPct val="108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2000" b="1" u="sng"/>
              <a:t>BDDs</a:t>
            </a:r>
          </a:p>
          <a:p>
            <a:pPr marL="342900" indent="-342900">
              <a:lnSpc>
                <a:spcPct val="108000"/>
              </a:lnSpc>
              <a:buClr>
                <a:srgbClr val="000000"/>
              </a:buClr>
              <a:buSzPct val="100000"/>
              <a:buFont typeface="Arial" charset="0"/>
              <a:buAutoNum type="arabicPeriod"/>
            </a:pPr>
            <a:r>
              <a:rPr lang="en-US" sz="1800"/>
              <a:t>Remove isomorpic graphs</a:t>
            </a:r>
          </a:p>
          <a:p>
            <a:pPr marL="342900" indent="-342900">
              <a:lnSpc>
                <a:spcPct val="108000"/>
              </a:lnSpc>
              <a:buClr>
                <a:srgbClr val="000000"/>
              </a:buClr>
              <a:buSzPct val="100000"/>
              <a:buFont typeface="Arial" charset="0"/>
              <a:buAutoNum type="arabicPeriod"/>
            </a:pPr>
            <a:r>
              <a:rPr lang="en-US" sz="1800"/>
              <a:t>Skip and remove nodes whose pointers point to the same child</a:t>
            </a:r>
          </a:p>
        </p:txBody>
      </p:sp>
      <p:sp>
        <p:nvSpPr>
          <p:cNvPr id="46087" name="Text Box 31"/>
          <p:cNvSpPr txBox="1">
            <a:spLocks noChangeArrowheads="1"/>
          </p:cNvSpPr>
          <p:nvPr/>
        </p:nvSpPr>
        <p:spPr bwMode="auto">
          <a:xfrm>
            <a:off x="4695825" y="1358900"/>
            <a:ext cx="4448175" cy="1318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marL="342900" indent="-342900" algn="ctr">
              <a:lnSpc>
                <a:spcPct val="108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2000" b="1" u="sng" dirty="0" err="1"/>
              <a:t>ZDDs</a:t>
            </a:r>
            <a:endParaRPr lang="en-US" sz="2000" b="1" u="sng" dirty="0"/>
          </a:p>
          <a:p>
            <a:pPr marL="342900" indent="-342900">
              <a:lnSpc>
                <a:spcPct val="108000"/>
              </a:lnSpc>
              <a:buClr>
                <a:srgbClr val="000000"/>
              </a:buClr>
              <a:buSzPct val="100000"/>
              <a:buFont typeface="Arial" charset="0"/>
              <a:buAutoNum type="arabicPeriod"/>
            </a:pPr>
            <a:r>
              <a:rPr lang="en-US" sz="1800" dirty="0"/>
              <a:t>Remove </a:t>
            </a:r>
            <a:r>
              <a:rPr lang="en-US" sz="1800" dirty="0" err="1"/>
              <a:t>isomorpic</a:t>
            </a:r>
            <a:r>
              <a:rPr lang="en-US" sz="1800" dirty="0"/>
              <a:t> graphs</a:t>
            </a:r>
          </a:p>
          <a:p>
            <a:pPr marL="342900" indent="-342900">
              <a:lnSpc>
                <a:spcPct val="108000"/>
              </a:lnSpc>
              <a:buClr>
                <a:srgbClr val="000000"/>
              </a:buClr>
              <a:buSzPct val="100000"/>
              <a:buFont typeface="Arial" charset="0"/>
              <a:buAutoNum type="arabicPeriod"/>
            </a:pPr>
            <a:r>
              <a:rPr lang="en-US" sz="1800" dirty="0"/>
              <a:t>Remove</a:t>
            </a:r>
            <a:r>
              <a:rPr lang="en-US" sz="1800" dirty="0" smtClean="0"/>
              <a:t> nodes whose “then” arc points </a:t>
            </a:r>
            <a:r>
              <a:rPr lang="en-US" sz="1800" dirty="0"/>
              <a:t>to</a:t>
            </a:r>
            <a:r>
              <a:rPr lang="en-US" sz="1800" dirty="0" smtClean="0"/>
              <a:t> the constant 0</a:t>
            </a:r>
            <a:endParaRPr lang="en-US" sz="1800" dirty="0"/>
          </a:p>
        </p:txBody>
      </p:sp>
      <p:graphicFrame>
        <p:nvGraphicFramePr>
          <p:cNvPr id="242720" name="Object 2"/>
          <p:cNvGraphicFramePr>
            <a:graphicFrameLocks noChangeAspect="1"/>
          </p:cNvGraphicFramePr>
          <p:nvPr>
            <p:ph sz="quarter" idx="3"/>
          </p:nvPr>
        </p:nvGraphicFramePr>
        <p:xfrm>
          <a:off x="266700" y="3608388"/>
          <a:ext cx="2971800" cy="439737"/>
        </p:xfrm>
        <a:graphic>
          <a:graphicData uri="http://schemas.openxmlformats.org/presentationml/2006/ole">
            <p:oleObj spid="_x0000_s46082" name="Equation" r:id="rId7" imgW="1714320" imgH="253800" progId="Equation.3">
              <p:embed/>
            </p:oleObj>
          </a:graphicData>
        </a:graphic>
      </p:graphicFrame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2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42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42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2"/>
          <p:cNvSpPr>
            <a:spLocks noGrp="1" noChangeArrowheads="1"/>
          </p:cNvSpPr>
          <p:nvPr>
            <p:ph type="title"/>
          </p:nvPr>
        </p:nvSpPr>
        <p:spPr>
          <a:xfrm>
            <a:off x="374073" y="163945"/>
            <a:ext cx="84582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Trace </a:t>
            </a:r>
            <a:r>
              <a:rPr lang="en-US" dirty="0"/>
              <a:t>Z</a:t>
            </a:r>
            <a:r>
              <a:rPr lang="en-US" dirty="0" smtClean="0"/>
              <a:t>DD Construction</a:t>
            </a:r>
            <a:endParaRPr lang="en-US" dirty="0"/>
          </a:p>
        </p:txBody>
      </p:sp>
      <p:sp>
        <p:nvSpPr>
          <p:cNvPr id="124" name="Text Box 16"/>
          <p:cNvSpPr txBox="1">
            <a:spLocks noChangeArrowheads="1"/>
          </p:cNvSpPr>
          <p:nvPr/>
        </p:nvSpPr>
        <p:spPr bwMode="auto">
          <a:xfrm>
            <a:off x="6883400" y="5118352"/>
            <a:ext cx="2260600" cy="3877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lnSpc>
                <a:spcPct val="108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1800" dirty="0" smtClean="0"/>
              <a:t>f</a:t>
            </a:r>
            <a:r>
              <a:rPr lang="en-US" sz="1800" baseline="-25000" dirty="0" smtClean="0"/>
              <a:t>d1 </a:t>
            </a:r>
            <a:r>
              <a:rPr lang="en-US" sz="1800" dirty="0"/>
              <a:t>= (</a:t>
            </a:r>
            <a:r>
              <a:rPr lang="en-US" sz="1800" dirty="0" smtClean="0"/>
              <a:t>X’ </a:t>
            </a:r>
            <a:r>
              <a:rPr lang="en-US" sz="1800" dirty="0"/>
              <a:t>* </a:t>
            </a:r>
            <a:r>
              <a:rPr lang="en-US" sz="1800" dirty="0" smtClean="0"/>
              <a:t>Y’ </a:t>
            </a:r>
            <a:r>
              <a:rPr lang="en-US" sz="1800" dirty="0"/>
              <a:t>* </a:t>
            </a:r>
            <a:r>
              <a:rPr lang="en-US" sz="1800" dirty="0" smtClean="0"/>
              <a:t>Z’ </a:t>
            </a:r>
            <a:r>
              <a:rPr lang="en-US" sz="1800" dirty="0"/>
              <a:t>* </a:t>
            </a:r>
            <a:r>
              <a:rPr lang="en-US" sz="1800" dirty="0" smtClean="0"/>
              <a:t>W)</a:t>
            </a:r>
            <a:endParaRPr lang="en-US" sz="1800" dirty="0"/>
          </a:p>
        </p:txBody>
      </p:sp>
      <p:sp>
        <p:nvSpPr>
          <p:cNvPr id="141" name="Text Box 40"/>
          <p:cNvSpPr txBox="1">
            <a:spLocks noChangeArrowheads="1"/>
          </p:cNvSpPr>
          <p:nvPr/>
        </p:nvSpPr>
        <p:spPr bwMode="auto">
          <a:xfrm>
            <a:off x="4102629" y="5203788"/>
            <a:ext cx="2310871" cy="3877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defTabSz="914400">
              <a:lnSpc>
                <a:spcPct val="108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1800" dirty="0" smtClean="0"/>
              <a:t>f</a:t>
            </a:r>
            <a:r>
              <a:rPr lang="en-US" sz="1800" baseline="-25000" dirty="0" smtClean="0"/>
              <a:t>d0 </a:t>
            </a:r>
            <a:r>
              <a:rPr lang="en-US" sz="1800" dirty="0"/>
              <a:t>= (</a:t>
            </a:r>
            <a:r>
              <a:rPr lang="en-US" sz="1800" dirty="0" smtClean="0"/>
              <a:t>X’ </a:t>
            </a:r>
            <a:r>
              <a:rPr lang="en-US" sz="1800" dirty="0"/>
              <a:t>* </a:t>
            </a:r>
            <a:r>
              <a:rPr lang="en-US" sz="1800" dirty="0" smtClean="0"/>
              <a:t>Y’ </a:t>
            </a:r>
            <a:r>
              <a:rPr lang="en-US" sz="1800" dirty="0"/>
              <a:t>* </a:t>
            </a:r>
            <a:r>
              <a:rPr lang="en-US" sz="1800" dirty="0" smtClean="0"/>
              <a:t>Z’ </a:t>
            </a:r>
            <a:r>
              <a:rPr lang="en-US" sz="1800" dirty="0"/>
              <a:t>* </a:t>
            </a:r>
            <a:r>
              <a:rPr lang="en-US" sz="1800" dirty="0" smtClean="0"/>
              <a:t>W’)</a:t>
            </a:r>
            <a:endParaRPr lang="en-US" sz="1800" dirty="0"/>
          </a:p>
        </p:txBody>
      </p:sp>
      <p:sp>
        <p:nvSpPr>
          <p:cNvPr id="142" name="Text Box 44"/>
          <p:cNvSpPr txBox="1">
            <a:spLocks noChangeArrowheads="1"/>
          </p:cNvSpPr>
          <p:nvPr/>
        </p:nvSpPr>
        <p:spPr bwMode="auto">
          <a:xfrm>
            <a:off x="4412083" y="3875047"/>
            <a:ext cx="375817" cy="486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lnSpc>
                <a:spcPct val="108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dirty="0"/>
              <a:t>=</a:t>
            </a:r>
          </a:p>
        </p:txBody>
      </p:sp>
      <p:sp>
        <p:nvSpPr>
          <p:cNvPr id="143" name="Text Box 45"/>
          <p:cNvSpPr txBox="1">
            <a:spLocks noChangeArrowheads="1"/>
          </p:cNvSpPr>
          <p:nvPr/>
        </p:nvSpPr>
        <p:spPr bwMode="auto">
          <a:xfrm>
            <a:off x="6807428" y="3636638"/>
            <a:ext cx="437921" cy="5519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lnSpc>
                <a:spcPct val="108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2800" dirty="0"/>
              <a:t>+</a:t>
            </a:r>
          </a:p>
        </p:txBody>
      </p:sp>
      <p:sp>
        <p:nvSpPr>
          <p:cNvPr id="182" name="Text Box 93"/>
          <p:cNvSpPr txBox="1">
            <a:spLocks noChangeArrowheads="1"/>
          </p:cNvSpPr>
          <p:nvPr/>
        </p:nvSpPr>
        <p:spPr bwMode="auto">
          <a:xfrm>
            <a:off x="2946872" y="1993574"/>
            <a:ext cx="4349278" cy="3877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defTabSz="914400">
              <a:lnSpc>
                <a:spcPct val="108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1800" dirty="0" err="1" smtClean="0"/>
              <a:t>f</a:t>
            </a:r>
            <a:r>
              <a:rPr lang="en-US" sz="1800" baseline="-25000" dirty="0" err="1" smtClean="0"/>
              <a:t>trace</a:t>
            </a:r>
            <a:r>
              <a:rPr lang="en-US" sz="1800" baseline="-25000" dirty="0" smtClean="0"/>
              <a:t> </a:t>
            </a:r>
            <a:r>
              <a:rPr lang="en-US" sz="1800" dirty="0"/>
              <a:t>= (</a:t>
            </a:r>
            <a:r>
              <a:rPr lang="en-US" sz="1800" dirty="0" smtClean="0"/>
              <a:t>X’ </a:t>
            </a:r>
            <a:r>
              <a:rPr lang="en-US" sz="1800" dirty="0"/>
              <a:t>* </a:t>
            </a:r>
            <a:r>
              <a:rPr lang="en-US" sz="1800" dirty="0" smtClean="0"/>
              <a:t>Y’ </a:t>
            </a:r>
            <a:r>
              <a:rPr lang="en-US" sz="1800" dirty="0"/>
              <a:t>* </a:t>
            </a:r>
            <a:r>
              <a:rPr lang="en-US" sz="1800" dirty="0" smtClean="0"/>
              <a:t>Z’ </a:t>
            </a:r>
            <a:r>
              <a:rPr lang="en-US" sz="1800" dirty="0"/>
              <a:t>* </a:t>
            </a:r>
            <a:r>
              <a:rPr lang="en-US" sz="1800" dirty="0" smtClean="0"/>
              <a:t>W’) </a:t>
            </a:r>
            <a:r>
              <a:rPr lang="en-US" sz="1800" dirty="0"/>
              <a:t>+ (</a:t>
            </a:r>
            <a:r>
              <a:rPr lang="en-US" sz="1800" dirty="0" smtClean="0"/>
              <a:t>X’ </a:t>
            </a:r>
            <a:r>
              <a:rPr lang="en-US" sz="1800" dirty="0"/>
              <a:t>* Y’ * Z’ * </a:t>
            </a:r>
            <a:r>
              <a:rPr lang="en-US" sz="1800" dirty="0" smtClean="0"/>
              <a:t>W)</a:t>
            </a:r>
            <a:endParaRPr lang="en-US" sz="1800" dirty="0"/>
          </a:p>
        </p:txBody>
      </p:sp>
      <p:grpSp>
        <p:nvGrpSpPr>
          <p:cNvPr id="112" name="Group 111"/>
          <p:cNvGrpSpPr/>
          <p:nvPr/>
        </p:nvGrpSpPr>
        <p:grpSpPr>
          <a:xfrm>
            <a:off x="4661971" y="2782759"/>
            <a:ext cx="1397862" cy="2329787"/>
            <a:chOff x="7157521" y="2579559"/>
            <a:chExt cx="1397862" cy="2329787"/>
          </a:xfrm>
        </p:grpSpPr>
        <p:grpSp>
          <p:nvGrpSpPr>
            <p:cNvPr id="3" name="Group 66"/>
            <p:cNvGrpSpPr>
              <a:grpSpLocks/>
            </p:cNvGrpSpPr>
            <p:nvPr/>
          </p:nvGrpSpPr>
          <p:grpSpPr bwMode="auto">
            <a:xfrm>
              <a:off x="7157521" y="2579559"/>
              <a:ext cx="654728" cy="2323438"/>
              <a:chOff x="3188" y="1513"/>
              <a:chExt cx="347" cy="1688"/>
            </a:xfrm>
          </p:grpSpPr>
          <p:sp>
            <p:nvSpPr>
              <p:cNvPr id="126" name="Rectangle 30"/>
              <p:cNvSpPr>
                <a:spLocks noChangeArrowheads="1"/>
              </p:cNvSpPr>
              <p:nvPr/>
            </p:nvSpPr>
            <p:spPr bwMode="auto">
              <a:xfrm>
                <a:off x="3188" y="2946"/>
                <a:ext cx="337" cy="25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>
                  <a:lnSpc>
                    <a:spcPct val="108000"/>
                  </a:lnSpc>
                  <a:buClr>
                    <a:srgbClr val="000000"/>
                  </a:buClr>
                  <a:buSzPct val="100000"/>
                  <a:buFont typeface="Arial" charset="0"/>
                  <a:buNone/>
                </a:pPr>
                <a:r>
                  <a:rPr lang="en-US" sz="1800"/>
                  <a:t>1</a:t>
                </a:r>
              </a:p>
            </p:txBody>
          </p:sp>
          <p:sp>
            <p:nvSpPr>
              <p:cNvPr id="132" name="Rectangle 26"/>
              <p:cNvSpPr>
                <a:spLocks noChangeArrowheads="1"/>
              </p:cNvSpPr>
              <p:nvPr/>
            </p:nvSpPr>
            <p:spPr bwMode="auto">
              <a:xfrm>
                <a:off x="3198" y="1513"/>
                <a:ext cx="337" cy="25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>
                  <a:lnSpc>
                    <a:spcPct val="108000"/>
                  </a:lnSpc>
                  <a:buClr>
                    <a:srgbClr val="000000"/>
                  </a:buClr>
                  <a:buSzPct val="100000"/>
                  <a:buFont typeface="Arial" charset="0"/>
                  <a:buNone/>
                </a:pPr>
                <a:endParaRPr lang="en-US" sz="1800"/>
              </a:p>
            </p:txBody>
          </p:sp>
          <p:cxnSp>
            <p:nvCxnSpPr>
              <p:cNvPr id="140" name="AutoShape 35"/>
              <p:cNvCxnSpPr>
                <a:cxnSpLocks noChangeShapeType="1"/>
                <a:stCxn id="132" idx="2"/>
                <a:endCxn id="126" idx="0"/>
              </p:cNvCxnSpPr>
              <p:nvPr/>
            </p:nvCxnSpPr>
            <p:spPr bwMode="auto">
              <a:xfrm rot="5400000">
                <a:off x="2772" y="2352"/>
                <a:ext cx="1178" cy="10"/>
              </a:xfrm>
              <a:prstGeom prst="curvedConnector3">
                <a:avLst>
                  <a:gd name="adj1" fmla="val 50000"/>
                </a:avLst>
              </a:prstGeom>
              <a:noFill/>
              <a:ln w="25400">
                <a:solidFill>
                  <a:srgbClr val="3333CC"/>
                </a:solidFill>
                <a:prstDash val="solid"/>
                <a:round/>
                <a:headEnd/>
                <a:tailEnd/>
              </a:ln>
            </p:spPr>
          </p:cxnSp>
        </p:grpSp>
        <p:sp>
          <p:nvSpPr>
            <p:cNvPr id="111" name="Rectangle 30"/>
            <p:cNvSpPr>
              <a:spLocks noChangeArrowheads="1"/>
            </p:cNvSpPr>
            <p:nvPr/>
          </p:nvSpPr>
          <p:spPr bwMode="auto">
            <a:xfrm>
              <a:off x="7919523" y="4558353"/>
              <a:ext cx="635860" cy="35099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108000"/>
                </a:lnSpc>
                <a:buClr>
                  <a:srgbClr val="000000"/>
                </a:buClr>
                <a:buSzPct val="100000"/>
                <a:buFont typeface="Arial" charset="0"/>
                <a:buNone/>
              </a:pPr>
              <a:r>
                <a:rPr lang="en-US" sz="1800" dirty="0"/>
                <a:t>0</a:t>
              </a:r>
            </a:p>
          </p:txBody>
        </p:sp>
      </p:grpSp>
      <p:grpSp>
        <p:nvGrpSpPr>
          <p:cNvPr id="205" name="Group 204"/>
          <p:cNvGrpSpPr/>
          <p:nvPr/>
        </p:nvGrpSpPr>
        <p:grpSpPr>
          <a:xfrm>
            <a:off x="7491221" y="2711838"/>
            <a:ext cx="1316229" cy="2382623"/>
            <a:chOff x="7491221" y="2711838"/>
            <a:chExt cx="1316229" cy="2382623"/>
          </a:xfrm>
        </p:grpSpPr>
        <p:grpSp>
          <p:nvGrpSpPr>
            <p:cNvPr id="164" name="Group 163"/>
            <p:cNvGrpSpPr/>
            <p:nvPr/>
          </p:nvGrpSpPr>
          <p:grpSpPr>
            <a:xfrm>
              <a:off x="7491221" y="2711838"/>
              <a:ext cx="1316229" cy="2382623"/>
              <a:chOff x="7586471" y="2578488"/>
              <a:chExt cx="1316229" cy="2382623"/>
            </a:xfrm>
          </p:grpSpPr>
          <p:grpSp>
            <p:nvGrpSpPr>
              <p:cNvPr id="9" name="Group 67"/>
              <p:cNvGrpSpPr>
                <a:grpSpLocks/>
              </p:cNvGrpSpPr>
              <p:nvPr/>
            </p:nvGrpSpPr>
            <p:grpSpPr bwMode="auto">
              <a:xfrm>
                <a:off x="7586471" y="2578488"/>
                <a:ext cx="998129" cy="2382623"/>
                <a:chOff x="4739" y="1458"/>
                <a:chExt cx="529" cy="1731"/>
              </a:xfrm>
            </p:grpSpPr>
            <p:sp>
              <p:nvSpPr>
                <p:cNvPr id="145" name="Rectangle 49"/>
                <p:cNvSpPr>
                  <a:spLocks noChangeArrowheads="1"/>
                </p:cNvSpPr>
                <p:nvPr/>
              </p:nvSpPr>
              <p:spPr bwMode="auto">
                <a:xfrm>
                  <a:off x="4739" y="2934"/>
                  <a:ext cx="337" cy="255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>
                    <a:lnSpc>
                      <a:spcPct val="108000"/>
                    </a:lnSpc>
                    <a:buClr>
                      <a:srgbClr val="000000"/>
                    </a:buClr>
                    <a:buSzPct val="100000"/>
                    <a:buFont typeface="Arial" charset="0"/>
                    <a:buNone/>
                  </a:pPr>
                  <a:r>
                    <a:rPr lang="en-US" sz="1800"/>
                    <a:t>1</a:t>
                  </a:r>
                </a:p>
              </p:txBody>
            </p:sp>
            <p:sp>
              <p:nvSpPr>
                <p:cNvPr id="148" name="Oval 53"/>
                <p:cNvSpPr>
                  <a:spLocks noChangeArrowheads="1"/>
                </p:cNvSpPr>
                <p:nvPr/>
              </p:nvSpPr>
              <p:spPr bwMode="auto">
                <a:xfrm>
                  <a:off x="4920" y="1973"/>
                  <a:ext cx="260" cy="206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 defTabSz="914400">
                    <a:lnSpc>
                      <a:spcPct val="108000"/>
                    </a:lnSpc>
                    <a:buClr>
                      <a:srgbClr val="000000"/>
                    </a:buClr>
                    <a:buSzPct val="100000"/>
                    <a:buFont typeface="Arial" charset="0"/>
                    <a:buNone/>
                  </a:pPr>
                  <a:r>
                    <a:rPr lang="en-US" sz="1800" b="1"/>
                    <a:t>W</a:t>
                  </a:r>
                </a:p>
              </p:txBody>
            </p:sp>
            <p:sp>
              <p:nvSpPr>
                <p:cNvPr id="151" name="Rectangle 56"/>
                <p:cNvSpPr>
                  <a:spLocks noChangeArrowheads="1"/>
                </p:cNvSpPr>
                <p:nvPr/>
              </p:nvSpPr>
              <p:spPr bwMode="auto">
                <a:xfrm>
                  <a:off x="4883" y="1458"/>
                  <a:ext cx="337" cy="255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>
                    <a:lnSpc>
                      <a:spcPct val="108000"/>
                    </a:lnSpc>
                    <a:buClr>
                      <a:srgbClr val="000000"/>
                    </a:buClr>
                    <a:buSzPct val="100000"/>
                    <a:buFont typeface="Arial" charset="0"/>
                    <a:buNone/>
                  </a:pPr>
                  <a:endParaRPr lang="en-US" sz="1800"/>
                </a:p>
              </p:txBody>
            </p:sp>
            <p:cxnSp>
              <p:nvCxnSpPr>
                <p:cNvPr id="156" name="AutoShape 61"/>
                <p:cNvCxnSpPr>
                  <a:cxnSpLocks noChangeShapeType="1"/>
                  <a:stCxn id="151" idx="2"/>
                  <a:endCxn id="148" idx="0"/>
                </p:cNvCxnSpPr>
                <p:nvPr/>
              </p:nvCxnSpPr>
              <p:spPr bwMode="auto">
                <a:xfrm rot="5400000">
                  <a:off x="4921" y="1842"/>
                  <a:ext cx="260" cy="2"/>
                </a:xfrm>
                <a:prstGeom prst="curvedConnector3">
                  <a:avLst>
                    <a:gd name="adj1" fmla="val 50000"/>
                  </a:avLst>
                </a:prstGeom>
                <a:noFill/>
                <a:ln w="25400">
                  <a:solidFill>
                    <a:srgbClr val="3333CC"/>
                  </a:solidFill>
                  <a:round/>
                  <a:headEnd/>
                  <a:tailEnd/>
                </a:ln>
              </p:spPr>
            </p:cxnSp>
            <p:cxnSp>
              <p:nvCxnSpPr>
                <p:cNvPr id="159" name="AutoShape 64"/>
                <p:cNvCxnSpPr>
                  <a:cxnSpLocks noChangeShapeType="1"/>
                  <a:stCxn id="148" idx="4"/>
                  <a:endCxn id="119" idx="0"/>
                </p:cNvCxnSpPr>
                <p:nvPr/>
              </p:nvCxnSpPr>
              <p:spPr bwMode="auto">
                <a:xfrm rot="16200000" flipH="1">
                  <a:off x="4782" y="2447"/>
                  <a:ext cx="754" cy="218"/>
                </a:xfrm>
                <a:prstGeom prst="curvedConnector3">
                  <a:avLst>
                    <a:gd name="adj1" fmla="val 50000"/>
                  </a:avLst>
                </a:prstGeom>
                <a:noFill/>
                <a:ln w="25400">
                  <a:solidFill>
                    <a:srgbClr val="FF0000"/>
                  </a:solidFill>
                  <a:round/>
                  <a:headEnd/>
                  <a:tailEnd/>
                </a:ln>
              </p:spPr>
            </p:cxnSp>
          </p:grpSp>
          <p:sp>
            <p:nvSpPr>
              <p:cNvPr id="119" name="Rectangle 30"/>
              <p:cNvSpPr>
                <a:spLocks noChangeArrowheads="1"/>
              </p:cNvSpPr>
              <p:nvPr/>
            </p:nvSpPr>
            <p:spPr bwMode="auto">
              <a:xfrm>
                <a:off x="8266840" y="4609153"/>
                <a:ext cx="635860" cy="350993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>
                  <a:lnSpc>
                    <a:spcPct val="108000"/>
                  </a:lnSpc>
                  <a:buClr>
                    <a:srgbClr val="000000"/>
                  </a:buClr>
                  <a:buSzPct val="100000"/>
                  <a:buFont typeface="Arial" charset="0"/>
                  <a:buNone/>
                </a:pPr>
                <a:r>
                  <a:rPr lang="en-US" sz="1800" dirty="0"/>
                  <a:t>0</a:t>
                </a:r>
              </a:p>
            </p:txBody>
          </p:sp>
        </p:grpSp>
        <p:cxnSp>
          <p:nvCxnSpPr>
            <p:cNvPr id="122" name="AutoShape 64"/>
            <p:cNvCxnSpPr>
              <a:cxnSpLocks noChangeShapeType="1"/>
              <a:stCxn id="148" idx="4"/>
              <a:endCxn id="145" idx="0"/>
            </p:cNvCxnSpPr>
            <p:nvPr/>
          </p:nvCxnSpPr>
          <p:spPr bwMode="auto">
            <a:xfrm rot="5400000">
              <a:off x="7423980" y="4089424"/>
              <a:ext cx="1039215" cy="268872"/>
            </a:xfrm>
            <a:prstGeom prst="curvedConnector3">
              <a:avLst>
                <a:gd name="adj1" fmla="val 50000"/>
              </a:avLst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</p:spPr>
        </p:cxnSp>
      </p:grpSp>
      <p:grpSp>
        <p:nvGrpSpPr>
          <p:cNvPr id="206" name="Group 205"/>
          <p:cNvGrpSpPr/>
          <p:nvPr/>
        </p:nvGrpSpPr>
        <p:grpSpPr>
          <a:xfrm>
            <a:off x="2144500" y="2685904"/>
            <a:ext cx="1316250" cy="2389505"/>
            <a:chOff x="7491200" y="2704954"/>
            <a:chExt cx="1316250" cy="2389505"/>
          </a:xfrm>
        </p:grpSpPr>
        <p:grpSp>
          <p:nvGrpSpPr>
            <p:cNvPr id="207" name="Group 163"/>
            <p:cNvGrpSpPr/>
            <p:nvPr/>
          </p:nvGrpSpPr>
          <p:grpSpPr>
            <a:xfrm>
              <a:off x="7491200" y="2704954"/>
              <a:ext cx="1316250" cy="2389505"/>
              <a:chOff x="7586450" y="2571604"/>
              <a:chExt cx="1316250" cy="2389505"/>
            </a:xfrm>
          </p:grpSpPr>
          <p:grpSp>
            <p:nvGrpSpPr>
              <p:cNvPr id="209" name="Group 67"/>
              <p:cNvGrpSpPr>
                <a:grpSpLocks/>
              </p:cNvGrpSpPr>
              <p:nvPr/>
            </p:nvGrpSpPr>
            <p:grpSpPr bwMode="auto">
              <a:xfrm>
                <a:off x="7586450" y="2571604"/>
                <a:ext cx="652839" cy="2389505"/>
                <a:chOff x="4739" y="1453"/>
                <a:chExt cx="346" cy="1736"/>
              </a:xfrm>
            </p:grpSpPr>
            <p:sp>
              <p:nvSpPr>
                <p:cNvPr id="211" name="Rectangle 49"/>
                <p:cNvSpPr>
                  <a:spLocks noChangeArrowheads="1"/>
                </p:cNvSpPr>
                <p:nvPr/>
              </p:nvSpPr>
              <p:spPr bwMode="auto">
                <a:xfrm>
                  <a:off x="4739" y="2934"/>
                  <a:ext cx="337" cy="255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>
                    <a:lnSpc>
                      <a:spcPct val="108000"/>
                    </a:lnSpc>
                    <a:buClr>
                      <a:srgbClr val="000000"/>
                    </a:buClr>
                    <a:buSzPct val="100000"/>
                    <a:buFont typeface="Arial" charset="0"/>
                    <a:buNone/>
                  </a:pPr>
                  <a:r>
                    <a:rPr lang="en-US" sz="1800"/>
                    <a:t>1</a:t>
                  </a:r>
                </a:p>
              </p:txBody>
            </p:sp>
            <p:sp>
              <p:nvSpPr>
                <p:cNvPr id="212" name="Oval 53"/>
                <p:cNvSpPr>
                  <a:spLocks noChangeArrowheads="1"/>
                </p:cNvSpPr>
                <p:nvPr/>
              </p:nvSpPr>
              <p:spPr bwMode="auto">
                <a:xfrm>
                  <a:off x="4782" y="1973"/>
                  <a:ext cx="260" cy="206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 defTabSz="914400">
                    <a:lnSpc>
                      <a:spcPct val="108000"/>
                    </a:lnSpc>
                    <a:buClr>
                      <a:srgbClr val="000000"/>
                    </a:buClr>
                    <a:buSzPct val="100000"/>
                    <a:buFont typeface="Arial" charset="0"/>
                    <a:buNone/>
                  </a:pPr>
                  <a:r>
                    <a:rPr lang="en-US" sz="1800" b="1" dirty="0"/>
                    <a:t>W</a:t>
                  </a:r>
                </a:p>
              </p:txBody>
            </p:sp>
            <p:sp>
              <p:nvSpPr>
                <p:cNvPr id="213" name="Rectangle 56"/>
                <p:cNvSpPr>
                  <a:spLocks noChangeArrowheads="1"/>
                </p:cNvSpPr>
                <p:nvPr/>
              </p:nvSpPr>
              <p:spPr bwMode="auto">
                <a:xfrm>
                  <a:off x="4748" y="1453"/>
                  <a:ext cx="337" cy="255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>
                    <a:lnSpc>
                      <a:spcPct val="108000"/>
                    </a:lnSpc>
                    <a:buClr>
                      <a:srgbClr val="000000"/>
                    </a:buClr>
                    <a:buSzPct val="100000"/>
                    <a:buFont typeface="Arial" charset="0"/>
                    <a:buNone/>
                  </a:pPr>
                  <a:endParaRPr lang="en-US" sz="1800"/>
                </a:p>
              </p:txBody>
            </p:sp>
            <p:cxnSp>
              <p:nvCxnSpPr>
                <p:cNvPr id="214" name="AutoShape 61"/>
                <p:cNvCxnSpPr>
                  <a:cxnSpLocks noChangeShapeType="1"/>
                  <a:stCxn id="213" idx="2"/>
                  <a:endCxn id="212" idx="0"/>
                </p:cNvCxnSpPr>
                <p:nvPr/>
              </p:nvCxnSpPr>
              <p:spPr bwMode="auto">
                <a:xfrm rot="5400000">
                  <a:off x="4782" y="1838"/>
                  <a:ext cx="265" cy="5"/>
                </a:xfrm>
                <a:prstGeom prst="curvedConnector3">
                  <a:avLst>
                    <a:gd name="adj1" fmla="val 50000"/>
                  </a:avLst>
                </a:prstGeom>
                <a:noFill/>
                <a:ln w="25400">
                  <a:solidFill>
                    <a:srgbClr val="3333CC"/>
                  </a:solidFill>
                  <a:round/>
                  <a:headEnd/>
                  <a:tailEnd/>
                </a:ln>
              </p:spPr>
            </p:cxnSp>
            <p:cxnSp>
              <p:nvCxnSpPr>
                <p:cNvPr id="215" name="AutoShape 64"/>
                <p:cNvCxnSpPr>
                  <a:cxnSpLocks noChangeShapeType="1"/>
                  <a:stCxn id="212" idx="5"/>
                  <a:endCxn id="211" idx="0"/>
                </p:cNvCxnSpPr>
                <p:nvPr/>
              </p:nvCxnSpPr>
              <p:spPr bwMode="auto">
                <a:xfrm rot="5400000">
                  <a:off x="4563" y="2493"/>
                  <a:ext cx="785" cy="96"/>
                </a:xfrm>
                <a:prstGeom prst="curvedConnector3">
                  <a:avLst>
                    <a:gd name="adj1" fmla="val 50000"/>
                  </a:avLst>
                </a:prstGeom>
                <a:noFill/>
                <a:ln w="25400">
                  <a:solidFill>
                    <a:srgbClr val="FF0000"/>
                  </a:solidFill>
                  <a:round/>
                  <a:headEnd/>
                  <a:tailEnd/>
                </a:ln>
              </p:spPr>
            </p:cxnSp>
          </p:grpSp>
          <p:sp>
            <p:nvSpPr>
              <p:cNvPr id="210" name="Rectangle 30"/>
              <p:cNvSpPr>
                <a:spLocks noChangeArrowheads="1"/>
              </p:cNvSpPr>
              <p:nvPr/>
            </p:nvSpPr>
            <p:spPr bwMode="auto">
              <a:xfrm>
                <a:off x="8266840" y="4609153"/>
                <a:ext cx="635860" cy="350993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>
                  <a:lnSpc>
                    <a:spcPct val="108000"/>
                  </a:lnSpc>
                  <a:buClr>
                    <a:srgbClr val="000000"/>
                  </a:buClr>
                  <a:buSzPct val="100000"/>
                  <a:buFont typeface="Arial" charset="0"/>
                  <a:buNone/>
                </a:pPr>
                <a:r>
                  <a:rPr lang="en-US" sz="1800" dirty="0"/>
                  <a:t>0</a:t>
                </a:r>
              </a:p>
            </p:txBody>
          </p:sp>
        </p:grpSp>
        <p:cxnSp>
          <p:nvCxnSpPr>
            <p:cNvPr id="208" name="AutoShape 64"/>
            <p:cNvCxnSpPr>
              <a:cxnSpLocks noChangeShapeType="1"/>
              <a:stCxn id="212" idx="3"/>
              <a:endCxn id="211" idx="0"/>
            </p:cNvCxnSpPr>
            <p:nvPr/>
          </p:nvCxnSpPr>
          <p:spPr bwMode="auto">
            <a:xfrm rot="16200000" flipH="1">
              <a:off x="7186302" y="4120635"/>
              <a:ext cx="1080739" cy="164922"/>
            </a:xfrm>
            <a:prstGeom prst="curvedConnector3">
              <a:avLst>
                <a:gd name="adj1" fmla="val 50000"/>
              </a:avLst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</p:spPr>
        </p:cxnSp>
      </p:grpSp>
      <p:graphicFrame>
        <p:nvGraphicFramePr>
          <p:cNvPr id="72" name="Table 71"/>
          <p:cNvGraphicFramePr>
            <a:graphicFrameLocks noGrp="1"/>
          </p:cNvGraphicFramePr>
          <p:nvPr/>
        </p:nvGraphicFramePr>
        <p:xfrm>
          <a:off x="152400" y="3295650"/>
          <a:ext cx="168910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9100"/>
              </a:tblGrid>
              <a:tr h="1005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66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3" name="Table 72"/>
          <p:cNvGraphicFramePr>
            <a:graphicFrameLocks noGrp="1"/>
          </p:cNvGraphicFramePr>
          <p:nvPr/>
        </p:nvGraphicFramePr>
        <p:xfrm>
          <a:off x="330201" y="4730750"/>
          <a:ext cx="1358899" cy="1022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8899"/>
              </a:tblGrid>
              <a:tr h="10223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21" name="Rectangle 3"/>
          <p:cNvSpPr txBox="1">
            <a:spLocks noChangeArrowheads="1"/>
          </p:cNvSpPr>
          <p:nvPr/>
        </p:nvSpPr>
        <p:spPr bwMode="auto">
          <a:xfrm>
            <a:off x="152400" y="2946400"/>
            <a:ext cx="1917700" cy="3293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800" kern="0" dirty="0" smtClean="0">
                <a:latin typeface="+mn-lt"/>
                <a:ea typeface="+mn-ea"/>
                <a:cs typeface="+mn-cs"/>
              </a:rPr>
              <a:t>Compute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Cache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22" name="Rectangle 3"/>
          <p:cNvSpPr txBox="1">
            <a:spLocks noChangeArrowheads="1"/>
          </p:cNvSpPr>
          <p:nvPr/>
        </p:nvSpPr>
        <p:spPr bwMode="auto">
          <a:xfrm>
            <a:off x="292100" y="4394200"/>
            <a:ext cx="1676400" cy="3293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800" kern="0" dirty="0" smtClean="0">
                <a:latin typeface="+mn-lt"/>
                <a:ea typeface="+mn-ea"/>
                <a:cs typeface="+mn-cs"/>
              </a:rPr>
              <a:t>Dead Nodes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54" name="Group 53"/>
          <p:cNvGrpSpPr/>
          <p:nvPr/>
        </p:nvGrpSpPr>
        <p:grpSpPr>
          <a:xfrm>
            <a:off x="698500" y="3441533"/>
            <a:ext cx="546100" cy="762168"/>
            <a:chOff x="7157524" y="2641497"/>
            <a:chExt cx="1397859" cy="2267847"/>
          </a:xfrm>
        </p:grpSpPr>
        <p:grpSp>
          <p:nvGrpSpPr>
            <p:cNvPr id="55" name="Group 66"/>
            <p:cNvGrpSpPr>
              <a:grpSpLocks/>
            </p:cNvGrpSpPr>
            <p:nvPr/>
          </p:nvGrpSpPr>
          <p:grpSpPr bwMode="auto">
            <a:xfrm>
              <a:off x="7157524" y="2641497"/>
              <a:ext cx="1003791" cy="2261496"/>
              <a:chOff x="3188" y="1558"/>
              <a:chExt cx="532" cy="1643"/>
            </a:xfrm>
          </p:grpSpPr>
          <p:sp>
            <p:nvSpPr>
              <p:cNvPr id="57" name="Rectangle 30"/>
              <p:cNvSpPr>
                <a:spLocks noChangeArrowheads="1"/>
              </p:cNvSpPr>
              <p:nvPr/>
            </p:nvSpPr>
            <p:spPr bwMode="auto">
              <a:xfrm>
                <a:off x="3188" y="2946"/>
                <a:ext cx="337" cy="25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>
                  <a:lnSpc>
                    <a:spcPct val="108000"/>
                  </a:lnSpc>
                  <a:buClr>
                    <a:srgbClr val="000000"/>
                  </a:buClr>
                  <a:buSzPct val="100000"/>
                  <a:buFont typeface="Arial" charset="0"/>
                  <a:buNone/>
                </a:pPr>
                <a:endParaRPr lang="en-US" sz="1800" dirty="0"/>
              </a:p>
            </p:txBody>
          </p:sp>
          <p:sp>
            <p:nvSpPr>
              <p:cNvPr id="58" name="Rectangle 26"/>
              <p:cNvSpPr>
                <a:spLocks noChangeArrowheads="1"/>
              </p:cNvSpPr>
              <p:nvPr/>
            </p:nvSpPr>
            <p:spPr bwMode="auto">
              <a:xfrm>
                <a:off x="3383" y="1558"/>
                <a:ext cx="337" cy="25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>
                  <a:lnSpc>
                    <a:spcPct val="108000"/>
                  </a:lnSpc>
                  <a:buClr>
                    <a:srgbClr val="000000"/>
                  </a:buClr>
                  <a:buSzPct val="100000"/>
                  <a:buFont typeface="Arial" charset="0"/>
                  <a:buNone/>
                </a:pPr>
                <a:endParaRPr lang="en-US" sz="1800"/>
              </a:p>
            </p:txBody>
          </p:sp>
          <p:cxnSp>
            <p:nvCxnSpPr>
              <p:cNvPr id="59" name="AutoShape 35"/>
              <p:cNvCxnSpPr>
                <a:cxnSpLocks noChangeShapeType="1"/>
                <a:stCxn id="58" idx="2"/>
                <a:endCxn id="57" idx="0"/>
              </p:cNvCxnSpPr>
              <p:nvPr/>
            </p:nvCxnSpPr>
            <p:spPr bwMode="auto">
              <a:xfrm rot="5400000">
                <a:off x="2888" y="2282"/>
                <a:ext cx="1133" cy="195"/>
              </a:xfrm>
              <a:prstGeom prst="curvedConnector3">
                <a:avLst>
                  <a:gd name="adj1" fmla="val 50000"/>
                </a:avLst>
              </a:prstGeom>
              <a:noFill/>
              <a:ln w="25400">
                <a:solidFill>
                  <a:srgbClr val="3333CC"/>
                </a:solidFill>
                <a:prstDash val="solid"/>
                <a:round/>
                <a:headEnd/>
                <a:tailEnd/>
              </a:ln>
            </p:spPr>
          </p:cxnSp>
        </p:grpSp>
        <p:sp>
          <p:nvSpPr>
            <p:cNvPr id="56" name="Rectangle 30"/>
            <p:cNvSpPr>
              <a:spLocks noChangeArrowheads="1"/>
            </p:cNvSpPr>
            <p:nvPr/>
          </p:nvSpPr>
          <p:spPr bwMode="auto">
            <a:xfrm>
              <a:off x="7919522" y="4558351"/>
              <a:ext cx="635861" cy="35099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108000"/>
                </a:lnSpc>
                <a:buClr>
                  <a:srgbClr val="000000"/>
                </a:buClr>
                <a:buSzPct val="100000"/>
                <a:buFont typeface="Arial" charset="0"/>
                <a:buNone/>
              </a:pPr>
              <a:endParaRPr lang="en-US" sz="1800" dirty="0"/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1293609" y="3479799"/>
            <a:ext cx="560586" cy="749300"/>
            <a:chOff x="7491203" y="2711834"/>
            <a:chExt cx="1316247" cy="2382623"/>
          </a:xfrm>
        </p:grpSpPr>
        <p:grpSp>
          <p:nvGrpSpPr>
            <p:cNvPr id="61" name="Group 163"/>
            <p:cNvGrpSpPr/>
            <p:nvPr/>
          </p:nvGrpSpPr>
          <p:grpSpPr>
            <a:xfrm>
              <a:off x="7491203" y="2711834"/>
              <a:ext cx="1316247" cy="2382623"/>
              <a:chOff x="7586453" y="2578484"/>
              <a:chExt cx="1316247" cy="2382623"/>
            </a:xfrm>
          </p:grpSpPr>
          <p:grpSp>
            <p:nvGrpSpPr>
              <p:cNvPr id="63" name="Group 67"/>
              <p:cNvGrpSpPr>
                <a:grpSpLocks/>
              </p:cNvGrpSpPr>
              <p:nvPr/>
            </p:nvGrpSpPr>
            <p:grpSpPr bwMode="auto">
              <a:xfrm>
                <a:off x="7586453" y="2578484"/>
                <a:ext cx="998127" cy="2382623"/>
                <a:chOff x="4739" y="1458"/>
                <a:chExt cx="529" cy="1731"/>
              </a:xfrm>
            </p:grpSpPr>
            <p:sp>
              <p:nvSpPr>
                <p:cNvPr id="65" name="Rectangle 49"/>
                <p:cNvSpPr>
                  <a:spLocks noChangeArrowheads="1"/>
                </p:cNvSpPr>
                <p:nvPr/>
              </p:nvSpPr>
              <p:spPr bwMode="auto">
                <a:xfrm>
                  <a:off x="4739" y="2934"/>
                  <a:ext cx="337" cy="255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>
                    <a:lnSpc>
                      <a:spcPct val="108000"/>
                    </a:lnSpc>
                    <a:buClr>
                      <a:srgbClr val="000000"/>
                    </a:buClr>
                    <a:buSzPct val="100000"/>
                    <a:buFont typeface="Arial" charset="0"/>
                    <a:buNone/>
                  </a:pPr>
                  <a:endParaRPr lang="en-US" sz="1800" dirty="0"/>
                </a:p>
              </p:txBody>
            </p:sp>
            <p:sp>
              <p:nvSpPr>
                <p:cNvPr id="66" name="Oval 53"/>
                <p:cNvSpPr>
                  <a:spLocks noChangeArrowheads="1"/>
                </p:cNvSpPr>
                <p:nvPr/>
              </p:nvSpPr>
              <p:spPr bwMode="auto">
                <a:xfrm>
                  <a:off x="4920" y="1973"/>
                  <a:ext cx="260" cy="206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 defTabSz="914400">
                    <a:lnSpc>
                      <a:spcPct val="108000"/>
                    </a:lnSpc>
                    <a:buClr>
                      <a:srgbClr val="000000"/>
                    </a:buClr>
                    <a:buSzPct val="100000"/>
                    <a:buFont typeface="Arial" charset="0"/>
                    <a:buNone/>
                  </a:pPr>
                  <a:endParaRPr lang="en-US" sz="1800" b="1" dirty="0"/>
                </a:p>
              </p:txBody>
            </p:sp>
            <p:sp>
              <p:nvSpPr>
                <p:cNvPr id="67" name="Rectangle 56"/>
                <p:cNvSpPr>
                  <a:spLocks noChangeArrowheads="1"/>
                </p:cNvSpPr>
                <p:nvPr/>
              </p:nvSpPr>
              <p:spPr bwMode="auto">
                <a:xfrm>
                  <a:off x="4883" y="1458"/>
                  <a:ext cx="337" cy="255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>
                    <a:lnSpc>
                      <a:spcPct val="108000"/>
                    </a:lnSpc>
                    <a:buClr>
                      <a:srgbClr val="000000"/>
                    </a:buClr>
                    <a:buSzPct val="100000"/>
                    <a:buFont typeface="Arial" charset="0"/>
                    <a:buNone/>
                  </a:pPr>
                  <a:endParaRPr lang="en-US" sz="1800"/>
                </a:p>
              </p:txBody>
            </p:sp>
            <p:cxnSp>
              <p:nvCxnSpPr>
                <p:cNvPr id="68" name="AutoShape 61"/>
                <p:cNvCxnSpPr>
                  <a:cxnSpLocks noChangeShapeType="1"/>
                  <a:stCxn id="67" idx="2"/>
                  <a:endCxn id="66" idx="0"/>
                </p:cNvCxnSpPr>
                <p:nvPr/>
              </p:nvCxnSpPr>
              <p:spPr bwMode="auto">
                <a:xfrm rot="5400000">
                  <a:off x="4921" y="1842"/>
                  <a:ext cx="260" cy="2"/>
                </a:xfrm>
                <a:prstGeom prst="curvedConnector3">
                  <a:avLst>
                    <a:gd name="adj1" fmla="val 50000"/>
                  </a:avLst>
                </a:prstGeom>
                <a:noFill/>
                <a:ln w="25400">
                  <a:solidFill>
                    <a:srgbClr val="3333CC"/>
                  </a:solidFill>
                  <a:round/>
                  <a:headEnd/>
                  <a:tailEnd/>
                </a:ln>
              </p:spPr>
            </p:cxnSp>
            <p:cxnSp>
              <p:nvCxnSpPr>
                <p:cNvPr id="69" name="AutoShape 64"/>
                <p:cNvCxnSpPr>
                  <a:cxnSpLocks noChangeShapeType="1"/>
                  <a:stCxn id="66" idx="4"/>
                  <a:endCxn id="64" idx="0"/>
                </p:cNvCxnSpPr>
                <p:nvPr/>
              </p:nvCxnSpPr>
              <p:spPr bwMode="auto">
                <a:xfrm rot="16200000" flipH="1">
                  <a:off x="4782" y="2447"/>
                  <a:ext cx="754" cy="218"/>
                </a:xfrm>
                <a:prstGeom prst="curvedConnector3">
                  <a:avLst>
                    <a:gd name="adj1" fmla="val 50000"/>
                  </a:avLst>
                </a:prstGeom>
                <a:noFill/>
                <a:ln w="25400">
                  <a:solidFill>
                    <a:srgbClr val="FF0000"/>
                  </a:solidFill>
                  <a:round/>
                  <a:headEnd/>
                  <a:tailEnd/>
                </a:ln>
              </p:spPr>
            </p:cxnSp>
          </p:grpSp>
          <p:sp>
            <p:nvSpPr>
              <p:cNvPr id="64" name="Rectangle 30"/>
              <p:cNvSpPr>
                <a:spLocks noChangeArrowheads="1"/>
              </p:cNvSpPr>
              <p:nvPr/>
            </p:nvSpPr>
            <p:spPr bwMode="auto">
              <a:xfrm>
                <a:off x="8266840" y="4609153"/>
                <a:ext cx="635860" cy="350993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>
                  <a:lnSpc>
                    <a:spcPct val="108000"/>
                  </a:lnSpc>
                  <a:buClr>
                    <a:srgbClr val="000000"/>
                  </a:buClr>
                  <a:buSzPct val="100000"/>
                  <a:buFont typeface="Arial" charset="0"/>
                  <a:buNone/>
                </a:pPr>
                <a:endParaRPr lang="en-US" sz="1800" dirty="0"/>
              </a:p>
            </p:txBody>
          </p:sp>
        </p:grpSp>
        <p:cxnSp>
          <p:nvCxnSpPr>
            <p:cNvPr id="62" name="AutoShape 64"/>
            <p:cNvCxnSpPr>
              <a:cxnSpLocks noChangeShapeType="1"/>
              <a:stCxn id="66" idx="4"/>
              <a:endCxn id="65" idx="0"/>
            </p:cNvCxnSpPr>
            <p:nvPr/>
          </p:nvCxnSpPr>
          <p:spPr bwMode="auto">
            <a:xfrm rot="5400000">
              <a:off x="7423980" y="4089424"/>
              <a:ext cx="1039215" cy="268872"/>
            </a:xfrm>
            <a:prstGeom prst="curvedConnector3">
              <a:avLst>
                <a:gd name="adj1" fmla="val 50000"/>
              </a:avLst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</p:spPr>
        </p:cxnSp>
      </p:grpSp>
      <p:pic>
        <p:nvPicPr>
          <p:cNvPr id="231" name="Picture 2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4301" y="3733800"/>
            <a:ext cx="334170" cy="279400"/>
          </a:xfrm>
          <a:prstGeom prst="rect">
            <a:avLst/>
          </a:prstGeom>
          <a:solidFill>
            <a:schemeClr val="bg1"/>
          </a:solidFill>
        </p:spPr>
      </p:pic>
      <p:grpSp>
        <p:nvGrpSpPr>
          <p:cNvPr id="238" name="Group 237"/>
          <p:cNvGrpSpPr/>
          <p:nvPr/>
        </p:nvGrpSpPr>
        <p:grpSpPr>
          <a:xfrm>
            <a:off x="252200" y="3359005"/>
            <a:ext cx="395500" cy="882795"/>
            <a:chOff x="7491200" y="2704954"/>
            <a:chExt cx="1316250" cy="2389505"/>
          </a:xfrm>
        </p:grpSpPr>
        <p:grpSp>
          <p:nvGrpSpPr>
            <p:cNvPr id="239" name="Group 163"/>
            <p:cNvGrpSpPr/>
            <p:nvPr/>
          </p:nvGrpSpPr>
          <p:grpSpPr>
            <a:xfrm>
              <a:off x="7491200" y="2704954"/>
              <a:ext cx="1316250" cy="2389505"/>
              <a:chOff x="7586450" y="2571604"/>
              <a:chExt cx="1316250" cy="2389505"/>
            </a:xfrm>
          </p:grpSpPr>
          <p:grpSp>
            <p:nvGrpSpPr>
              <p:cNvPr id="241" name="Group 67"/>
              <p:cNvGrpSpPr>
                <a:grpSpLocks/>
              </p:cNvGrpSpPr>
              <p:nvPr/>
            </p:nvGrpSpPr>
            <p:grpSpPr bwMode="auto">
              <a:xfrm>
                <a:off x="7586450" y="2571604"/>
                <a:ext cx="652839" cy="2389505"/>
                <a:chOff x="4739" y="1453"/>
                <a:chExt cx="346" cy="1736"/>
              </a:xfrm>
            </p:grpSpPr>
            <p:sp>
              <p:nvSpPr>
                <p:cNvPr id="248" name="Rectangle 49"/>
                <p:cNvSpPr>
                  <a:spLocks noChangeArrowheads="1"/>
                </p:cNvSpPr>
                <p:nvPr/>
              </p:nvSpPr>
              <p:spPr bwMode="auto">
                <a:xfrm>
                  <a:off x="4739" y="2934"/>
                  <a:ext cx="337" cy="255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>
                    <a:lnSpc>
                      <a:spcPct val="108000"/>
                    </a:lnSpc>
                    <a:buClr>
                      <a:srgbClr val="000000"/>
                    </a:buClr>
                    <a:buSzPct val="100000"/>
                    <a:buFont typeface="Arial" charset="0"/>
                    <a:buNone/>
                  </a:pPr>
                  <a:endParaRPr lang="en-US" sz="1800" dirty="0"/>
                </a:p>
              </p:txBody>
            </p:sp>
            <p:sp>
              <p:nvSpPr>
                <p:cNvPr id="249" name="Oval 53"/>
                <p:cNvSpPr>
                  <a:spLocks noChangeArrowheads="1"/>
                </p:cNvSpPr>
                <p:nvPr/>
              </p:nvSpPr>
              <p:spPr bwMode="auto">
                <a:xfrm>
                  <a:off x="4782" y="1973"/>
                  <a:ext cx="260" cy="206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 defTabSz="914400">
                    <a:lnSpc>
                      <a:spcPct val="108000"/>
                    </a:lnSpc>
                    <a:buClr>
                      <a:srgbClr val="000000"/>
                    </a:buClr>
                    <a:buSzPct val="100000"/>
                    <a:buFont typeface="Arial" charset="0"/>
                    <a:buNone/>
                  </a:pPr>
                  <a:endParaRPr lang="en-US" sz="1800" b="1" dirty="0"/>
                </a:p>
              </p:txBody>
            </p:sp>
            <p:sp>
              <p:nvSpPr>
                <p:cNvPr id="251" name="Rectangle 56"/>
                <p:cNvSpPr>
                  <a:spLocks noChangeArrowheads="1"/>
                </p:cNvSpPr>
                <p:nvPr/>
              </p:nvSpPr>
              <p:spPr bwMode="auto">
                <a:xfrm>
                  <a:off x="4748" y="1453"/>
                  <a:ext cx="337" cy="255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>
                    <a:lnSpc>
                      <a:spcPct val="108000"/>
                    </a:lnSpc>
                    <a:buClr>
                      <a:srgbClr val="000000"/>
                    </a:buClr>
                    <a:buSzPct val="100000"/>
                    <a:buFont typeface="Arial" charset="0"/>
                    <a:buNone/>
                  </a:pPr>
                  <a:endParaRPr lang="en-US" sz="1800"/>
                </a:p>
              </p:txBody>
            </p:sp>
            <p:cxnSp>
              <p:nvCxnSpPr>
                <p:cNvPr id="252" name="AutoShape 61"/>
                <p:cNvCxnSpPr>
                  <a:cxnSpLocks noChangeShapeType="1"/>
                  <a:stCxn id="251" idx="2"/>
                  <a:endCxn id="249" idx="0"/>
                </p:cNvCxnSpPr>
                <p:nvPr/>
              </p:nvCxnSpPr>
              <p:spPr bwMode="auto">
                <a:xfrm rot="5400000">
                  <a:off x="4782" y="1838"/>
                  <a:ext cx="265" cy="5"/>
                </a:xfrm>
                <a:prstGeom prst="curvedConnector3">
                  <a:avLst>
                    <a:gd name="adj1" fmla="val 50000"/>
                  </a:avLst>
                </a:prstGeom>
                <a:noFill/>
                <a:ln w="25400">
                  <a:solidFill>
                    <a:srgbClr val="3333CC"/>
                  </a:solidFill>
                  <a:round/>
                  <a:headEnd/>
                  <a:tailEnd/>
                </a:ln>
              </p:spPr>
            </p:cxnSp>
            <p:cxnSp>
              <p:nvCxnSpPr>
                <p:cNvPr id="254" name="AutoShape 64"/>
                <p:cNvCxnSpPr>
                  <a:cxnSpLocks noChangeShapeType="1"/>
                  <a:stCxn id="249" idx="5"/>
                  <a:endCxn id="248" idx="0"/>
                </p:cNvCxnSpPr>
                <p:nvPr/>
              </p:nvCxnSpPr>
              <p:spPr bwMode="auto">
                <a:xfrm rot="5400000">
                  <a:off x="4563" y="2493"/>
                  <a:ext cx="785" cy="96"/>
                </a:xfrm>
                <a:prstGeom prst="curvedConnector3">
                  <a:avLst>
                    <a:gd name="adj1" fmla="val 50000"/>
                  </a:avLst>
                </a:prstGeom>
                <a:noFill/>
                <a:ln w="25400">
                  <a:solidFill>
                    <a:srgbClr val="FF0000"/>
                  </a:solidFill>
                  <a:round/>
                  <a:headEnd/>
                  <a:tailEnd/>
                </a:ln>
              </p:spPr>
            </p:cxnSp>
          </p:grpSp>
          <p:sp>
            <p:nvSpPr>
              <p:cNvPr id="245" name="Rectangle 30"/>
              <p:cNvSpPr>
                <a:spLocks noChangeArrowheads="1"/>
              </p:cNvSpPr>
              <p:nvPr/>
            </p:nvSpPr>
            <p:spPr bwMode="auto">
              <a:xfrm>
                <a:off x="8266840" y="4609153"/>
                <a:ext cx="635860" cy="350993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>
                  <a:lnSpc>
                    <a:spcPct val="108000"/>
                  </a:lnSpc>
                  <a:buClr>
                    <a:srgbClr val="000000"/>
                  </a:buClr>
                  <a:buSzPct val="100000"/>
                  <a:buFont typeface="Arial" charset="0"/>
                  <a:buNone/>
                </a:pPr>
                <a:endParaRPr lang="en-US" sz="1800" dirty="0"/>
              </a:p>
            </p:txBody>
          </p:sp>
        </p:grpSp>
        <p:cxnSp>
          <p:nvCxnSpPr>
            <p:cNvPr id="240" name="AutoShape 64"/>
            <p:cNvCxnSpPr>
              <a:cxnSpLocks noChangeShapeType="1"/>
              <a:stCxn id="249" idx="3"/>
              <a:endCxn id="248" idx="0"/>
            </p:cNvCxnSpPr>
            <p:nvPr/>
          </p:nvCxnSpPr>
          <p:spPr bwMode="auto">
            <a:xfrm rot="16200000" flipH="1">
              <a:off x="7186302" y="4120635"/>
              <a:ext cx="1080739" cy="164922"/>
            </a:xfrm>
            <a:prstGeom prst="curvedConnector3">
              <a:avLst>
                <a:gd name="adj1" fmla="val 50000"/>
              </a:avLst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</p:spPr>
        </p:cxnSp>
      </p:grpSp>
      <p:pic>
        <p:nvPicPr>
          <p:cNvPr id="232" name="Picture 2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451" y="3721100"/>
            <a:ext cx="334170" cy="279400"/>
          </a:xfrm>
          <a:prstGeom prst="rect">
            <a:avLst/>
          </a:prstGeom>
          <a:solidFill>
            <a:schemeClr val="bg1"/>
          </a:solidFill>
        </p:spPr>
      </p:pic>
      <p:grpSp>
        <p:nvGrpSpPr>
          <p:cNvPr id="255" name="Group 254"/>
          <p:cNvGrpSpPr/>
          <p:nvPr/>
        </p:nvGrpSpPr>
        <p:grpSpPr>
          <a:xfrm>
            <a:off x="406400" y="4851233"/>
            <a:ext cx="546100" cy="762168"/>
            <a:chOff x="7157524" y="2641497"/>
            <a:chExt cx="1397859" cy="2267847"/>
          </a:xfrm>
        </p:grpSpPr>
        <p:grpSp>
          <p:nvGrpSpPr>
            <p:cNvPr id="256" name="Group 66"/>
            <p:cNvGrpSpPr>
              <a:grpSpLocks/>
            </p:cNvGrpSpPr>
            <p:nvPr/>
          </p:nvGrpSpPr>
          <p:grpSpPr bwMode="auto">
            <a:xfrm>
              <a:off x="7157524" y="2641497"/>
              <a:ext cx="1003791" cy="2261496"/>
              <a:chOff x="3188" y="1558"/>
              <a:chExt cx="532" cy="1643"/>
            </a:xfrm>
          </p:grpSpPr>
          <p:sp>
            <p:nvSpPr>
              <p:cNvPr id="259" name="Rectangle 30"/>
              <p:cNvSpPr>
                <a:spLocks noChangeArrowheads="1"/>
              </p:cNvSpPr>
              <p:nvPr/>
            </p:nvSpPr>
            <p:spPr bwMode="auto">
              <a:xfrm>
                <a:off x="3188" y="2946"/>
                <a:ext cx="337" cy="25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>
                  <a:lnSpc>
                    <a:spcPct val="108000"/>
                  </a:lnSpc>
                  <a:buClr>
                    <a:srgbClr val="000000"/>
                  </a:buClr>
                  <a:buSzPct val="100000"/>
                  <a:buFont typeface="Arial" charset="0"/>
                  <a:buNone/>
                </a:pPr>
                <a:endParaRPr lang="en-US" sz="1800" dirty="0"/>
              </a:p>
            </p:txBody>
          </p:sp>
          <p:sp>
            <p:nvSpPr>
              <p:cNvPr id="260" name="Rectangle 26"/>
              <p:cNvSpPr>
                <a:spLocks noChangeArrowheads="1"/>
              </p:cNvSpPr>
              <p:nvPr/>
            </p:nvSpPr>
            <p:spPr bwMode="auto">
              <a:xfrm>
                <a:off x="3383" y="1558"/>
                <a:ext cx="337" cy="25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>
                  <a:lnSpc>
                    <a:spcPct val="108000"/>
                  </a:lnSpc>
                  <a:buClr>
                    <a:srgbClr val="000000"/>
                  </a:buClr>
                  <a:buSzPct val="100000"/>
                  <a:buFont typeface="Arial" charset="0"/>
                  <a:buNone/>
                </a:pPr>
                <a:endParaRPr lang="en-US" sz="1800"/>
              </a:p>
            </p:txBody>
          </p:sp>
          <p:cxnSp>
            <p:nvCxnSpPr>
              <p:cNvPr id="261" name="AutoShape 35"/>
              <p:cNvCxnSpPr>
                <a:cxnSpLocks noChangeShapeType="1"/>
                <a:stCxn id="260" idx="2"/>
                <a:endCxn id="259" idx="0"/>
              </p:cNvCxnSpPr>
              <p:nvPr/>
            </p:nvCxnSpPr>
            <p:spPr bwMode="auto">
              <a:xfrm rot="5400000">
                <a:off x="2888" y="2282"/>
                <a:ext cx="1133" cy="195"/>
              </a:xfrm>
              <a:prstGeom prst="curvedConnector3">
                <a:avLst>
                  <a:gd name="adj1" fmla="val 50000"/>
                </a:avLst>
              </a:prstGeom>
              <a:noFill/>
              <a:ln w="25400">
                <a:solidFill>
                  <a:srgbClr val="3333CC"/>
                </a:solidFill>
                <a:prstDash val="solid"/>
                <a:round/>
                <a:headEnd/>
                <a:tailEnd/>
              </a:ln>
            </p:spPr>
          </p:cxnSp>
        </p:grpSp>
        <p:sp>
          <p:nvSpPr>
            <p:cNvPr id="257" name="Rectangle 30"/>
            <p:cNvSpPr>
              <a:spLocks noChangeArrowheads="1"/>
            </p:cNvSpPr>
            <p:nvPr/>
          </p:nvSpPr>
          <p:spPr bwMode="auto">
            <a:xfrm>
              <a:off x="7919522" y="4558351"/>
              <a:ext cx="635861" cy="35099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108000"/>
                </a:lnSpc>
                <a:buClr>
                  <a:srgbClr val="000000"/>
                </a:buClr>
                <a:buSzPct val="100000"/>
                <a:buFont typeface="Arial" charset="0"/>
                <a:buNone/>
              </a:pPr>
              <a:endParaRPr lang="en-US" sz="1800" dirty="0"/>
            </a:p>
          </p:txBody>
        </p:sp>
      </p:grpSp>
      <p:grpSp>
        <p:nvGrpSpPr>
          <p:cNvPr id="262" name="Group 261"/>
          <p:cNvGrpSpPr/>
          <p:nvPr/>
        </p:nvGrpSpPr>
        <p:grpSpPr>
          <a:xfrm>
            <a:off x="1001509" y="4889499"/>
            <a:ext cx="560586" cy="749300"/>
            <a:chOff x="7491203" y="2711834"/>
            <a:chExt cx="1316247" cy="2382623"/>
          </a:xfrm>
        </p:grpSpPr>
        <p:grpSp>
          <p:nvGrpSpPr>
            <p:cNvPr id="265" name="Group 163"/>
            <p:cNvGrpSpPr/>
            <p:nvPr/>
          </p:nvGrpSpPr>
          <p:grpSpPr>
            <a:xfrm>
              <a:off x="7491203" y="2711832"/>
              <a:ext cx="1316247" cy="2382623"/>
              <a:chOff x="7586453" y="2578482"/>
              <a:chExt cx="1316247" cy="2382623"/>
            </a:xfrm>
          </p:grpSpPr>
          <p:grpSp>
            <p:nvGrpSpPr>
              <p:cNvPr id="270" name="Group 67"/>
              <p:cNvGrpSpPr>
                <a:grpSpLocks/>
              </p:cNvGrpSpPr>
              <p:nvPr/>
            </p:nvGrpSpPr>
            <p:grpSpPr bwMode="auto">
              <a:xfrm>
                <a:off x="7586453" y="2578482"/>
                <a:ext cx="998127" cy="2382623"/>
                <a:chOff x="4739" y="1458"/>
                <a:chExt cx="529" cy="1731"/>
              </a:xfrm>
            </p:grpSpPr>
            <p:sp>
              <p:nvSpPr>
                <p:cNvPr id="275" name="Rectangle 49"/>
                <p:cNvSpPr>
                  <a:spLocks noChangeArrowheads="1"/>
                </p:cNvSpPr>
                <p:nvPr/>
              </p:nvSpPr>
              <p:spPr bwMode="auto">
                <a:xfrm>
                  <a:off x="4739" y="2934"/>
                  <a:ext cx="337" cy="255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>
                    <a:lnSpc>
                      <a:spcPct val="108000"/>
                    </a:lnSpc>
                    <a:buClr>
                      <a:srgbClr val="000000"/>
                    </a:buClr>
                    <a:buSzPct val="100000"/>
                    <a:buFont typeface="Arial" charset="0"/>
                    <a:buNone/>
                  </a:pPr>
                  <a:endParaRPr lang="en-US" sz="1800" dirty="0"/>
                </a:p>
              </p:txBody>
            </p:sp>
            <p:sp>
              <p:nvSpPr>
                <p:cNvPr id="276" name="Oval 53"/>
                <p:cNvSpPr>
                  <a:spLocks noChangeArrowheads="1"/>
                </p:cNvSpPr>
                <p:nvPr/>
              </p:nvSpPr>
              <p:spPr bwMode="auto">
                <a:xfrm>
                  <a:off x="4920" y="1973"/>
                  <a:ext cx="260" cy="206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 defTabSz="914400">
                    <a:lnSpc>
                      <a:spcPct val="108000"/>
                    </a:lnSpc>
                    <a:buClr>
                      <a:srgbClr val="000000"/>
                    </a:buClr>
                    <a:buSzPct val="100000"/>
                    <a:buFont typeface="Arial" charset="0"/>
                    <a:buNone/>
                  </a:pPr>
                  <a:endParaRPr lang="en-US" sz="1800" b="1" dirty="0"/>
                </a:p>
              </p:txBody>
            </p:sp>
            <p:sp>
              <p:nvSpPr>
                <p:cNvPr id="277" name="Rectangle 56"/>
                <p:cNvSpPr>
                  <a:spLocks noChangeArrowheads="1"/>
                </p:cNvSpPr>
                <p:nvPr/>
              </p:nvSpPr>
              <p:spPr bwMode="auto">
                <a:xfrm>
                  <a:off x="4883" y="1458"/>
                  <a:ext cx="337" cy="255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>
                    <a:lnSpc>
                      <a:spcPct val="108000"/>
                    </a:lnSpc>
                    <a:buClr>
                      <a:srgbClr val="000000"/>
                    </a:buClr>
                    <a:buSzPct val="100000"/>
                    <a:buFont typeface="Arial" charset="0"/>
                    <a:buNone/>
                  </a:pPr>
                  <a:endParaRPr lang="en-US" sz="1800"/>
                </a:p>
              </p:txBody>
            </p:sp>
            <p:cxnSp>
              <p:nvCxnSpPr>
                <p:cNvPr id="278" name="AutoShape 61"/>
                <p:cNvCxnSpPr>
                  <a:cxnSpLocks noChangeShapeType="1"/>
                  <a:stCxn id="277" idx="2"/>
                  <a:endCxn id="276" idx="0"/>
                </p:cNvCxnSpPr>
                <p:nvPr/>
              </p:nvCxnSpPr>
              <p:spPr bwMode="auto">
                <a:xfrm rot="5400000">
                  <a:off x="4921" y="1842"/>
                  <a:ext cx="260" cy="2"/>
                </a:xfrm>
                <a:prstGeom prst="curvedConnector3">
                  <a:avLst>
                    <a:gd name="adj1" fmla="val 50000"/>
                  </a:avLst>
                </a:prstGeom>
                <a:noFill/>
                <a:ln w="25400">
                  <a:solidFill>
                    <a:srgbClr val="3333CC"/>
                  </a:solidFill>
                  <a:round/>
                  <a:headEnd/>
                  <a:tailEnd/>
                </a:ln>
              </p:spPr>
            </p:cxnSp>
            <p:cxnSp>
              <p:nvCxnSpPr>
                <p:cNvPr id="279" name="AutoShape 64"/>
                <p:cNvCxnSpPr>
                  <a:cxnSpLocks noChangeShapeType="1"/>
                  <a:stCxn id="276" idx="4"/>
                  <a:endCxn id="272" idx="0"/>
                </p:cNvCxnSpPr>
                <p:nvPr/>
              </p:nvCxnSpPr>
              <p:spPr bwMode="auto">
                <a:xfrm rot="16200000" flipH="1">
                  <a:off x="4782" y="2447"/>
                  <a:ext cx="754" cy="218"/>
                </a:xfrm>
                <a:prstGeom prst="curvedConnector3">
                  <a:avLst>
                    <a:gd name="adj1" fmla="val 50000"/>
                  </a:avLst>
                </a:prstGeom>
                <a:noFill/>
                <a:ln w="25400">
                  <a:solidFill>
                    <a:srgbClr val="FF0000"/>
                  </a:solidFill>
                  <a:round/>
                  <a:headEnd/>
                  <a:tailEnd/>
                </a:ln>
              </p:spPr>
            </p:cxnSp>
          </p:grpSp>
          <p:sp>
            <p:nvSpPr>
              <p:cNvPr id="272" name="Rectangle 30"/>
              <p:cNvSpPr>
                <a:spLocks noChangeArrowheads="1"/>
              </p:cNvSpPr>
              <p:nvPr/>
            </p:nvSpPr>
            <p:spPr bwMode="auto">
              <a:xfrm>
                <a:off x="8266840" y="4609153"/>
                <a:ext cx="635860" cy="350993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>
                  <a:lnSpc>
                    <a:spcPct val="108000"/>
                  </a:lnSpc>
                  <a:buClr>
                    <a:srgbClr val="000000"/>
                  </a:buClr>
                  <a:buSzPct val="100000"/>
                  <a:buFont typeface="Arial" charset="0"/>
                  <a:buNone/>
                </a:pPr>
                <a:endParaRPr lang="en-US" sz="1800" dirty="0"/>
              </a:p>
            </p:txBody>
          </p:sp>
        </p:grpSp>
        <p:cxnSp>
          <p:nvCxnSpPr>
            <p:cNvPr id="266" name="AutoShape 64"/>
            <p:cNvCxnSpPr>
              <a:cxnSpLocks noChangeShapeType="1"/>
              <a:stCxn id="276" idx="4"/>
              <a:endCxn id="275" idx="0"/>
            </p:cNvCxnSpPr>
            <p:nvPr/>
          </p:nvCxnSpPr>
          <p:spPr bwMode="auto">
            <a:xfrm rot="5400000">
              <a:off x="7423980" y="4089424"/>
              <a:ext cx="1039215" cy="268872"/>
            </a:xfrm>
            <a:prstGeom prst="curvedConnector3">
              <a:avLst>
                <a:gd name="adj1" fmla="val 50000"/>
              </a:avLst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</p:spPr>
        </p:cxnSp>
      </p:grpSp>
      <p:sp>
        <p:nvSpPr>
          <p:cNvPr id="93" name="Rectangle 3"/>
          <p:cNvSpPr txBox="1">
            <a:spLocks noChangeArrowheads="1"/>
          </p:cNvSpPr>
          <p:nvPr/>
        </p:nvSpPr>
        <p:spPr bwMode="auto">
          <a:xfrm>
            <a:off x="0" y="1714500"/>
            <a:ext cx="1676400" cy="3293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Unique </a:t>
            </a:r>
            <a:r>
              <a:rPr lang="en-US" sz="1800" kern="0" dirty="0" smtClean="0">
                <a:latin typeface="+mn-lt"/>
                <a:ea typeface="+mn-ea"/>
                <a:cs typeface="+mn-cs"/>
              </a:rPr>
              <a:t>Table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94" name="Table 93"/>
          <p:cNvGraphicFramePr>
            <a:graphicFrameLocks noGrp="1"/>
          </p:cNvGraphicFramePr>
          <p:nvPr/>
        </p:nvGraphicFramePr>
        <p:xfrm>
          <a:off x="152400" y="2095500"/>
          <a:ext cx="89535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5350"/>
              </a:tblGrid>
              <a:tr h="355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5" name="Oval 22"/>
          <p:cNvSpPr>
            <a:spLocks noChangeArrowheads="1"/>
          </p:cNvSpPr>
          <p:nvPr/>
        </p:nvSpPr>
        <p:spPr bwMode="auto">
          <a:xfrm>
            <a:off x="660091" y="2167285"/>
            <a:ext cx="305145" cy="189031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8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endParaRPr lang="en-US" sz="1800" b="1" dirty="0"/>
          </a:p>
        </p:txBody>
      </p:sp>
      <p:sp>
        <p:nvSpPr>
          <p:cNvPr id="96" name="Oval 22"/>
          <p:cNvSpPr>
            <a:spLocks noChangeArrowheads="1"/>
          </p:cNvSpPr>
          <p:nvPr/>
        </p:nvSpPr>
        <p:spPr bwMode="auto">
          <a:xfrm>
            <a:off x="215591" y="2154585"/>
            <a:ext cx="305145" cy="189031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8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endParaRPr lang="en-US" sz="1800" b="1" dirty="0"/>
          </a:p>
        </p:txBody>
      </p:sp>
      <p:pic>
        <p:nvPicPr>
          <p:cNvPr id="97" name="Picture 9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200" y="2057400"/>
            <a:ext cx="349360" cy="2921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2"/>
          <p:cNvSpPr>
            <a:spLocks noGrp="1" noChangeArrowheads="1"/>
          </p:cNvSpPr>
          <p:nvPr>
            <p:ph type="title"/>
          </p:nvPr>
        </p:nvSpPr>
        <p:spPr>
          <a:xfrm>
            <a:off x="374073" y="163945"/>
            <a:ext cx="84582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Trace </a:t>
            </a:r>
            <a:r>
              <a:rPr lang="en-US" dirty="0"/>
              <a:t>Z</a:t>
            </a:r>
            <a:r>
              <a:rPr lang="en-US" dirty="0" smtClean="0"/>
              <a:t>DD Construction</a:t>
            </a:r>
            <a:endParaRPr lang="en-US" dirty="0"/>
          </a:p>
        </p:txBody>
      </p:sp>
      <p:sp>
        <p:nvSpPr>
          <p:cNvPr id="124" name="Text Box 16"/>
          <p:cNvSpPr txBox="1">
            <a:spLocks noChangeArrowheads="1"/>
          </p:cNvSpPr>
          <p:nvPr/>
        </p:nvSpPr>
        <p:spPr bwMode="auto">
          <a:xfrm>
            <a:off x="6883400" y="5118352"/>
            <a:ext cx="2260600" cy="3877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lnSpc>
                <a:spcPct val="108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1800" dirty="0" smtClean="0"/>
              <a:t>f</a:t>
            </a:r>
            <a:r>
              <a:rPr lang="en-US" sz="1800" baseline="-25000" dirty="0" smtClean="0"/>
              <a:t>d3 </a:t>
            </a:r>
            <a:r>
              <a:rPr lang="en-US" sz="1800" dirty="0"/>
              <a:t>= (</a:t>
            </a:r>
            <a:r>
              <a:rPr lang="en-US" sz="1800" dirty="0" smtClean="0"/>
              <a:t>X’ </a:t>
            </a:r>
            <a:r>
              <a:rPr lang="en-US" sz="1800" dirty="0"/>
              <a:t>* </a:t>
            </a:r>
            <a:r>
              <a:rPr lang="en-US" sz="1800" dirty="0" smtClean="0"/>
              <a:t>Y’ </a:t>
            </a:r>
            <a:r>
              <a:rPr lang="en-US" sz="1800" dirty="0"/>
              <a:t>* </a:t>
            </a:r>
            <a:r>
              <a:rPr lang="en-US" sz="1800" dirty="0" smtClean="0"/>
              <a:t>Z </a:t>
            </a:r>
            <a:r>
              <a:rPr lang="en-US" sz="1800" dirty="0"/>
              <a:t>* </a:t>
            </a:r>
            <a:r>
              <a:rPr lang="en-US" sz="1800" dirty="0" smtClean="0"/>
              <a:t>W’)</a:t>
            </a:r>
            <a:endParaRPr lang="en-US" sz="1800" dirty="0"/>
          </a:p>
        </p:txBody>
      </p:sp>
      <p:sp>
        <p:nvSpPr>
          <p:cNvPr id="142" name="Text Box 44"/>
          <p:cNvSpPr txBox="1">
            <a:spLocks noChangeArrowheads="1"/>
          </p:cNvSpPr>
          <p:nvPr/>
        </p:nvSpPr>
        <p:spPr bwMode="auto">
          <a:xfrm>
            <a:off x="5135983" y="3862347"/>
            <a:ext cx="375817" cy="486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lnSpc>
                <a:spcPct val="108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dirty="0"/>
              <a:t>=</a:t>
            </a:r>
          </a:p>
        </p:txBody>
      </p:sp>
      <p:sp>
        <p:nvSpPr>
          <p:cNvPr id="143" name="Text Box 45"/>
          <p:cNvSpPr txBox="1">
            <a:spLocks noChangeArrowheads="1"/>
          </p:cNvSpPr>
          <p:nvPr/>
        </p:nvSpPr>
        <p:spPr bwMode="auto">
          <a:xfrm>
            <a:off x="6426428" y="3636638"/>
            <a:ext cx="437921" cy="5519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lnSpc>
                <a:spcPct val="108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2800" dirty="0"/>
              <a:t>+</a:t>
            </a:r>
          </a:p>
        </p:txBody>
      </p:sp>
      <p:sp>
        <p:nvSpPr>
          <p:cNvPr id="182" name="Text Box 93"/>
          <p:cNvSpPr txBox="1">
            <a:spLocks noChangeArrowheads="1"/>
          </p:cNvSpPr>
          <p:nvPr/>
        </p:nvSpPr>
        <p:spPr bwMode="auto">
          <a:xfrm>
            <a:off x="5645622" y="5251124"/>
            <a:ext cx="653578" cy="3877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defTabSz="914400">
              <a:lnSpc>
                <a:spcPct val="108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1800" dirty="0" err="1" smtClean="0"/>
              <a:t>f</a:t>
            </a:r>
            <a:r>
              <a:rPr lang="en-US" sz="1800" baseline="-25000" dirty="0" err="1" smtClean="0"/>
              <a:t>trace</a:t>
            </a:r>
            <a:endParaRPr lang="en-US" sz="1800" dirty="0"/>
          </a:p>
        </p:txBody>
      </p:sp>
      <p:grpSp>
        <p:nvGrpSpPr>
          <p:cNvPr id="4" name="Group 204"/>
          <p:cNvGrpSpPr/>
          <p:nvPr/>
        </p:nvGrpSpPr>
        <p:grpSpPr>
          <a:xfrm>
            <a:off x="7491221" y="2711838"/>
            <a:ext cx="1316229" cy="2382623"/>
            <a:chOff x="7491221" y="2711838"/>
            <a:chExt cx="1316229" cy="2382623"/>
          </a:xfrm>
        </p:grpSpPr>
        <p:grpSp>
          <p:nvGrpSpPr>
            <p:cNvPr id="5" name="Group 163"/>
            <p:cNvGrpSpPr/>
            <p:nvPr/>
          </p:nvGrpSpPr>
          <p:grpSpPr>
            <a:xfrm>
              <a:off x="7491221" y="2711838"/>
              <a:ext cx="1316229" cy="2382623"/>
              <a:chOff x="7586471" y="2578488"/>
              <a:chExt cx="1316229" cy="2382623"/>
            </a:xfrm>
          </p:grpSpPr>
          <p:grpSp>
            <p:nvGrpSpPr>
              <p:cNvPr id="6" name="Group 67"/>
              <p:cNvGrpSpPr>
                <a:grpSpLocks/>
              </p:cNvGrpSpPr>
              <p:nvPr/>
            </p:nvGrpSpPr>
            <p:grpSpPr bwMode="auto">
              <a:xfrm>
                <a:off x="7586471" y="2578488"/>
                <a:ext cx="998129" cy="2382623"/>
                <a:chOff x="4739" y="1458"/>
                <a:chExt cx="529" cy="1731"/>
              </a:xfrm>
            </p:grpSpPr>
            <p:sp>
              <p:nvSpPr>
                <p:cNvPr id="145" name="Rectangle 49"/>
                <p:cNvSpPr>
                  <a:spLocks noChangeArrowheads="1"/>
                </p:cNvSpPr>
                <p:nvPr/>
              </p:nvSpPr>
              <p:spPr bwMode="auto">
                <a:xfrm>
                  <a:off x="4739" y="2934"/>
                  <a:ext cx="337" cy="255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>
                    <a:lnSpc>
                      <a:spcPct val="108000"/>
                    </a:lnSpc>
                    <a:buClr>
                      <a:srgbClr val="000000"/>
                    </a:buClr>
                    <a:buSzPct val="100000"/>
                    <a:buFont typeface="Arial" charset="0"/>
                    <a:buNone/>
                  </a:pPr>
                  <a:r>
                    <a:rPr lang="en-US" sz="1800"/>
                    <a:t>1</a:t>
                  </a:r>
                </a:p>
              </p:txBody>
            </p:sp>
            <p:sp>
              <p:nvSpPr>
                <p:cNvPr id="148" name="Oval 53"/>
                <p:cNvSpPr>
                  <a:spLocks noChangeArrowheads="1"/>
                </p:cNvSpPr>
                <p:nvPr/>
              </p:nvSpPr>
              <p:spPr bwMode="auto">
                <a:xfrm>
                  <a:off x="4920" y="1973"/>
                  <a:ext cx="260" cy="206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 defTabSz="914400">
                    <a:lnSpc>
                      <a:spcPct val="108000"/>
                    </a:lnSpc>
                    <a:buClr>
                      <a:srgbClr val="000000"/>
                    </a:buClr>
                    <a:buSzPct val="100000"/>
                    <a:buFont typeface="Arial" charset="0"/>
                    <a:buNone/>
                  </a:pPr>
                  <a:r>
                    <a:rPr lang="en-US" sz="1800" b="1" dirty="0" smtClean="0"/>
                    <a:t>Z</a:t>
                  </a:r>
                  <a:endParaRPr lang="en-US" sz="1800" b="1" dirty="0"/>
                </a:p>
              </p:txBody>
            </p:sp>
            <p:sp>
              <p:nvSpPr>
                <p:cNvPr id="151" name="Rectangle 56"/>
                <p:cNvSpPr>
                  <a:spLocks noChangeArrowheads="1"/>
                </p:cNvSpPr>
                <p:nvPr/>
              </p:nvSpPr>
              <p:spPr bwMode="auto">
                <a:xfrm>
                  <a:off x="4883" y="1458"/>
                  <a:ext cx="337" cy="255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>
                    <a:lnSpc>
                      <a:spcPct val="108000"/>
                    </a:lnSpc>
                    <a:buClr>
                      <a:srgbClr val="000000"/>
                    </a:buClr>
                    <a:buSzPct val="100000"/>
                    <a:buFont typeface="Arial" charset="0"/>
                    <a:buNone/>
                  </a:pPr>
                  <a:endParaRPr lang="en-US" sz="1800"/>
                </a:p>
              </p:txBody>
            </p:sp>
            <p:cxnSp>
              <p:nvCxnSpPr>
                <p:cNvPr id="156" name="AutoShape 61"/>
                <p:cNvCxnSpPr>
                  <a:cxnSpLocks noChangeShapeType="1"/>
                  <a:stCxn id="151" idx="2"/>
                  <a:endCxn id="148" idx="0"/>
                </p:cNvCxnSpPr>
                <p:nvPr/>
              </p:nvCxnSpPr>
              <p:spPr bwMode="auto">
                <a:xfrm rot="5400000">
                  <a:off x="4921" y="1842"/>
                  <a:ext cx="260" cy="2"/>
                </a:xfrm>
                <a:prstGeom prst="curvedConnector3">
                  <a:avLst>
                    <a:gd name="adj1" fmla="val 50000"/>
                  </a:avLst>
                </a:prstGeom>
                <a:noFill/>
                <a:ln w="25400">
                  <a:solidFill>
                    <a:srgbClr val="3333CC"/>
                  </a:solidFill>
                  <a:round/>
                  <a:headEnd/>
                  <a:tailEnd/>
                </a:ln>
              </p:spPr>
            </p:cxnSp>
            <p:cxnSp>
              <p:nvCxnSpPr>
                <p:cNvPr id="159" name="AutoShape 64"/>
                <p:cNvCxnSpPr>
                  <a:cxnSpLocks noChangeShapeType="1"/>
                  <a:stCxn id="148" idx="4"/>
                  <a:endCxn id="119" idx="0"/>
                </p:cNvCxnSpPr>
                <p:nvPr/>
              </p:nvCxnSpPr>
              <p:spPr bwMode="auto">
                <a:xfrm rot="16200000" flipH="1">
                  <a:off x="4782" y="2447"/>
                  <a:ext cx="754" cy="218"/>
                </a:xfrm>
                <a:prstGeom prst="curvedConnector3">
                  <a:avLst>
                    <a:gd name="adj1" fmla="val 50000"/>
                  </a:avLst>
                </a:prstGeom>
                <a:noFill/>
                <a:ln w="25400">
                  <a:solidFill>
                    <a:srgbClr val="FF0000"/>
                  </a:solidFill>
                  <a:round/>
                  <a:headEnd/>
                  <a:tailEnd/>
                </a:ln>
              </p:spPr>
            </p:cxnSp>
          </p:grpSp>
          <p:sp>
            <p:nvSpPr>
              <p:cNvPr id="119" name="Rectangle 30"/>
              <p:cNvSpPr>
                <a:spLocks noChangeArrowheads="1"/>
              </p:cNvSpPr>
              <p:nvPr/>
            </p:nvSpPr>
            <p:spPr bwMode="auto">
              <a:xfrm>
                <a:off x="8266840" y="4609153"/>
                <a:ext cx="635860" cy="350993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>
                  <a:lnSpc>
                    <a:spcPct val="108000"/>
                  </a:lnSpc>
                  <a:buClr>
                    <a:srgbClr val="000000"/>
                  </a:buClr>
                  <a:buSzPct val="100000"/>
                  <a:buFont typeface="Arial" charset="0"/>
                  <a:buNone/>
                </a:pPr>
                <a:r>
                  <a:rPr lang="en-US" sz="1800" dirty="0"/>
                  <a:t>0</a:t>
                </a:r>
              </a:p>
            </p:txBody>
          </p:sp>
        </p:grpSp>
        <p:cxnSp>
          <p:nvCxnSpPr>
            <p:cNvPr id="122" name="AutoShape 64"/>
            <p:cNvCxnSpPr>
              <a:cxnSpLocks noChangeShapeType="1"/>
              <a:stCxn id="148" idx="4"/>
              <a:endCxn id="145" idx="0"/>
            </p:cNvCxnSpPr>
            <p:nvPr/>
          </p:nvCxnSpPr>
          <p:spPr bwMode="auto">
            <a:xfrm rot="5400000">
              <a:off x="7423980" y="4089424"/>
              <a:ext cx="1039215" cy="268872"/>
            </a:xfrm>
            <a:prstGeom prst="curvedConnector3">
              <a:avLst>
                <a:gd name="adj1" fmla="val 50000"/>
              </a:avLst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</p:spPr>
        </p:cxnSp>
      </p:grpSp>
      <p:grpSp>
        <p:nvGrpSpPr>
          <p:cNvPr id="7" name="Group 205"/>
          <p:cNvGrpSpPr/>
          <p:nvPr/>
        </p:nvGrpSpPr>
        <p:grpSpPr>
          <a:xfrm>
            <a:off x="5357600" y="2787504"/>
            <a:ext cx="1316250" cy="2389505"/>
            <a:chOff x="7491200" y="2704954"/>
            <a:chExt cx="1316250" cy="2389505"/>
          </a:xfrm>
        </p:grpSpPr>
        <p:grpSp>
          <p:nvGrpSpPr>
            <p:cNvPr id="8" name="Group 163"/>
            <p:cNvGrpSpPr/>
            <p:nvPr/>
          </p:nvGrpSpPr>
          <p:grpSpPr>
            <a:xfrm>
              <a:off x="7491200" y="2704954"/>
              <a:ext cx="1316250" cy="2389505"/>
              <a:chOff x="7586450" y="2571604"/>
              <a:chExt cx="1316250" cy="2389505"/>
            </a:xfrm>
          </p:grpSpPr>
          <p:grpSp>
            <p:nvGrpSpPr>
              <p:cNvPr id="9" name="Group 67"/>
              <p:cNvGrpSpPr>
                <a:grpSpLocks/>
              </p:cNvGrpSpPr>
              <p:nvPr/>
            </p:nvGrpSpPr>
            <p:grpSpPr bwMode="auto">
              <a:xfrm>
                <a:off x="7586450" y="2571604"/>
                <a:ext cx="652839" cy="2389505"/>
                <a:chOff x="4739" y="1453"/>
                <a:chExt cx="346" cy="1736"/>
              </a:xfrm>
            </p:grpSpPr>
            <p:sp>
              <p:nvSpPr>
                <p:cNvPr id="211" name="Rectangle 49"/>
                <p:cNvSpPr>
                  <a:spLocks noChangeArrowheads="1"/>
                </p:cNvSpPr>
                <p:nvPr/>
              </p:nvSpPr>
              <p:spPr bwMode="auto">
                <a:xfrm>
                  <a:off x="4739" y="2934"/>
                  <a:ext cx="337" cy="255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>
                    <a:lnSpc>
                      <a:spcPct val="108000"/>
                    </a:lnSpc>
                    <a:buClr>
                      <a:srgbClr val="000000"/>
                    </a:buClr>
                    <a:buSzPct val="100000"/>
                    <a:buFont typeface="Arial" charset="0"/>
                    <a:buNone/>
                  </a:pPr>
                  <a:r>
                    <a:rPr lang="en-US" sz="1800"/>
                    <a:t>1</a:t>
                  </a:r>
                </a:p>
              </p:txBody>
            </p:sp>
            <p:sp>
              <p:nvSpPr>
                <p:cNvPr id="212" name="Oval 53"/>
                <p:cNvSpPr>
                  <a:spLocks noChangeArrowheads="1"/>
                </p:cNvSpPr>
                <p:nvPr/>
              </p:nvSpPr>
              <p:spPr bwMode="auto">
                <a:xfrm>
                  <a:off x="4782" y="1973"/>
                  <a:ext cx="260" cy="206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 defTabSz="914400">
                    <a:lnSpc>
                      <a:spcPct val="108000"/>
                    </a:lnSpc>
                    <a:buClr>
                      <a:srgbClr val="000000"/>
                    </a:buClr>
                    <a:buSzPct val="100000"/>
                    <a:buFont typeface="Arial" charset="0"/>
                    <a:buNone/>
                  </a:pPr>
                  <a:r>
                    <a:rPr lang="en-US" sz="1800" b="1" dirty="0"/>
                    <a:t>W</a:t>
                  </a:r>
                </a:p>
              </p:txBody>
            </p:sp>
            <p:sp>
              <p:nvSpPr>
                <p:cNvPr id="213" name="Rectangle 56"/>
                <p:cNvSpPr>
                  <a:spLocks noChangeArrowheads="1"/>
                </p:cNvSpPr>
                <p:nvPr/>
              </p:nvSpPr>
              <p:spPr bwMode="auto">
                <a:xfrm>
                  <a:off x="4748" y="1453"/>
                  <a:ext cx="337" cy="255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>
                    <a:lnSpc>
                      <a:spcPct val="108000"/>
                    </a:lnSpc>
                    <a:buClr>
                      <a:srgbClr val="000000"/>
                    </a:buClr>
                    <a:buSzPct val="100000"/>
                    <a:buFont typeface="Arial" charset="0"/>
                    <a:buNone/>
                  </a:pPr>
                  <a:endParaRPr lang="en-US" sz="1800"/>
                </a:p>
              </p:txBody>
            </p:sp>
            <p:cxnSp>
              <p:nvCxnSpPr>
                <p:cNvPr id="214" name="AutoShape 61"/>
                <p:cNvCxnSpPr>
                  <a:cxnSpLocks noChangeShapeType="1"/>
                  <a:stCxn id="213" idx="2"/>
                  <a:endCxn id="212" idx="0"/>
                </p:cNvCxnSpPr>
                <p:nvPr/>
              </p:nvCxnSpPr>
              <p:spPr bwMode="auto">
                <a:xfrm rot="5400000">
                  <a:off x="4782" y="1838"/>
                  <a:ext cx="265" cy="5"/>
                </a:xfrm>
                <a:prstGeom prst="curvedConnector3">
                  <a:avLst>
                    <a:gd name="adj1" fmla="val 50000"/>
                  </a:avLst>
                </a:prstGeom>
                <a:noFill/>
                <a:ln w="25400">
                  <a:solidFill>
                    <a:srgbClr val="3333CC"/>
                  </a:solidFill>
                  <a:round/>
                  <a:headEnd/>
                  <a:tailEnd/>
                </a:ln>
              </p:spPr>
            </p:cxnSp>
            <p:cxnSp>
              <p:nvCxnSpPr>
                <p:cNvPr id="215" name="AutoShape 64"/>
                <p:cNvCxnSpPr>
                  <a:cxnSpLocks noChangeShapeType="1"/>
                  <a:stCxn id="212" idx="5"/>
                  <a:endCxn id="211" idx="0"/>
                </p:cNvCxnSpPr>
                <p:nvPr/>
              </p:nvCxnSpPr>
              <p:spPr bwMode="auto">
                <a:xfrm rot="5400000">
                  <a:off x="4563" y="2493"/>
                  <a:ext cx="785" cy="96"/>
                </a:xfrm>
                <a:prstGeom prst="curvedConnector3">
                  <a:avLst>
                    <a:gd name="adj1" fmla="val 50000"/>
                  </a:avLst>
                </a:prstGeom>
                <a:noFill/>
                <a:ln w="25400">
                  <a:solidFill>
                    <a:srgbClr val="FF0000"/>
                  </a:solidFill>
                  <a:round/>
                  <a:headEnd/>
                  <a:tailEnd/>
                </a:ln>
              </p:spPr>
            </p:cxnSp>
          </p:grpSp>
          <p:sp>
            <p:nvSpPr>
              <p:cNvPr id="210" name="Rectangle 30"/>
              <p:cNvSpPr>
                <a:spLocks noChangeArrowheads="1"/>
              </p:cNvSpPr>
              <p:nvPr/>
            </p:nvSpPr>
            <p:spPr bwMode="auto">
              <a:xfrm>
                <a:off x="8266840" y="4609153"/>
                <a:ext cx="635860" cy="350993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>
                  <a:lnSpc>
                    <a:spcPct val="108000"/>
                  </a:lnSpc>
                  <a:buClr>
                    <a:srgbClr val="000000"/>
                  </a:buClr>
                  <a:buSzPct val="100000"/>
                  <a:buFont typeface="Arial" charset="0"/>
                  <a:buNone/>
                </a:pPr>
                <a:r>
                  <a:rPr lang="en-US" sz="1800" dirty="0"/>
                  <a:t>0</a:t>
                </a:r>
              </a:p>
            </p:txBody>
          </p:sp>
        </p:grpSp>
        <p:cxnSp>
          <p:nvCxnSpPr>
            <p:cNvPr id="208" name="AutoShape 64"/>
            <p:cNvCxnSpPr>
              <a:cxnSpLocks noChangeShapeType="1"/>
              <a:stCxn id="212" idx="3"/>
              <a:endCxn id="211" idx="0"/>
            </p:cNvCxnSpPr>
            <p:nvPr/>
          </p:nvCxnSpPr>
          <p:spPr bwMode="auto">
            <a:xfrm rot="16200000" flipH="1">
              <a:off x="7186302" y="4120635"/>
              <a:ext cx="1080739" cy="164922"/>
            </a:xfrm>
            <a:prstGeom prst="curvedConnector3">
              <a:avLst>
                <a:gd name="adj1" fmla="val 50000"/>
              </a:avLst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</p:spPr>
        </p:cxnSp>
      </p:grpSp>
      <p:sp>
        <p:nvSpPr>
          <p:cNvPr id="66" name="Text Box 93"/>
          <p:cNvSpPr txBox="1">
            <a:spLocks noChangeArrowheads="1"/>
          </p:cNvSpPr>
          <p:nvPr/>
        </p:nvSpPr>
        <p:spPr bwMode="auto">
          <a:xfrm>
            <a:off x="3588222" y="5257474"/>
            <a:ext cx="1263178" cy="3877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defTabSz="914400">
              <a:lnSpc>
                <a:spcPct val="108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1800" dirty="0" err="1" smtClean="0"/>
              <a:t>f</a:t>
            </a:r>
            <a:r>
              <a:rPr lang="en-US" sz="1800" baseline="-25000" dirty="0" err="1" smtClean="0"/>
              <a:t>trace</a:t>
            </a:r>
            <a:r>
              <a:rPr lang="en-US" sz="1800" baseline="-25000" dirty="0" smtClean="0"/>
              <a:t> (new)</a:t>
            </a:r>
            <a:endParaRPr lang="en-US" sz="1800" dirty="0"/>
          </a:p>
        </p:txBody>
      </p:sp>
      <p:grpSp>
        <p:nvGrpSpPr>
          <p:cNvPr id="172" name="Group 171"/>
          <p:cNvGrpSpPr/>
          <p:nvPr/>
        </p:nvGrpSpPr>
        <p:grpSpPr>
          <a:xfrm>
            <a:off x="3732000" y="2800204"/>
            <a:ext cx="1316250" cy="2389505"/>
            <a:chOff x="2627100" y="2711304"/>
            <a:chExt cx="1316250" cy="2389505"/>
          </a:xfrm>
        </p:grpSpPr>
        <p:grpSp>
          <p:nvGrpSpPr>
            <p:cNvPr id="67" name="Group 205"/>
            <p:cNvGrpSpPr/>
            <p:nvPr/>
          </p:nvGrpSpPr>
          <p:grpSpPr>
            <a:xfrm>
              <a:off x="2627106" y="2711304"/>
              <a:ext cx="1316244" cy="2389505"/>
              <a:chOff x="7491206" y="2704954"/>
              <a:chExt cx="1316244" cy="2389505"/>
            </a:xfrm>
          </p:grpSpPr>
          <p:grpSp>
            <p:nvGrpSpPr>
              <p:cNvPr id="68" name="Group 163"/>
              <p:cNvGrpSpPr/>
              <p:nvPr/>
            </p:nvGrpSpPr>
            <p:grpSpPr>
              <a:xfrm>
                <a:off x="7491206" y="2704954"/>
                <a:ext cx="1316244" cy="2389505"/>
                <a:chOff x="7586456" y="2571604"/>
                <a:chExt cx="1316244" cy="2389505"/>
              </a:xfrm>
            </p:grpSpPr>
            <p:grpSp>
              <p:nvGrpSpPr>
                <p:cNvPr id="70" name="Group 67"/>
                <p:cNvGrpSpPr>
                  <a:grpSpLocks/>
                </p:cNvGrpSpPr>
                <p:nvPr/>
              </p:nvGrpSpPr>
              <p:grpSpPr bwMode="auto">
                <a:xfrm>
                  <a:off x="7586456" y="2571604"/>
                  <a:ext cx="730199" cy="2389505"/>
                  <a:chOff x="4739" y="1453"/>
                  <a:chExt cx="387" cy="1736"/>
                </a:xfrm>
              </p:grpSpPr>
              <p:sp>
                <p:nvSpPr>
                  <p:cNvPr id="72" name="Rectangle 49"/>
                  <p:cNvSpPr>
                    <a:spLocks noChangeArrowheads="1"/>
                  </p:cNvSpPr>
                  <p:nvPr/>
                </p:nvSpPr>
                <p:spPr bwMode="auto">
                  <a:xfrm>
                    <a:off x="4739" y="2934"/>
                    <a:ext cx="337" cy="255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pPr algn="ctr">
                      <a:lnSpc>
                        <a:spcPct val="108000"/>
                      </a:lnSpc>
                      <a:buClr>
                        <a:srgbClr val="000000"/>
                      </a:buClr>
                      <a:buSzPct val="100000"/>
                      <a:buFont typeface="Arial" charset="0"/>
                      <a:buNone/>
                    </a:pPr>
                    <a:r>
                      <a:rPr lang="en-US" sz="1800"/>
                      <a:t>1</a:t>
                    </a:r>
                  </a:p>
                </p:txBody>
              </p:sp>
              <p:sp>
                <p:nvSpPr>
                  <p:cNvPr id="73" name="Oval 53"/>
                  <p:cNvSpPr>
                    <a:spLocks noChangeArrowheads="1"/>
                  </p:cNvSpPr>
                  <p:nvPr/>
                </p:nvSpPr>
                <p:spPr bwMode="auto">
                  <a:xfrm>
                    <a:off x="4866" y="2370"/>
                    <a:ext cx="260" cy="206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pPr algn="ctr" defTabSz="914400">
                      <a:lnSpc>
                        <a:spcPct val="108000"/>
                      </a:lnSpc>
                      <a:buClr>
                        <a:srgbClr val="000000"/>
                      </a:buClr>
                      <a:buSzPct val="100000"/>
                      <a:buFont typeface="Arial" charset="0"/>
                      <a:buNone/>
                    </a:pPr>
                    <a:r>
                      <a:rPr lang="en-US" sz="1800" b="1" dirty="0"/>
                      <a:t>W</a:t>
                    </a:r>
                  </a:p>
                </p:txBody>
              </p:sp>
              <p:sp>
                <p:nvSpPr>
                  <p:cNvPr id="74" name="Rectangle 56"/>
                  <p:cNvSpPr>
                    <a:spLocks noChangeArrowheads="1"/>
                  </p:cNvSpPr>
                  <p:nvPr/>
                </p:nvSpPr>
                <p:spPr bwMode="auto">
                  <a:xfrm>
                    <a:off x="4748" y="1453"/>
                    <a:ext cx="337" cy="255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08000"/>
                      </a:lnSpc>
                      <a:buClr>
                        <a:srgbClr val="000000"/>
                      </a:buClr>
                      <a:buSzPct val="100000"/>
                      <a:buFont typeface="Arial" charset="0"/>
                      <a:buNone/>
                    </a:pPr>
                    <a:endParaRPr lang="en-US" sz="1800"/>
                  </a:p>
                </p:txBody>
              </p:sp>
              <p:cxnSp>
                <p:nvCxnSpPr>
                  <p:cNvPr id="75" name="AutoShape 61"/>
                  <p:cNvCxnSpPr>
                    <a:cxnSpLocks noChangeShapeType="1"/>
                    <a:stCxn id="74" idx="2"/>
                    <a:endCxn id="80" idx="0"/>
                  </p:cNvCxnSpPr>
                  <p:nvPr/>
                </p:nvCxnSpPr>
                <p:spPr bwMode="auto">
                  <a:xfrm rot="5400000">
                    <a:off x="4831" y="1782"/>
                    <a:ext cx="159" cy="11"/>
                  </a:xfrm>
                  <a:prstGeom prst="curvedConnector3">
                    <a:avLst>
                      <a:gd name="adj1" fmla="val 50000"/>
                    </a:avLst>
                  </a:prstGeom>
                  <a:noFill/>
                  <a:ln w="25400">
                    <a:solidFill>
                      <a:srgbClr val="3333CC"/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76" name="AutoShape 64"/>
                  <p:cNvCxnSpPr>
                    <a:cxnSpLocks noChangeShapeType="1"/>
                    <a:stCxn id="73" idx="5"/>
                    <a:endCxn id="72" idx="0"/>
                  </p:cNvCxnSpPr>
                  <p:nvPr/>
                </p:nvCxnSpPr>
                <p:spPr bwMode="auto">
                  <a:xfrm rot="5400000">
                    <a:off x="4804" y="2650"/>
                    <a:ext cx="388" cy="180"/>
                  </a:xfrm>
                  <a:prstGeom prst="curvedConnector3">
                    <a:avLst>
                      <a:gd name="adj1" fmla="val 50000"/>
                    </a:avLst>
                  </a:prstGeom>
                  <a:noFill/>
                  <a:ln w="25400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</p:cxnSp>
            </p:grpSp>
            <p:sp>
              <p:nvSpPr>
                <p:cNvPr id="71" name="Rectangle 30"/>
                <p:cNvSpPr>
                  <a:spLocks noChangeArrowheads="1"/>
                </p:cNvSpPr>
                <p:nvPr/>
              </p:nvSpPr>
              <p:spPr bwMode="auto">
                <a:xfrm>
                  <a:off x="8266840" y="4609153"/>
                  <a:ext cx="635860" cy="350993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>
                    <a:lnSpc>
                      <a:spcPct val="108000"/>
                    </a:lnSpc>
                    <a:buClr>
                      <a:srgbClr val="000000"/>
                    </a:buClr>
                    <a:buSzPct val="100000"/>
                    <a:buFont typeface="Arial" charset="0"/>
                    <a:buNone/>
                  </a:pPr>
                  <a:r>
                    <a:rPr lang="en-US" sz="1800" dirty="0"/>
                    <a:t>0</a:t>
                  </a:r>
                </a:p>
              </p:txBody>
            </p:sp>
          </p:grpSp>
          <p:cxnSp>
            <p:nvCxnSpPr>
              <p:cNvPr id="69" name="AutoShape 64"/>
              <p:cNvCxnSpPr>
                <a:cxnSpLocks noChangeShapeType="1"/>
                <a:stCxn id="73" idx="3"/>
                <a:endCxn id="72" idx="0"/>
              </p:cNvCxnSpPr>
              <p:nvPr/>
            </p:nvCxnSpPr>
            <p:spPr bwMode="auto">
              <a:xfrm rot="16200000" flipH="1">
                <a:off x="7538538" y="4472874"/>
                <a:ext cx="534291" cy="6892"/>
              </a:xfrm>
              <a:prstGeom prst="curvedConnector3">
                <a:avLst>
                  <a:gd name="adj1" fmla="val 50000"/>
                </a:avLst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</p:spPr>
          </p:cxnSp>
        </p:grpSp>
        <p:sp>
          <p:nvSpPr>
            <p:cNvPr id="80" name="Oval 53"/>
            <p:cNvSpPr>
              <a:spLocks noChangeArrowheads="1"/>
            </p:cNvSpPr>
            <p:nvPr/>
          </p:nvSpPr>
          <p:spPr bwMode="auto">
            <a:xfrm>
              <a:off x="2657433" y="3281004"/>
              <a:ext cx="490573" cy="28354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defTabSz="914400">
                <a:lnSpc>
                  <a:spcPct val="108000"/>
                </a:lnSpc>
                <a:buClr>
                  <a:srgbClr val="000000"/>
                </a:buClr>
                <a:buSzPct val="100000"/>
                <a:buFont typeface="Arial" charset="0"/>
                <a:buNone/>
              </a:pPr>
              <a:r>
                <a:rPr lang="en-US" sz="1800" b="1" dirty="0"/>
                <a:t>Z</a:t>
              </a:r>
            </a:p>
          </p:txBody>
        </p:sp>
        <p:cxnSp>
          <p:nvCxnSpPr>
            <p:cNvPr id="83" name="AutoShape 64"/>
            <p:cNvCxnSpPr>
              <a:cxnSpLocks noChangeShapeType="1"/>
              <a:stCxn id="80" idx="5"/>
              <a:endCxn id="73" idx="0"/>
            </p:cNvCxnSpPr>
            <p:nvPr/>
          </p:nvCxnSpPr>
          <p:spPr bwMode="auto">
            <a:xfrm rot="16200000" flipH="1">
              <a:off x="2868635" y="3730555"/>
              <a:ext cx="450475" cy="35418"/>
            </a:xfrm>
            <a:prstGeom prst="curvedConnector3">
              <a:avLst>
                <a:gd name="adj1" fmla="val 50000"/>
              </a:avLst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86" name="AutoShape 64"/>
            <p:cNvCxnSpPr>
              <a:cxnSpLocks noChangeShapeType="1"/>
              <a:stCxn id="80" idx="3"/>
              <a:endCxn id="72" idx="1"/>
            </p:cNvCxnSpPr>
            <p:nvPr/>
          </p:nvCxnSpPr>
          <p:spPr bwMode="auto">
            <a:xfrm rot="5400000">
              <a:off x="1977045" y="4173082"/>
              <a:ext cx="1402286" cy="102176"/>
            </a:xfrm>
            <a:prstGeom prst="curvedConnector4">
              <a:avLst>
                <a:gd name="adj1" fmla="val 44073"/>
                <a:gd name="adj2" fmla="val 211866"/>
              </a:avLst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</p:spPr>
        </p:cxnSp>
      </p:grpSp>
      <p:sp>
        <p:nvSpPr>
          <p:cNvPr id="81" name="Rectangle 3"/>
          <p:cNvSpPr txBox="1">
            <a:spLocks noChangeArrowheads="1"/>
          </p:cNvSpPr>
          <p:nvPr/>
        </p:nvSpPr>
        <p:spPr bwMode="auto">
          <a:xfrm>
            <a:off x="0" y="1701800"/>
            <a:ext cx="1676400" cy="3293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Unique </a:t>
            </a:r>
            <a:r>
              <a:rPr lang="en-US" sz="1800" kern="0" dirty="0" smtClean="0">
                <a:latin typeface="+mn-lt"/>
                <a:ea typeface="+mn-ea"/>
                <a:cs typeface="+mn-cs"/>
              </a:rPr>
              <a:t>Table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82" name="Table 81"/>
          <p:cNvGraphicFramePr>
            <a:graphicFrameLocks noGrp="1"/>
          </p:cNvGraphicFramePr>
          <p:nvPr/>
        </p:nvGraphicFramePr>
        <p:xfrm>
          <a:off x="152400" y="2089150"/>
          <a:ext cx="9652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5200"/>
              </a:tblGrid>
              <a:tr h="355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4" name="Table 83"/>
          <p:cNvGraphicFramePr>
            <a:graphicFrameLocks noGrp="1"/>
          </p:cNvGraphicFramePr>
          <p:nvPr/>
        </p:nvGraphicFramePr>
        <p:xfrm>
          <a:off x="0" y="3295650"/>
          <a:ext cx="294640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6400"/>
              </a:tblGrid>
              <a:tr h="1005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66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5" name="Table 84"/>
          <p:cNvGraphicFramePr>
            <a:graphicFrameLocks noGrp="1"/>
          </p:cNvGraphicFramePr>
          <p:nvPr/>
        </p:nvGraphicFramePr>
        <p:xfrm>
          <a:off x="0" y="4895850"/>
          <a:ext cx="2463800" cy="1022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3800"/>
              </a:tblGrid>
              <a:tr h="10223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7" name="Oval 22"/>
          <p:cNvSpPr>
            <a:spLocks noChangeArrowheads="1"/>
          </p:cNvSpPr>
          <p:nvPr/>
        </p:nvSpPr>
        <p:spPr bwMode="auto">
          <a:xfrm>
            <a:off x="660091" y="2154585"/>
            <a:ext cx="305145" cy="189031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8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endParaRPr lang="en-US" sz="1800" b="1" dirty="0"/>
          </a:p>
        </p:txBody>
      </p:sp>
      <p:sp>
        <p:nvSpPr>
          <p:cNvPr id="88" name="Oval 22"/>
          <p:cNvSpPr>
            <a:spLocks noChangeArrowheads="1"/>
          </p:cNvSpPr>
          <p:nvPr/>
        </p:nvSpPr>
        <p:spPr bwMode="auto">
          <a:xfrm>
            <a:off x="215591" y="2141885"/>
            <a:ext cx="305145" cy="189031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8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endParaRPr lang="en-US" sz="1800" b="1" dirty="0"/>
          </a:p>
        </p:txBody>
      </p:sp>
      <p:sp>
        <p:nvSpPr>
          <p:cNvPr id="89" name="Rectangle 3"/>
          <p:cNvSpPr txBox="1">
            <a:spLocks noChangeArrowheads="1"/>
          </p:cNvSpPr>
          <p:nvPr/>
        </p:nvSpPr>
        <p:spPr bwMode="auto">
          <a:xfrm>
            <a:off x="0" y="2946400"/>
            <a:ext cx="1917700" cy="3293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800" kern="0" dirty="0" smtClean="0">
                <a:latin typeface="+mn-lt"/>
                <a:ea typeface="+mn-ea"/>
                <a:cs typeface="+mn-cs"/>
              </a:rPr>
              <a:t>Compute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Cache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0" name="Rectangle 3"/>
          <p:cNvSpPr txBox="1">
            <a:spLocks noChangeArrowheads="1"/>
          </p:cNvSpPr>
          <p:nvPr/>
        </p:nvSpPr>
        <p:spPr bwMode="auto">
          <a:xfrm>
            <a:off x="139700" y="4508500"/>
            <a:ext cx="1676400" cy="3293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800" kern="0" dirty="0" smtClean="0">
                <a:latin typeface="+mn-lt"/>
                <a:ea typeface="+mn-ea"/>
                <a:cs typeface="+mn-cs"/>
              </a:rPr>
              <a:t>Dead Nodes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91" name="Picture 9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200" y="2044700"/>
            <a:ext cx="349360" cy="292100"/>
          </a:xfrm>
          <a:prstGeom prst="rect">
            <a:avLst/>
          </a:prstGeom>
        </p:spPr>
      </p:pic>
      <p:grpSp>
        <p:nvGrpSpPr>
          <p:cNvPr id="92" name="Group 91"/>
          <p:cNvGrpSpPr/>
          <p:nvPr/>
        </p:nvGrpSpPr>
        <p:grpSpPr>
          <a:xfrm>
            <a:off x="546100" y="3441533"/>
            <a:ext cx="546100" cy="762168"/>
            <a:chOff x="7157524" y="2641497"/>
            <a:chExt cx="1397859" cy="2267847"/>
          </a:xfrm>
        </p:grpSpPr>
        <p:grpSp>
          <p:nvGrpSpPr>
            <p:cNvPr id="93" name="Group 66"/>
            <p:cNvGrpSpPr>
              <a:grpSpLocks/>
            </p:cNvGrpSpPr>
            <p:nvPr/>
          </p:nvGrpSpPr>
          <p:grpSpPr bwMode="auto">
            <a:xfrm>
              <a:off x="7157524" y="2641497"/>
              <a:ext cx="1003791" cy="2261496"/>
              <a:chOff x="3188" y="1558"/>
              <a:chExt cx="532" cy="1643"/>
            </a:xfrm>
          </p:grpSpPr>
          <p:sp>
            <p:nvSpPr>
              <p:cNvPr id="95" name="Rectangle 30"/>
              <p:cNvSpPr>
                <a:spLocks noChangeArrowheads="1"/>
              </p:cNvSpPr>
              <p:nvPr/>
            </p:nvSpPr>
            <p:spPr bwMode="auto">
              <a:xfrm>
                <a:off x="3188" y="2946"/>
                <a:ext cx="337" cy="25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>
                  <a:lnSpc>
                    <a:spcPct val="108000"/>
                  </a:lnSpc>
                  <a:buClr>
                    <a:srgbClr val="000000"/>
                  </a:buClr>
                  <a:buSzPct val="100000"/>
                  <a:buFont typeface="Arial" charset="0"/>
                  <a:buNone/>
                </a:pPr>
                <a:endParaRPr lang="en-US" sz="1800" dirty="0"/>
              </a:p>
            </p:txBody>
          </p:sp>
          <p:sp>
            <p:nvSpPr>
              <p:cNvPr id="96" name="Rectangle 26"/>
              <p:cNvSpPr>
                <a:spLocks noChangeArrowheads="1"/>
              </p:cNvSpPr>
              <p:nvPr/>
            </p:nvSpPr>
            <p:spPr bwMode="auto">
              <a:xfrm>
                <a:off x="3383" y="1558"/>
                <a:ext cx="337" cy="25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>
                  <a:lnSpc>
                    <a:spcPct val="108000"/>
                  </a:lnSpc>
                  <a:buClr>
                    <a:srgbClr val="000000"/>
                  </a:buClr>
                  <a:buSzPct val="100000"/>
                  <a:buFont typeface="Arial" charset="0"/>
                  <a:buNone/>
                </a:pPr>
                <a:endParaRPr lang="en-US" sz="1800"/>
              </a:p>
            </p:txBody>
          </p:sp>
          <p:cxnSp>
            <p:nvCxnSpPr>
              <p:cNvPr id="97" name="AutoShape 35"/>
              <p:cNvCxnSpPr>
                <a:cxnSpLocks noChangeShapeType="1"/>
                <a:stCxn id="96" idx="2"/>
                <a:endCxn id="95" idx="0"/>
              </p:cNvCxnSpPr>
              <p:nvPr/>
            </p:nvCxnSpPr>
            <p:spPr bwMode="auto">
              <a:xfrm rot="5400000">
                <a:off x="2888" y="2282"/>
                <a:ext cx="1133" cy="195"/>
              </a:xfrm>
              <a:prstGeom prst="curvedConnector3">
                <a:avLst>
                  <a:gd name="adj1" fmla="val 50000"/>
                </a:avLst>
              </a:prstGeom>
              <a:noFill/>
              <a:ln w="25400">
                <a:solidFill>
                  <a:srgbClr val="3333CC"/>
                </a:solidFill>
                <a:prstDash val="solid"/>
                <a:round/>
                <a:headEnd/>
                <a:tailEnd/>
              </a:ln>
            </p:spPr>
          </p:cxnSp>
        </p:grpSp>
        <p:sp>
          <p:nvSpPr>
            <p:cNvPr id="94" name="Rectangle 30"/>
            <p:cNvSpPr>
              <a:spLocks noChangeArrowheads="1"/>
            </p:cNvSpPr>
            <p:nvPr/>
          </p:nvSpPr>
          <p:spPr bwMode="auto">
            <a:xfrm>
              <a:off x="7919522" y="4558351"/>
              <a:ext cx="635861" cy="35099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108000"/>
                </a:lnSpc>
                <a:buClr>
                  <a:srgbClr val="000000"/>
                </a:buClr>
                <a:buSzPct val="100000"/>
                <a:buFont typeface="Arial" charset="0"/>
                <a:buNone/>
              </a:pPr>
              <a:endParaRPr lang="en-US" sz="1800" dirty="0"/>
            </a:p>
          </p:txBody>
        </p:sp>
      </p:grpSp>
      <p:grpSp>
        <p:nvGrpSpPr>
          <p:cNvPr id="111" name="Group 110"/>
          <p:cNvGrpSpPr/>
          <p:nvPr/>
        </p:nvGrpSpPr>
        <p:grpSpPr>
          <a:xfrm>
            <a:off x="1141209" y="3479799"/>
            <a:ext cx="560586" cy="749300"/>
            <a:chOff x="7491203" y="2711834"/>
            <a:chExt cx="1316247" cy="2382623"/>
          </a:xfrm>
        </p:grpSpPr>
        <p:grpSp>
          <p:nvGrpSpPr>
            <p:cNvPr id="115" name="Group 163"/>
            <p:cNvGrpSpPr/>
            <p:nvPr/>
          </p:nvGrpSpPr>
          <p:grpSpPr>
            <a:xfrm>
              <a:off x="7491203" y="2711832"/>
              <a:ext cx="1316247" cy="2382623"/>
              <a:chOff x="7586453" y="2578482"/>
              <a:chExt cx="1316247" cy="2382623"/>
            </a:xfrm>
          </p:grpSpPr>
          <p:grpSp>
            <p:nvGrpSpPr>
              <p:cNvPr id="125" name="Group 67"/>
              <p:cNvGrpSpPr>
                <a:grpSpLocks/>
              </p:cNvGrpSpPr>
              <p:nvPr/>
            </p:nvGrpSpPr>
            <p:grpSpPr bwMode="auto">
              <a:xfrm>
                <a:off x="7586453" y="2578482"/>
                <a:ext cx="998127" cy="2382623"/>
                <a:chOff x="4739" y="1458"/>
                <a:chExt cx="529" cy="1731"/>
              </a:xfrm>
            </p:grpSpPr>
            <p:sp>
              <p:nvSpPr>
                <p:cNvPr id="127" name="Rectangle 49"/>
                <p:cNvSpPr>
                  <a:spLocks noChangeArrowheads="1"/>
                </p:cNvSpPr>
                <p:nvPr/>
              </p:nvSpPr>
              <p:spPr bwMode="auto">
                <a:xfrm>
                  <a:off x="4739" y="2934"/>
                  <a:ext cx="337" cy="255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>
                    <a:lnSpc>
                      <a:spcPct val="108000"/>
                    </a:lnSpc>
                    <a:buClr>
                      <a:srgbClr val="000000"/>
                    </a:buClr>
                    <a:buSzPct val="100000"/>
                    <a:buFont typeface="Arial" charset="0"/>
                    <a:buNone/>
                  </a:pPr>
                  <a:endParaRPr lang="en-US" sz="1800" dirty="0"/>
                </a:p>
              </p:txBody>
            </p:sp>
            <p:sp>
              <p:nvSpPr>
                <p:cNvPr id="128" name="Oval 53"/>
                <p:cNvSpPr>
                  <a:spLocks noChangeArrowheads="1"/>
                </p:cNvSpPr>
                <p:nvPr/>
              </p:nvSpPr>
              <p:spPr bwMode="auto">
                <a:xfrm>
                  <a:off x="4920" y="1973"/>
                  <a:ext cx="260" cy="206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 defTabSz="914400">
                    <a:lnSpc>
                      <a:spcPct val="108000"/>
                    </a:lnSpc>
                    <a:buClr>
                      <a:srgbClr val="000000"/>
                    </a:buClr>
                    <a:buSzPct val="100000"/>
                    <a:buFont typeface="Arial" charset="0"/>
                    <a:buNone/>
                  </a:pPr>
                  <a:endParaRPr lang="en-US" sz="1800" b="1" dirty="0"/>
                </a:p>
              </p:txBody>
            </p:sp>
            <p:sp>
              <p:nvSpPr>
                <p:cNvPr id="129" name="Rectangle 56"/>
                <p:cNvSpPr>
                  <a:spLocks noChangeArrowheads="1"/>
                </p:cNvSpPr>
                <p:nvPr/>
              </p:nvSpPr>
              <p:spPr bwMode="auto">
                <a:xfrm>
                  <a:off x="4883" y="1458"/>
                  <a:ext cx="337" cy="255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>
                    <a:lnSpc>
                      <a:spcPct val="108000"/>
                    </a:lnSpc>
                    <a:buClr>
                      <a:srgbClr val="000000"/>
                    </a:buClr>
                    <a:buSzPct val="100000"/>
                    <a:buFont typeface="Arial" charset="0"/>
                    <a:buNone/>
                  </a:pPr>
                  <a:endParaRPr lang="en-US" sz="1800"/>
                </a:p>
              </p:txBody>
            </p:sp>
            <p:cxnSp>
              <p:nvCxnSpPr>
                <p:cNvPr id="130" name="AutoShape 61"/>
                <p:cNvCxnSpPr>
                  <a:cxnSpLocks noChangeShapeType="1"/>
                  <a:stCxn id="129" idx="2"/>
                  <a:endCxn id="128" idx="0"/>
                </p:cNvCxnSpPr>
                <p:nvPr/>
              </p:nvCxnSpPr>
              <p:spPr bwMode="auto">
                <a:xfrm rot="5400000">
                  <a:off x="4921" y="1842"/>
                  <a:ext cx="260" cy="2"/>
                </a:xfrm>
                <a:prstGeom prst="curvedConnector3">
                  <a:avLst>
                    <a:gd name="adj1" fmla="val 50000"/>
                  </a:avLst>
                </a:prstGeom>
                <a:noFill/>
                <a:ln w="25400">
                  <a:solidFill>
                    <a:srgbClr val="3333CC"/>
                  </a:solidFill>
                  <a:round/>
                  <a:headEnd/>
                  <a:tailEnd/>
                </a:ln>
              </p:spPr>
            </p:cxnSp>
            <p:cxnSp>
              <p:nvCxnSpPr>
                <p:cNvPr id="131" name="AutoShape 64"/>
                <p:cNvCxnSpPr>
                  <a:cxnSpLocks noChangeShapeType="1"/>
                  <a:stCxn id="128" idx="4"/>
                  <a:endCxn id="126" idx="0"/>
                </p:cNvCxnSpPr>
                <p:nvPr/>
              </p:nvCxnSpPr>
              <p:spPr bwMode="auto">
                <a:xfrm rot="16200000" flipH="1">
                  <a:off x="4782" y="2447"/>
                  <a:ext cx="754" cy="218"/>
                </a:xfrm>
                <a:prstGeom prst="curvedConnector3">
                  <a:avLst>
                    <a:gd name="adj1" fmla="val 50000"/>
                  </a:avLst>
                </a:prstGeom>
                <a:noFill/>
                <a:ln w="25400">
                  <a:solidFill>
                    <a:srgbClr val="FF0000"/>
                  </a:solidFill>
                  <a:round/>
                  <a:headEnd/>
                  <a:tailEnd/>
                </a:ln>
              </p:spPr>
            </p:cxnSp>
          </p:grpSp>
          <p:sp>
            <p:nvSpPr>
              <p:cNvPr id="126" name="Rectangle 30"/>
              <p:cNvSpPr>
                <a:spLocks noChangeArrowheads="1"/>
              </p:cNvSpPr>
              <p:nvPr/>
            </p:nvSpPr>
            <p:spPr bwMode="auto">
              <a:xfrm>
                <a:off x="8266840" y="4609153"/>
                <a:ext cx="635860" cy="350993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>
                  <a:lnSpc>
                    <a:spcPct val="108000"/>
                  </a:lnSpc>
                  <a:buClr>
                    <a:srgbClr val="000000"/>
                  </a:buClr>
                  <a:buSzPct val="100000"/>
                  <a:buFont typeface="Arial" charset="0"/>
                  <a:buNone/>
                </a:pPr>
                <a:endParaRPr lang="en-US" sz="1800" dirty="0"/>
              </a:p>
            </p:txBody>
          </p:sp>
        </p:grpSp>
        <p:cxnSp>
          <p:nvCxnSpPr>
            <p:cNvPr id="123" name="AutoShape 64"/>
            <p:cNvCxnSpPr>
              <a:cxnSpLocks noChangeShapeType="1"/>
              <a:stCxn id="128" idx="4"/>
              <a:endCxn id="127" idx="0"/>
            </p:cNvCxnSpPr>
            <p:nvPr/>
          </p:nvCxnSpPr>
          <p:spPr bwMode="auto">
            <a:xfrm rot="5400000">
              <a:off x="7423980" y="4089424"/>
              <a:ext cx="1039215" cy="268872"/>
            </a:xfrm>
            <a:prstGeom prst="curvedConnector3">
              <a:avLst>
                <a:gd name="adj1" fmla="val 50000"/>
              </a:avLst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</p:spPr>
        </p:cxnSp>
      </p:grpSp>
      <p:pic>
        <p:nvPicPr>
          <p:cNvPr id="132" name="Picture 13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1901" y="3733800"/>
            <a:ext cx="334170" cy="279400"/>
          </a:xfrm>
          <a:prstGeom prst="rect">
            <a:avLst/>
          </a:prstGeom>
          <a:solidFill>
            <a:schemeClr val="bg1"/>
          </a:solidFill>
        </p:spPr>
      </p:pic>
      <p:grpSp>
        <p:nvGrpSpPr>
          <p:cNvPr id="133" name="Group 132"/>
          <p:cNvGrpSpPr/>
          <p:nvPr/>
        </p:nvGrpSpPr>
        <p:grpSpPr>
          <a:xfrm>
            <a:off x="99800" y="3359005"/>
            <a:ext cx="395500" cy="882795"/>
            <a:chOff x="7491200" y="2704954"/>
            <a:chExt cx="1316250" cy="2389505"/>
          </a:xfrm>
        </p:grpSpPr>
        <p:grpSp>
          <p:nvGrpSpPr>
            <p:cNvPr id="134" name="Group 163"/>
            <p:cNvGrpSpPr/>
            <p:nvPr/>
          </p:nvGrpSpPr>
          <p:grpSpPr>
            <a:xfrm>
              <a:off x="7491200" y="2704954"/>
              <a:ext cx="1316250" cy="2389505"/>
              <a:chOff x="7586450" y="2571604"/>
              <a:chExt cx="1316250" cy="2389505"/>
            </a:xfrm>
          </p:grpSpPr>
          <p:grpSp>
            <p:nvGrpSpPr>
              <p:cNvPr id="136" name="Group 67"/>
              <p:cNvGrpSpPr>
                <a:grpSpLocks/>
              </p:cNvGrpSpPr>
              <p:nvPr/>
            </p:nvGrpSpPr>
            <p:grpSpPr bwMode="auto">
              <a:xfrm>
                <a:off x="7586450" y="2571604"/>
                <a:ext cx="652839" cy="2389505"/>
                <a:chOff x="4739" y="1453"/>
                <a:chExt cx="346" cy="1736"/>
              </a:xfrm>
            </p:grpSpPr>
            <p:sp>
              <p:nvSpPr>
                <p:cNvPr id="138" name="Rectangle 49"/>
                <p:cNvSpPr>
                  <a:spLocks noChangeArrowheads="1"/>
                </p:cNvSpPr>
                <p:nvPr/>
              </p:nvSpPr>
              <p:spPr bwMode="auto">
                <a:xfrm>
                  <a:off x="4739" y="2934"/>
                  <a:ext cx="337" cy="255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>
                    <a:lnSpc>
                      <a:spcPct val="108000"/>
                    </a:lnSpc>
                    <a:buClr>
                      <a:srgbClr val="000000"/>
                    </a:buClr>
                    <a:buSzPct val="100000"/>
                    <a:buFont typeface="Arial" charset="0"/>
                    <a:buNone/>
                  </a:pPr>
                  <a:endParaRPr lang="en-US" sz="1800" dirty="0"/>
                </a:p>
              </p:txBody>
            </p:sp>
            <p:sp>
              <p:nvSpPr>
                <p:cNvPr id="139" name="Oval 53"/>
                <p:cNvSpPr>
                  <a:spLocks noChangeArrowheads="1"/>
                </p:cNvSpPr>
                <p:nvPr/>
              </p:nvSpPr>
              <p:spPr bwMode="auto">
                <a:xfrm>
                  <a:off x="4782" y="1973"/>
                  <a:ext cx="260" cy="206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 defTabSz="914400">
                    <a:lnSpc>
                      <a:spcPct val="108000"/>
                    </a:lnSpc>
                    <a:buClr>
                      <a:srgbClr val="000000"/>
                    </a:buClr>
                    <a:buSzPct val="100000"/>
                    <a:buFont typeface="Arial" charset="0"/>
                    <a:buNone/>
                  </a:pPr>
                  <a:endParaRPr lang="en-US" sz="1800" b="1" dirty="0"/>
                </a:p>
              </p:txBody>
            </p:sp>
            <p:sp>
              <p:nvSpPr>
                <p:cNvPr id="140" name="Rectangle 56"/>
                <p:cNvSpPr>
                  <a:spLocks noChangeArrowheads="1"/>
                </p:cNvSpPr>
                <p:nvPr/>
              </p:nvSpPr>
              <p:spPr bwMode="auto">
                <a:xfrm>
                  <a:off x="4748" y="1453"/>
                  <a:ext cx="337" cy="255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>
                    <a:lnSpc>
                      <a:spcPct val="108000"/>
                    </a:lnSpc>
                    <a:buClr>
                      <a:srgbClr val="000000"/>
                    </a:buClr>
                    <a:buSzPct val="100000"/>
                    <a:buFont typeface="Arial" charset="0"/>
                    <a:buNone/>
                  </a:pPr>
                  <a:endParaRPr lang="en-US" sz="1800"/>
                </a:p>
              </p:txBody>
            </p:sp>
            <p:cxnSp>
              <p:nvCxnSpPr>
                <p:cNvPr id="141" name="AutoShape 61"/>
                <p:cNvCxnSpPr>
                  <a:cxnSpLocks noChangeShapeType="1"/>
                  <a:stCxn id="140" idx="2"/>
                  <a:endCxn id="139" idx="0"/>
                </p:cNvCxnSpPr>
                <p:nvPr/>
              </p:nvCxnSpPr>
              <p:spPr bwMode="auto">
                <a:xfrm rot="5400000">
                  <a:off x="4782" y="1838"/>
                  <a:ext cx="265" cy="5"/>
                </a:xfrm>
                <a:prstGeom prst="curvedConnector3">
                  <a:avLst>
                    <a:gd name="adj1" fmla="val 50000"/>
                  </a:avLst>
                </a:prstGeom>
                <a:noFill/>
                <a:ln w="25400">
                  <a:solidFill>
                    <a:srgbClr val="3333CC"/>
                  </a:solidFill>
                  <a:round/>
                  <a:headEnd/>
                  <a:tailEnd/>
                </a:ln>
              </p:spPr>
            </p:cxnSp>
            <p:cxnSp>
              <p:nvCxnSpPr>
                <p:cNvPr id="144" name="AutoShape 64"/>
                <p:cNvCxnSpPr>
                  <a:cxnSpLocks noChangeShapeType="1"/>
                  <a:stCxn id="139" idx="5"/>
                  <a:endCxn id="138" idx="0"/>
                </p:cNvCxnSpPr>
                <p:nvPr/>
              </p:nvCxnSpPr>
              <p:spPr bwMode="auto">
                <a:xfrm rot="5400000">
                  <a:off x="4563" y="2493"/>
                  <a:ext cx="785" cy="96"/>
                </a:xfrm>
                <a:prstGeom prst="curvedConnector3">
                  <a:avLst>
                    <a:gd name="adj1" fmla="val 50000"/>
                  </a:avLst>
                </a:prstGeom>
                <a:noFill/>
                <a:ln w="25400">
                  <a:solidFill>
                    <a:srgbClr val="FF0000"/>
                  </a:solidFill>
                  <a:round/>
                  <a:headEnd/>
                  <a:tailEnd/>
                </a:ln>
              </p:spPr>
            </p:cxnSp>
          </p:grpSp>
          <p:sp>
            <p:nvSpPr>
              <p:cNvPr id="137" name="Rectangle 30"/>
              <p:cNvSpPr>
                <a:spLocks noChangeArrowheads="1"/>
              </p:cNvSpPr>
              <p:nvPr/>
            </p:nvSpPr>
            <p:spPr bwMode="auto">
              <a:xfrm>
                <a:off x="8266840" y="4609153"/>
                <a:ext cx="635860" cy="350993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>
                  <a:lnSpc>
                    <a:spcPct val="108000"/>
                  </a:lnSpc>
                  <a:buClr>
                    <a:srgbClr val="000000"/>
                  </a:buClr>
                  <a:buSzPct val="100000"/>
                  <a:buFont typeface="Arial" charset="0"/>
                  <a:buNone/>
                </a:pPr>
                <a:endParaRPr lang="en-US" sz="1800" dirty="0"/>
              </a:p>
            </p:txBody>
          </p:sp>
        </p:grpSp>
        <p:cxnSp>
          <p:nvCxnSpPr>
            <p:cNvPr id="135" name="AutoShape 64"/>
            <p:cNvCxnSpPr>
              <a:cxnSpLocks noChangeShapeType="1"/>
              <a:stCxn id="139" idx="3"/>
              <a:endCxn id="138" idx="0"/>
            </p:cNvCxnSpPr>
            <p:nvPr/>
          </p:nvCxnSpPr>
          <p:spPr bwMode="auto">
            <a:xfrm rot="16200000" flipH="1">
              <a:off x="7186302" y="4120635"/>
              <a:ext cx="1080739" cy="164922"/>
            </a:xfrm>
            <a:prstGeom prst="curvedConnector3">
              <a:avLst>
                <a:gd name="adj1" fmla="val 50000"/>
              </a:avLst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</p:spPr>
        </p:cxnSp>
      </p:grpSp>
      <p:pic>
        <p:nvPicPr>
          <p:cNvPr id="146" name="Picture 14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051" y="3721100"/>
            <a:ext cx="334170" cy="279400"/>
          </a:xfrm>
          <a:prstGeom prst="rect">
            <a:avLst/>
          </a:prstGeom>
          <a:solidFill>
            <a:schemeClr val="bg1"/>
          </a:solidFill>
        </p:spPr>
      </p:pic>
      <p:grpSp>
        <p:nvGrpSpPr>
          <p:cNvPr id="147" name="Group 146"/>
          <p:cNvGrpSpPr/>
          <p:nvPr/>
        </p:nvGrpSpPr>
        <p:grpSpPr>
          <a:xfrm>
            <a:off x="0" y="5016333"/>
            <a:ext cx="546100" cy="762168"/>
            <a:chOff x="7157524" y="2641497"/>
            <a:chExt cx="1397859" cy="2267847"/>
          </a:xfrm>
        </p:grpSpPr>
        <p:grpSp>
          <p:nvGrpSpPr>
            <p:cNvPr id="149" name="Group 66"/>
            <p:cNvGrpSpPr>
              <a:grpSpLocks/>
            </p:cNvGrpSpPr>
            <p:nvPr/>
          </p:nvGrpSpPr>
          <p:grpSpPr bwMode="auto">
            <a:xfrm>
              <a:off x="7157524" y="2641497"/>
              <a:ext cx="1003791" cy="2261496"/>
              <a:chOff x="3188" y="1558"/>
              <a:chExt cx="532" cy="1643"/>
            </a:xfrm>
          </p:grpSpPr>
          <p:sp>
            <p:nvSpPr>
              <p:cNvPr id="152" name="Rectangle 30"/>
              <p:cNvSpPr>
                <a:spLocks noChangeArrowheads="1"/>
              </p:cNvSpPr>
              <p:nvPr/>
            </p:nvSpPr>
            <p:spPr bwMode="auto">
              <a:xfrm>
                <a:off x="3188" y="2946"/>
                <a:ext cx="337" cy="25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>
                  <a:lnSpc>
                    <a:spcPct val="108000"/>
                  </a:lnSpc>
                  <a:buClr>
                    <a:srgbClr val="000000"/>
                  </a:buClr>
                  <a:buSzPct val="100000"/>
                  <a:buFont typeface="Arial" charset="0"/>
                  <a:buNone/>
                </a:pPr>
                <a:endParaRPr lang="en-US" sz="1800" dirty="0"/>
              </a:p>
            </p:txBody>
          </p:sp>
          <p:sp>
            <p:nvSpPr>
              <p:cNvPr id="153" name="Rectangle 26"/>
              <p:cNvSpPr>
                <a:spLocks noChangeArrowheads="1"/>
              </p:cNvSpPr>
              <p:nvPr/>
            </p:nvSpPr>
            <p:spPr bwMode="auto">
              <a:xfrm>
                <a:off x="3383" y="1558"/>
                <a:ext cx="337" cy="25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>
                  <a:lnSpc>
                    <a:spcPct val="108000"/>
                  </a:lnSpc>
                  <a:buClr>
                    <a:srgbClr val="000000"/>
                  </a:buClr>
                  <a:buSzPct val="100000"/>
                  <a:buFont typeface="Arial" charset="0"/>
                  <a:buNone/>
                </a:pPr>
                <a:endParaRPr lang="en-US" sz="1800"/>
              </a:p>
            </p:txBody>
          </p:sp>
          <p:cxnSp>
            <p:nvCxnSpPr>
              <p:cNvPr id="154" name="AutoShape 35"/>
              <p:cNvCxnSpPr>
                <a:cxnSpLocks noChangeShapeType="1"/>
                <a:stCxn id="153" idx="2"/>
                <a:endCxn id="152" idx="0"/>
              </p:cNvCxnSpPr>
              <p:nvPr/>
            </p:nvCxnSpPr>
            <p:spPr bwMode="auto">
              <a:xfrm rot="5400000">
                <a:off x="2888" y="2282"/>
                <a:ext cx="1133" cy="195"/>
              </a:xfrm>
              <a:prstGeom prst="curvedConnector3">
                <a:avLst>
                  <a:gd name="adj1" fmla="val 50000"/>
                </a:avLst>
              </a:prstGeom>
              <a:noFill/>
              <a:ln w="25400">
                <a:solidFill>
                  <a:srgbClr val="3333CC"/>
                </a:solidFill>
                <a:prstDash val="solid"/>
                <a:round/>
                <a:headEnd/>
                <a:tailEnd/>
              </a:ln>
            </p:spPr>
          </p:cxnSp>
        </p:grpSp>
        <p:sp>
          <p:nvSpPr>
            <p:cNvPr id="150" name="Rectangle 30"/>
            <p:cNvSpPr>
              <a:spLocks noChangeArrowheads="1"/>
            </p:cNvSpPr>
            <p:nvPr/>
          </p:nvSpPr>
          <p:spPr bwMode="auto">
            <a:xfrm>
              <a:off x="7919522" y="4558351"/>
              <a:ext cx="635861" cy="35099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108000"/>
                </a:lnSpc>
                <a:buClr>
                  <a:srgbClr val="000000"/>
                </a:buClr>
                <a:buSzPct val="100000"/>
                <a:buFont typeface="Arial" charset="0"/>
                <a:buNone/>
              </a:pPr>
              <a:endParaRPr lang="en-US" sz="1800" dirty="0"/>
            </a:p>
          </p:txBody>
        </p:sp>
      </p:grpSp>
      <p:grpSp>
        <p:nvGrpSpPr>
          <p:cNvPr id="155" name="Group 154"/>
          <p:cNvGrpSpPr/>
          <p:nvPr/>
        </p:nvGrpSpPr>
        <p:grpSpPr>
          <a:xfrm>
            <a:off x="633209" y="5054599"/>
            <a:ext cx="560586" cy="749300"/>
            <a:chOff x="7491203" y="2711834"/>
            <a:chExt cx="1316247" cy="2382623"/>
          </a:xfrm>
        </p:grpSpPr>
        <p:grpSp>
          <p:nvGrpSpPr>
            <p:cNvPr id="157" name="Group 163"/>
            <p:cNvGrpSpPr/>
            <p:nvPr/>
          </p:nvGrpSpPr>
          <p:grpSpPr>
            <a:xfrm>
              <a:off x="7491203" y="2711830"/>
              <a:ext cx="1316247" cy="2382623"/>
              <a:chOff x="7586453" y="2578480"/>
              <a:chExt cx="1316247" cy="2382623"/>
            </a:xfrm>
          </p:grpSpPr>
          <p:grpSp>
            <p:nvGrpSpPr>
              <p:cNvPr id="160" name="Group 67"/>
              <p:cNvGrpSpPr>
                <a:grpSpLocks/>
              </p:cNvGrpSpPr>
              <p:nvPr/>
            </p:nvGrpSpPr>
            <p:grpSpPr bwMode="auto">
              <a:xfrm>
                <a:off x="7586453" y="2578480"/>
                <a:ext cx="998127" cy="2382623"/>
                <a:chOff x="4739" y="1458"/>
                <a:chExt cx="529" cy="1731"/>
              </a:xfrm>
            </p:grpSpPr>
            <p:sp>
              <p:nvSpPr>
                <p:cNvPr id="162" name="Rectangle 49"/>
                <p:cNvSpPr>
                  <a:spLocks noChangeArrowheads="1"/>
                </p:cNvSpPr>
                <p:nvPr/>
              </p:nvSpPr>
              <p:spPr bwMode="auto">
                <a:xfrm>
                  <a:off x="4739" y="2934"/>
                  <a:ext cx="337" cy="255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>
                    <a:lnSpc>
                      <a:spcPct val="108000"/>
                    </a:lnSpc>
                    <a:buClr>
                      <a:srgbClr val="000000"/>
                    </a:buClr>
                    <a:buSzPct val="100000"/>
                    <a:buFont typeface="Arial" charset="0"/>
                    <a:buNone/>
                  </a:pPr>
                  <a:endParaRPr lang="en-US" sz="1800" dirty="0"/>
                </a:p>
              </p:txBody>
            </p:sp>
            <p:sp>
              <p:nvSpPr>
                <p:cNvPr id="163" name="Oval 53"/>
                <p:cNvSpPr>
                  <a:spLocks noChangeArrowheads="1"/>
                </p:cNvSpPr>
                <p:nvPr/>
              </p:nvSpPr>
              <p:spPr bwMode="auto">
                <a:xfrm>
                  <a:off x="4920" y="1973"/>
                  <a:ext cx="260" cy="206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 defTabSz="914400">
                    <a:lnSpc>
                      <a:spcPct val="108000"/>
                    </a:lnSpc>
                    <a:buClr>
                      <a:srgbClr val="000000"/>
                    </a:buClr>
                    <a:buSzPct val="100000"/>
                    <a:buFont typeface="Arial" charset="0"/>
                    <a:buNone/>
                  </a:pPr>
                  <a:endParaRPr lang="en-US" sz="1800" b="1" dirty="0"/>
                </a:p>
              </p:txBody>
            </p:sp>
            <p:sp>
              <p:nvSpPr>
                <p:cNvPr id="164" name="Rectangle 56"/>
                <p:cNvSpPr>
                  <a:spLocks noChangeArrowheads="1"/>
                </p:cNvSpPr>
                <p:nvPr/>
              </p:nvSpPr>
              <p:spPr bwMode="auto">
                <a:xfrm>
                  <a:off x="4883" y="1458"/>
                  <a:ext cx="337" cy="255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>
                    <a:lnSpc>
                      <a:spcPct val="108000"/>
                    </a:lnSpc>
                    <a:buClr>
                      <a:srgbClr val="000000"/>
                    </a:buClr>
                    <a:buSzPct val="100000"/>
                    <a:buFont typeface="Arial" charset="0"/>
                    <a:buNone/>
                  </a:pPr>
                  <a:endParaRPr lang="en-US" sz="1800"/>
                </a:p>
              </p:txBody>
            </p:sp>
            <p:cxnSp>
              <p:nvCxnSpPr>
                <p:cNvPr id="165" name="AutoShape 61"/>
                <p:cNvCxnSpPr>
                  <a:cxnSpLocks noChangeShapeType="1"/>
                  <a:stCxn id="164" idx="2"/>
                  <a:endCxn id="163" idx="0"/>
                </p:cNvCxnSpPr>
                <p:nvPr/>
              </p:nvCxnSpPr>
              <p:spPr bwMode="auto">
                <a:xfrm rot="5400000">
                  <a:off x="4921" y="1842"/>
                  <a:ext cx="260" cy="2"/>
                </a:xfrm>
                <a:prstGeom prst="curvedConnector3">
                  <a:avLst>
                    <a:gd name="adj1" fmla="val 50000"/>
                  </a:avLst>
                </a:prstGeom>
                <a:noFill/>
                <a:ln w="25400">
                  <a:solidFill>
                    <a:srgbClr val="3333CC"/>
                  </a:solidFill>
                  <a:round/>
                  <a:headEnd/>
                  <a:tailEnd/>
                </a:ln>
              </p:spPr>
            </p:cxnSp>
            <p:cxnSp>
              <p:nvCxnSpPr>
                <p:cNvPr id="166" name="AutoShape 64"/>
                <p:cNvCxnSpPr>
                  <a:cxnSpLocks noChangeShapeType="1"/>
                  <a:stCxn id="163" idx="4"/>
                  <a:endCxn id="161" idx="0"/>
                </p:cNvCxnSpPr>
                <p:nvPr/>
              </p:nvCxnSpPr>
              <p:spPr bwMode="auto">
                <a:xfrm rot="16200000" flipH="1">
                  <a:off x="4782" y="2447"/>
                  <a:ext cx="754" cy="218"/>
                </a:xfrm>
                <a:prstGeom prst="curvedConnector3">
                  <a:avLst>
                    <a:gd name="adj1" fmla="val 50000"/>
                  </a:avLst>
                </a:prstGeom>
                <a:noFill/>
                <a:ln w="25400">
                  <a:solidFill>
                    <a:srgbClr val="FF0000"/>
                  </a:solidFill>
                  <a:round/>
                  <a:headEnd/>
                  <a:tailEnd/>
                </a:ln>
              </p:spPr>
            </p:cxnSp>
          </p:grpSp>
          <p:sp>
            <p:nvSpPr>
              <p:cNvPr id="161" name="Rectangle 30"/>
              <p:cNvSpPr>
                <a:spLocks noChangeArrowheads="1"/>
              </p:cNvSpPr>
              <p:nvPr/>
            </p:nvSpPr>
            <p:spPr bwMode="auto">
              <a:xfrm>
                <a:off x="8266840" y="4609153"/>
                <a:ext cx="635860" cy="350993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>
                  <a:lnSpc>
                    <a:spcPct val="108000"/>
                  </a:lnSpc>
                  <a:buClr>
                    <a:srgbClr val="000000"/>
                  </a:buClr>
                  <a:buSzPct val="100000"/>
                  <a:buFont typeface="Arial" charset="0"/>
                  <a:buNone/>
                </a:pPr>
                <a:endParaRPr lang="en-US" sz="1800" dirty="0"/>
              </a:p>
            </p:txBody>
          </p:sp>
        </p:grpSp>
        <p:cxnSp>
          <p:nvCxnSpPr>
            <p:cNvPr id="158" name="AutoShape 64"/>
            <p:cNvCxnSpPr>
              <a:cxnSpLocks noChangeShapeType="1"/>
              <a:stCxn id="163" idx="4"/>
              <a:endCxn id="162" idx="0"/>
            </p:cNvCxnSpPr>
            <p:nvPr/>
          </p:nvCxnSpPr>
          <p:spPr bwMode="auto">
            <a:xfrm rot="5400000">
              <a:off x="7423980" y="4089424"/>
              <a:ext cx="1039215" cy="268872"/>
            </a:xfrm>
            <a:prstGeom prst="curvedConnector3">
              <a:avLst>
                <a:gd name="adj1" fmla="val 50000"/>
              </a:avLst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</p:spPr>
        </p:cxnSp>
      </p:grpSp>
      <p:pic>
        <p:nvPicPr>
          <p:cNvPr id="171" name="Picture 17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000" y="2044700"/>
            <a:ext cx="349360" cy="292100"/>
          </a:xfrm>
          <a:prstGeom prst="rect">
            <a:avLst/>
          </a:prstGeom>
        </p:spPr>
      </p:pic>
      <p:grpSp>
        <p:nvGrpSpPr>
          <p:cNvPr id="173" name="Group 172"/>
          <p:cNvGrpSpPr/>
          <p:nvPr/>
        </p:nvGrpSpPr>
        <p:grpSpPr>
          <a:xfrm>
            <a:off x="1915900" y="3479800"/>
            <a:ext cx="332000" cy="762000"/>
            <a:chOff x="2627100" y="2711304"/>
            <a:chExt cx="1316250" cy="2389505"/>
          </a:xfrm>
        </p:grpSpPr>
        <p:grpSp>
          <p:nvGrpSpPr>
            <p:cNvPr id="174" name="Group 205"/>
            <p:cNvGrpSpPr/>
            <p:nvPr/>
          </p:nvGrpSpPr>
          <p:grpSpPr>
            <a:xfrm>
              <a:off x="2627106" y="2711304"/>
              <a:ext cx="1316244" cy="2389505"/>
              <a:chOff x="7491206" y="2704954"/>
              <a:chExt cx="1316244" cy="2389505"/>
            </a:xfrm>
          </p:grpSpPr>
          <p:grpSp>
            <p:nvGrpSpPr>
              <p:cNvPr id="178" name="Group 163"/>
              <p:cNvGrpSpPr/>
              <p:nvPr/>
            </p:nvGrpSpPr>
            <p:grpSpPr>
              <a:xfrm>
                <a:off x="7491206" y="2704954"/>
                <a:ext cx="1316244" cy="2389505"/>
                <a:chOff x="7586456" y="2571604"/>
                <a:chExt cx="1316244" cy="2389505"/>
              </a:xfrm>
            </p:grpSpPr>
            <p:grpSp>
              <p:nvGrpSpPr>
                <p:cNvPr id="180" name="Group 67"/>
                <p:cNvGrpSpPr>
                  <a:grpSpLocks/>
                </p:cNvGrpSpPr>
                <p:nvPr/>
              </p:nvGrpSpPr>
              <p:grpSpPr bwMode="auto">
                <a:xfrm>
                  <a:off x="7586456" y="2571604"/>
                  <a:ext cx="730199" cy="2389505"/>
                  <a:chOff x="4739" y="1453"/>
                  <a:chExt cx="387" cy="1736"/>
                </a:xfrm>
              </p:grpSpPr>
              <p:sp>
                <p:nvSpPr>
                  <p:cNvPr id="183" name="Rectangle 49"/>
                  <p:cNvSpPr>
                    <a:spLocks noChangeArrowheads="1"/>
                  </p:cNvSpPr>
                  <p:nvPr/>
                </p:nvSpPr>
                <p:spPr bwMode="auto">
                  <a:xfrm>
                    <a:off x="4739" y="2934"/>
                    <a:ext cx="337" cy="255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pPr algn="ctr">
                      <a:lnSpc>
                        <a:spcPct val="108000"/>
                      </a:lnSpc>
                      <a:buClr>
                        <a:srgbClr val="000000"/>
                      </a:buClr>
                      <a:buSzPct val="100000"/>
                      <a:buFont typeface="Arial" charset="0"/>
                      <a:buNone/>
                    </a:pPr>
                    <a:endParaRPr lang="en-US" sz="1800" dirty="0"/>
                  </a:p>
                </p:txBody>
              </p:sp>
              <p:sp>
                <p:nvSpPr>
                  <p:cNvPr id="184" name="Oval 53"/>
                  <p:cNvSpPr>
                    <a:spLocks noChangeArrowheads="1"/>
                  </p:cNvSpPr>
                  <p:nvPr/>
                </p:nvSpPr>
                <p:spPr bwMode="auto">
                  <a:xfrm>
                    <a:off x="4866" y="2370"/>
                    <a:ext cx="260" cy="206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pPr algn="ctr" defTabSz="914400">
                      <a:lnSpc>
                        <a:spcPct val="108000"/>
                      </a:lnSpc>
                      <a:buClr>
                        <a:srgbClr val="000000"/>
                      </a:buClr>
                      <a:buSzPct val="100000"/>
                      <a:buFont typeface="Arial" charset="0"/>
                      <a:buNone/>
                    </a:pPr>
                    <a:endParaRPr lang="en-US" sz="1800" b="1" dirty="0"/>
                  </a:p>
                </p:txBody>
              </p:sp>
              <p:sp>
                <p:nvSpPr>
                  <p:cNvPr id="185" name="Rectangle 56"/>
                  <p:cNvSpPr>
                    <a:spLocks noChangeArrowheads="1"/>
                  </p:cNvSpPr>
                  <p:nvPr/>
                </p:nvSpPr>
                <p:spPr bwMode="auto">
                  <a:xfrm>
                    <a:off x="4748" y="1453"/>
                    <a:ext cx="337" cy="255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08000"/>
                      </a:lnSpc>
                      <a:buClr>
                        <a:srgbClr val="000000"/>
                      </a:buClr>
                      <a:buSzPct val="100000"/>
                      <a:buFont typeface="Arial" charset="0"/>
                      <a:buNone/>
                    </a:pPr>
                    <a:endParaRPr lang="en-US" sz="1800"/>
                  </a:p>
                </p:txBody>
              </p:sp>
              <p:cxnSp>
                <p:nvCxnSpPr>
                  <p:cNvPr id="186" name="AutoShape 61"/>
                  <p:cNvCxnSpPr>
                    <a:cxnSpLocks noChangeShapeType="1"/>
                    <a:stCxn id="185" idx="2"/>
                    <a:endCxn id="175" idx="0"/>
                  </p:cNvCxnSpPr>
                  <p:nvPr/>
                </p:nvCxnSpPr>
                <p:spPr bwMode="auto">
                  <a:xfrm rot="5400000">
                    <a:off x="4831" y="1782"/>
                    <a:ext cx="159" cy="11"/>
                  </a:xfrm>
                  <a:prstGeom prst="curvedConnector3">
                    <a:avLst>
                      <a:gd name="adj1" fmla="val 50000"/>
                    </a:avLst>
                  </a:prstGeom>
                  <a:noFill/>
                  <a:ln w="25400">
                    <a:solidFill>
                      <a:srgbClr val="3333CC"/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187" name="AutoShape 64"/>
                  <p:cNvCxnSpPr>
                    <a:cxnSpLocks noChangeShapeType="1"/>
                    <a:stCxn id="184" idx="5"/>
                    <a:endCxn id="183" idx="0"/>
                  </p:cNvCxnSpPr>
                  <p:nvPr/>
                </p:nvCxnSpPr>
                <p:spPr bwMode="auto">
                  <a:xfrm rot="5400000">
                    <a:off x="4804" y="2650"/>
                    <a:ext cx="388" cy="180"/>
                  </a:xfrm>
                  <a:prstGeom prst="curvedConnector3">
                    <a:avLst>
                      <a:gd name="adj1" fmla="val 50000"/>
                    </a:avLst>
                  </a:prstGeom>
                  <a:noFill/>
                  <a:ln w="25400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</p:cxnSp>
            </p:grpSp>
            <p:sp>
              <p:nvSpPr>
                <p:cNvPr id="181" name="Rectangle 30"/>
                <p:cNvSpPr>
                  <a:spLocks noChangeArrowheads="1"/>
                </p:cNvSpPr>
                <p:nvPr/>
              </p:nvSpPr>
              <p:spPr bwMode="auto">
                <a:xfrm>
                  <a:off x="8266840" y="4609153"/>
                  <a:ext cx="635860" cy="350993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>
                    <a:lnSpc>
                      <a:spcPct val="108000"/>
                    </a:lnSpc>
                    <a:buClr>
                      <a:srgbClr val="000000"/>
                    </a:buClr>
                    <a:buSzPct val="100000"/>
                    <a:buFont typeface="Arial" charset="0"/>
                    <a:buNone/>
                  </a:pPr>
                  <a:endParaRPr lang="en-US" sz="1800" dirty="0"/>
                </a:p>
              </p:txBody>
            </p:sp>
          </p:grpSp>
          <p:cxnSp>
            <p:nvCxnSpPr>
              <p:cNvPr id="179" name="AutoShape 64"/>
              <p:cNvCxnSpPr>
                <a:cxnSpLocks noChangeShapeType="1"/>
                <a:stCxn id="184" idx="3"/>
                <a:endCxn id="183" idx="0"/>
              </p:cNvCxnSpPr>
              <p:nvPr/>
            </p:nvCxnSpPr>
            <p:spPr bwMode="auto">
              <a:xfrm rot="16200000" flipH="1">
                <a:off x="7538538" y="4472874"/>
                <a:ext cx="534291" cy="6892"/>
              </a:xfrm>
              <a:prstGeom prst="curvedConnector3">
                <a:avLst>
                  <a:gd name="adj1" fmla="val 50000"/>
                </a:avLst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</p:spPr>
          </p:cxnSp>
        </p:grpSp>
        <p:sp>
          <p:nvSpPr>
            <p:cNvPr id="175" name="Oval 53"/>
            <p:cNvSpPr>
              <a:spLocks noChangeArrowheads="1"/>
            </p:cNvSpPr>
            <p:nvPr/>
          </p:nvSpPr>
          <p:spPr bwMode="auto">
            <a:xfrm>
              <a:off x="2657433" y="3281004"/>
              <a:ext cx="490573" cy="28354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defTabSz="914400">
                <a:lnSpc>
                  <a:spcPct val="108000"/>
                </a:lnSpc>
                <a:buClr>
                  <a:srgbClr val="000000"/>
                </a:buClr>
                <a:buSzPct val="100000"/>
                <a:buFont typeface="Arial" charset="0"/>
                <a:buNone/>
              </a:pPr>
              <a:endParaRPr lang="en-US" sz="1800" b="1" dirty="0"/>
            </a:p>
          </p:txBody>
        </p:sp>
        <p:cxnSp>
          <p:nvCxnSpPr>
            <p:cNvPr id="176" name="AutoShape 64"/>
            <p:cNvCxnSpPr>
              <a:cxnSpLocks noChangeShapeType="1"/>
              <a:stCxn id="175" idx="5"/>
              <a:endCxn id="184" idx="0"/>
            </p:cNvCxnSpPr>
            <p:nvPr/>
          </p:nvCxnSpPr>
          <p:spPr bwMode="auto">
            <a:xfrm rot="16200000" flipH="1">
              <a:off x="2868635" y="3730555"/>
              <a:ext cx="450475" cy="35418"/>
            </a:xfrm>
            <a:prstGeom prst="curvedConnector3">
              <a:avLst>
                <a:gd name="adj1" fmla="val 50000"/>
              </a:avLst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177" name="AutoShape 64"/>
            <p:cNvCxnSpPr>
              <a:cxnSpLocks noChangeShapeType="1"/>
              <a:stCxn id="175" idx="3"/>
              <a:endCxn id="183" idx="1"/>
            </p:cNvCxnSpPr>
            <p:nvPr/>
          </p:nvCxnSpPr>
          <p:spPr bwMode="auto">
            <a:xfrm rot="5400000">
              <a:off x="1977045" y="4173082"/>
              <a:ext cx="1402286" cy="102176"/>
            </a:xfrm>
            <a:prstGeom prst="curvedConnector4">
              <a:avLst>
                <a:gd name="adj1" fmla="val 44073"/>
                <a:gd name="adj2" fmla="val 211866"/>
              </a:avLst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</p:spPr>
        </p:cxnSp>
      </p:grpSp>
      <p:grpSp>
        <p:nvGrpSpPr>
          <p:cNvPr id="188" name="Group 187"/>
          <p:cNvGrpSpPr/>
          <p:nvPr/>
        </p:nvGrpSpPr>
        <p:grpSpPr>
          <a:xfrm>
            <a:off x="2296909" y="3505199"/>
            <a:ext cx="560586" cy="749300"/>
            <a:chOff x="7491203" y="2711834"/>
            <a:chExt cx="1316247" cy="2382623"/>
          </a:xfrm>
        </p:grpSpPr>
        <p:grpSp>
          <p:nvGrpSpPr>
            <p:cNvPr id="189" name="Group 163"/>
            <p:cNvGrpSpPr/>
            <p:nvPr/>
          </p:nvGrpSpPr>
          <p:grpSpPr>
            <a:xfrm>
              <a:off x="7491203" y="2711830"/>
              <a:ext cx="1316247" cy="2382623"/>
              <a:chOff x="7586453" y="2578480"/>
              <a:chExt cx="1316247" cy="2382623"/>
            </a:xfrm>
          </p:grpSpPr>
          <p:grpSp>
            <p:nvGrpSpPr>
              <p:cNvPr id="191" name="Group 67"/>
              <p:cNvGrpSpPr>
                <a:grpSpLocks/>
              </p:cNvGrpSpPr>
              <p:nvPr/>
            </p:nvGrpSpPr>
            <p:grpSpPr bwMode="auto">
              <a:xfrm>
                <a:off x="7586453" y="2578480"/>
                <a:ext cx="998127" cy="2382623"/>
                <a:chOff x="4739" y="1458"/>
                <a:chExt cx="529" cy="1731"/>
              </a:xfrm>
            </p:grpSpPr>
            <p:sp>
              <p:nvSpPr>
                <p:cNvPr id="193" name="Rectangle 49"/>
                <p:cNvSpPr>
                  <a:spLocks noChangeArrowheads="1"/>
                </p:cNvSpPr>
                <p:nvPr/>
              </p:nvSpPr>
              <p:spPr bwMode="auto">
                <a:xfrm>
                  <a:off x="4739" y="2934"/>
                  <a:ext cx="337" cy="255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>
                    <a:lnSpc>
                      <a:spcPct val="108000"/>
                    </a:lnSpc>
                    <a:buClr>
                      <a:srgbClr val="000000"/>
                    </a:buClr>
                    <a:buSzPct val="100000"/>
                    <a:buFont typeface="Arial" charset="0"/>
                    <a:buNone/>
                  </a:pPr>
                  <a:endParaRPr lang="en-US" sz="1800" dirty="0"/>
                </a:p>
              </p:txBody>
            </p:sp>
            <p:sp>
              <p:nvSpPr>
                <p:cNvPr id="194" name="Oval 53"/>
                <p:cNvSpPr>
                  <a:spLocks noChangeArrowheads="1"/>
                </p:cNvSpPr>
                <p:nvPr/>
              </p:nvSpPr>
              <p:spPr bwMode="auto">
                <a:xfrm>
                  <a:off x="4920" y="1973"/>
                  <a:ext cx="260" cy="206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 defTabSz="914400">
                    <a:lnSpc>
                      <a:spcPct val="108000"/>
                    </a:lnSpc>
                    <a:buClr>
                      <a:srgbClr val="000000"/>
                    </a:buClr>
                    <a:buSzPct val="100000"/>
                    <a:buFont typeface="Arial" charset="0"/>
                    <a:buNone/>
                  </a:pPr>
                  <a:endParaRPr lang="en-US" sz="1800" b="1" dirty="0"/>
                </a:p>
              </p:txBody>
            </p:sp>
            <p:sp>
              <p:nvSpPr>
                <p:cNvPr id="195" name="Rectangle 56"/>
                <p:cNvSpPr>
                  <a:spLocks noChangeArrowheads="1"/>
                </p:cNvSpPr>
                <p:nvPr/>
              </p:nvSpPr>
              <p:spPr bwMode="auto">
                <a:xfrm>
                  <a:off x="4883" y="1458"/>
                  <a:ext cx="337" cy="255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>
                    <a:lnSpc>
                      <a:spcPct val="108000"/>
                    </a:lnSpc>
                    <a:buClr>
                      <a:srgbClr val="000000"/>
                    </a:buClr>
                    <a:buSzPct val="100000"/>
                    <a:buFont typeface="Arial" charset="0"/>
                    <a:buNone/>
                  </a:pPr>
                  <a:endParaRPr lang="en-US" sz="1800"/>
                </a:p>
              </p:txBody>
            </p:sp>
            <p:cxnSp>
              <p:nvCxnSpPr>
                <p:cNvPr id="196" name="AutoShape 61"/>
                <p:cNvCxnSpPr>
                  <a:cxnSpLocks noChangeShapeType="1"/>
                  <a:stCxn id="195" idx="2"/>
                  <a:endCxn id="194" idx="0"/>
                </p:cNvCxnSpPr>
                <p:nvPr/>
              </p:nvCxnSpPr>
              <p:spPr bwMode="auto">
                <a:xfrm rot="5400000">
                  <a:off x="4921" y="1842"/>
                  <a:ext cx="260" cy="2"/>
                </a:xfrm>
                <a:prstGeom prst="curvedConnector3">
                  <a:avLst>
                    <a:gd name="adj1" fmla="val 50000"/>
                  </a:avLst>
                </a:prstGeom>
                <a:noFill/>
                <a:ln w="25400">
                  <a:solidFill>
                    <a:srgbClr val="3333CC"/>
                  </a:solidFill>
                  <a:round/>
                  <a:headEnd/>
                  <a:tailEnd/>
                </a:ln>
              </p:spPr>
            </p:cxnSp>
            <p:cxnSp>
              <p:nvCxnSpPr>
                <p:cNvPr id="197" name="AutoShape 64"/>
                <p:cNvCxnSpPr>
                  <a:cxnSpLocks noChangeShapeType="1"/>
                  <a:stCxn id="194" idx="4"/>
                  <a:endCxn id="192" idx="0"/>
                </p:cNvCxnSpPr>
                <p:nvPr/>
              </p:nvCxnSpPr>
              <p:spPr bwMode="auto">
                <a:xfrm rot="16200000" flipH="1">
                  <a:off x="4782" y="2447"/>
                  <a:ext cx="754" cy="218"/>
                </a:xfrm>
                <a:prstGeom prst="curvedConnector3">
                  <a:avLst>
                    <a:gd name="adj1" fmla="val 50000"/>
                  </a:avLst>
                </a:prstGeom>
                <a:noFill/>
                <a:ln w="25400">
                  <a:solidFill>
                    <a:srgbClr val="FF0000"/>
                  </a:solidFill>
                  <a:round/>
                  <a:headEnd/>
                  <a:tailEnd/>
                </a:ln>
              </p:spPr>
            </p:cxnSp>
          </p:grpSp>
          <p:sp>
            <p:nvSpPr>
              <p:cNvPr id="192" name="Rectangle 30"/>
              <p:cNvSpPr>
                <a:spLocks noChangeArrowheads="1"/>
              </p:cNvSpPr>
              <p:nvPr/>
            </p:nvSpPr>
            <p:spPr bwMode="auto">
              <a:xfrm>
                <a:off x="8266840" y="4609153"/>
                <a:ext cx="635860" cy="350993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>
                  <a:lnSpc>
                    <a:spcPct val="108000"/>
                  </a:lnSpc>
                  <a:buClr>
                    <a:srgbClr val="000000"/>
                  </a:buClr>
                  <a:buSzPct val="100000"/>
                  <a:buFont typeface="Arial" charset="0"/>
                  <a:buNone/>
                </a:pPr>
                <a:endParaRPr lang="en-US" sz="1800" dirty="0"/>
              </a:p>
            </p:txBody>
          </p:sp>
        </p:grpSp>
        <p:cxnSp>
          <p:nvCxnSpPr>
            <p:cNvPr id="190" name="AutoShape 64"/>
            <p:cNvCxnSpPr>
              <a:cxnSpLocks noChangeShapeType="1"/>
              <a:stCxn id="194" idx="4"/>
              <a:endCxn id="193" idx="0"/>
            </p:cNvCxnSpPr>
            <p:nvPr/>
          </p:nvCxnSpPr>
          <p:spPr bwMode="auto">
            <a:xfrm rot="5400000">
              <a:off x="7423980" y="4089424"/>
              <a:ext cx="1039215" cy="268872"/>
            </a:xfrm>
            <a:prstGeom prst="curvedConnector3">
              <a:avLst>
                <a:gd name="adj1" fmla="val 50000"/>
              </a:avLst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</p:spPr>
        </p:cxnSp>
      </p:grpSp>
      <p:pic>
        <p:nvPicPr>
          <p:cNvPr id="199" name="Picture 19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657600"/>
            <a:ext cx="334170" cy="279400"/>
          </a:xfrm>
          <a:prstGeom prst="rect">
            <a:avLst/>
          </a:prstGeom>
          <a:solidFill>
            <a:schemeClr val="bg1"/>
          </a:solidFill>
        </p:spPr>
      </p:pic>
      <p:grpSp>
        <p:nvGrpSpPr>
          <p:cNvPr id="200" name="Group 199"/>
          <p:cNvGrpSpPr/>
          <p:nvPr/>
        </p:nvGrpSpPr>
        <p:grpSpPr>
          <a:xfrm>
            <a:off x="1306300" y="4946505"/>
            <a:ext cx="395500" cy="882795"/>
            <a:chOff x="7491200" y="2704954"/>
            <a:chExt cx="1316250" cy="2389505"/>
          </a:xfrm>
        </p:grpSpPr>
        <p:grpSp>
          <p:nvGrpSpPr>
            <p:cNvPr id="201" name="Group 163"/>
            <p:cNvGrpSpPr/>
            <p:nvPr/>
          </p:nvGrpSpPr>
          <p:grpSpPr>
            <a:xfrm>
              <a:off x="7491200" y="2704954"/>
              <a:ext cx="1316250" cy="2389505"/>
              <a:chOff x="7586450" y="2571604"/>
              <a:chExt cx="1316250" cy="2389505"/>
            </a:xfrm>
          </p:grpSpPr>
          <p:grpSp>
            <p:nvGrpSpPr>
              <p:cNvPr id="203" name="Group 67"/>
              <p:cNvGrpSpPr>
                <a:grpSpLocks/>
              </p:cNvGrpSpPr>
              <p:nvPr/>
            </p:nvGrpSpPr>
            <p:grpSpPr bwMode="auto">
              <a:xfrm>
                <a:off x="7586450" y="2571604"/>
                <a:ext cx="652839" cy="2389505"/>
                <a:chOff x="4739" y="1453"/>
                <a:chExt cx="346" cy="1736"/>
              </a:xfrm>
            </p:grpSpPr>
            <p:sp>
              <p:nvSpPr>
                <p:cNvPr id="205" name="Rectangle 49"/>
                <p:cNvSpPr>
                  <a:spLocks noChangeArrowheads="1"/>
                </p:cNvSpPr>
                <p:nvPr/>
              </p:nvSpPr>
              <p:spPr bwMode="auto">
                <a:xfrm>
                  <a:off x="4739" y="2934"/>
                  <a:ext cx="337" cy="255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>
                    <a:lnSpc>
                      <a:spcPct val="108000"/>
                    </a:lnSpc>
                    <a:buClr>
                      <a:srgbClr val="000000"/>
                    </a:buClr>
                    <a:buSzPct val="100000"/>
                    <a:buFont typeface="Arial" charset="0"/>
                    <a:buNone/>
                  </a:pPr>
                  <a:endParaRPr lang="en-US" sz="1800" dirty="0"/>
                </a:p>
              </p:txBody>
            </p:sp>
            <p:sp>
              <p:nvSpPr>
                <p:cNvPr id="206" name="Oval 53"/>
                <p:cNvSpPr>
                  <a:spLocks noChangeArrowheads="1"/>
                </p:cNvSpPr>
                <p:nvPr/>
              </p:nvSpPr>
              <p:spPr bwMode="auto">
                <a:xfrm>
                  <a:off x="4782" y="1973"/>
                  <a:ext cx="260" cy="206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 defTabSz="914400">
                    <a:lnSpc>
                      <a:spcPct val="108000"/>
                    </a:lnSpc>
                    <a:buClr>
                      <a:srgbClr val="000000"/>
                    </a:buClr>
                    <a:buSzPct val="100000"/>
                    <a:buFont typeface="Arial" charset="0"/>
                    <a:buNone/>
                  </a:pPr>
                  <a:endParaRPr lang="en-US" sz="1800" b="1" dirty="0"/>
                </a:p>
              </p:txBody>
            </p:sp>
            <p:sp>
              <p:nvSpPr>
                <p:cNvPr id="207" name="Rectangle 56"/>
                <p:cNvSpPr>
                  <a:spLocks noChangeArrowheads="1"/>
                </p:cNvSpPr>
                <p:nvPr/>
              </p:nvSpPr>
              <p:spPr bwMode="auto">
                <a:xfrm>
                  <a:off x="4748" y="1453"/>
                  <a:ext cx="337" cy="255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>
                    <a:lnSpc>
                      <a:spcPct val="108000"/>
                    </a:lnSpc>
                    <a:buClr>
                      <a:srgbClr val="000000"/>
                    </a:buClr>
                    <a:buSzPct val="100000"/>
                    <a:buFont typeface="Arial" charset="0"/>
                    <a:buNone/>
                  </a:pPr>
                  <a:endParaRPr lang="en-US" sz="1800"/>
                </a:p>
              </p:txBody>
            </p:sp>
            <p:cxnSp>
              <p:nvCxnSpPr>
                <p:cNvPr id="209" name="AutoShape 61"/>
                <p:cNvCxnSpPr>
                  <a:cxnSpLocks noChangeShapeType="1"/>
                  <a:stCxn id="207" idx="2"/>
                  <a:endCxn id="206" idx="0"/>
                </p:cNvCxnSpPr>
                <p:nvPr/>
              </p:nvCxnSpPr>
              <p:spPr bwMode="auto">
                <a:xfrm rot="5400000">
                  <a:off x="4782" y="1838"/>
                  <a:ext cx="265" cy="5"/>
                </a:xfrm>
                <a:prstGeom prst="curvedConnector3">
                  <a:avLst>
                    <a:gd name="adj1" fmla="val 50000"/>
                  </a:avLst>
                </a:prstGeom>
                <a:noFill/>
                <a:ln w="25400">
                  <a:solidFill>
                    <a:srgbClr val="3333CC"/>
                  </a:solidFill>
                  <a:round/>
                  <a:headEnd/>
                  <a:tailEnd/>
                </a:ln>
              </p:spPr>
            </p:cxnSp>
            <p:cxnSp>
              <p:nvCxnSpPr>
                <p:cNvPr id="216" name="AutoShape 64"/>
                <p:cNvCxnSpPr>
                  <a:cxnSpLocks noChangeShapeType="1"/>
                  <a:stCxn id="206" idx="5"/>
                  <a:endCxn id="205" idx="0"/>
                </p:cNvCxnSpPr>
                <p:nvPr/>
              </p:nvCxnSpPr>
              <p:spPr bwMode="auto">
                <a:xfrm rot="5400000">
                  <a:off x="4563" y="2493"/>
                  <a:ext cx="785" cy="96"/>
                </a:xfrm>
                <a:prstGeom prst="curvedConnector3">
                  <a:avLst>
                    <a:gd name="adj1" fmla="val 50000"/>
                  </a:avLst>
                </a:prstGeom>
                <a:noFill/>
                <a:ln w="25400">
                  <a:solidFill>
                    <a:srgbClr val="FF0000"/>
                  </a:solidFill>
                  <a:round/>
                  <a:headEnd/>
                  <a:tailEnd/>
                </a:ln>
              </p:spPr>
            </p:cxnSp>
          </p:grpSp>
          <p:sp>
            <p:nvSpPr>
              <p:cNvPr id="204" name="Rectangle 30"/>
              <p:cNvSpPr>
                <a:spLocks noChangeArrowheads="1"/>
              </p:cNvSpPr>
              <p:nvPr/>
            </p:nvSpPr>
            <p:spPr bwMode="auto">
              <a:xfrm>
                <a:off x="8266840" y="4609153"/>
                <a:ext cx="635860" cy="350993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>
                  <a:lnSpc>
                    <a:spcPct val="108000"/>
                  </a:lnSpc>
                  <a:buClr>
                    <a:srgbClr val="000000"/>
                  </a:buClr>
                  <a:buSzPct val="100000"/>
                  <a:buFont typeface="Arial" charset="0"/>
                  <a:buNone/>
                </a:pPr>
                <a:endParaRPr lang="en-US" sz="1800" dirty="0"/>
              </a:p>
            </p:txBody>
          </p:sp>
        </p:grpSp>
        <p:cxnSp>
          <p:nvCxnSpPr>
            <p:cNvPr id="202" name="AutoShape 64"/>
            <p:cNvCxnSpPr>
              <a:cxnSpLocks noChangeShapeType="1"/>
              <a:stCxn id="206" idx="3"/>
              <a:endCxn id="205" idx="0"/>
            </p:cNvCxnSpPr>
            <p:nvPr/>
          </p:nvCxnSpPr>
          <p:spPr bwMode="auto">
            <a:xfrm rot="16200000" flipH="1">
              <a:off x="7186302" y="4120635"/>
              <a:ext cx="1080739" cy="164922"/>
            </a:xfrm>
            <a:prstGeom prst="curvedConnector3">
              <a:avLst>
                <a:gd name="adj1" fmla="val 50000"/>
              </a:avLst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</p:spPr>
        </p:cxnSp>
      </p:grpSp>
      <p:pic>
        <p:nvPicPr>
          <p:cNvPr id="217" name="Picture 2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3000" y="3695700"/>
            <a:ext cx="334170" cy="279400"/>
          </a:xfrm>
          <a:prstGeom prst="rect">
            <a:avLst/>
          </a:prstGeom>
          <a:solidFill>
            <a:schemeClr val="bg1"/>
          </a:solidFill>
        </p:spPr>
      </p:pic>
      <p:grpSp>
        <p:nvGrpSpPr>
          <p:cNvPr id="218" name="Group 217"/>
          <p:cNvGrpSpPr/>
          <p:nvPr/>
        </p:nvGrpSpPr>
        <p:grpSpPr>
          <a:xfrm>
            <a:off x="1814309" y="5067299"/>
            <a:ext cx="560586" cy="749300"/>
            <a:chOff x="7491203" y="2711834"/>
            <a:chExt cx="1316247" cy="2382623"/>
          </a:xfrm>
        </p:grpSpPr>
        <p:grpSp>
          <p:nvGrpSpPr>
            <p:cNvPr id="219" name="Group 163"/>
            <p:cNvGrpSpPr/>
            <p:nvPr/>
          </p:nvGrpSpPr>
          <p:grpSpPr>
            <a:xfrm>
              <a:off x="7491203" y="2711828"/>
              <a:ext cx="1316247" cy="2382623"/>
              <a:chOff x="7586453" y="2578478"/>
              <a:chExt cx="1316247" cy="2382623"/>
            </a:xfrm>
          </p:grpSpPr>
          <p:grpSp>
            <p:nvGrpSpPr>
              <p:cNvPr id="221" name="Group 67"/>
              <p:cNvGrpSpPr>
                <a:grpSpLocks/>
              </p:cNvGrpSpPr>
              <p:nvPr/>
            </p:nvGrpSpPr>
            <p:grpSpPr bwMode="auto">
              <a:xfrm>
                <a:off x="7586453" y="2578478"/>
                <a:ext cx="998127" cy="2382623"/>
                <a:chOff x="4739" y="1458"/>
                <a:chExt cx="529" cy="1731"/>
              </a:xfrm>
            </p:grpSpPr>
            <p:sp>
              <p:nvSpPr>
                <p:cNvPr id="223" name="Rectangle 49"/>
                <p:cNvSpPr>
                  <a:spLocks noChangeArrowheads="1"/>
                </p:cNvSpPr>
                <p:nvPr/>
              </p:nvSpPr>
              <p:spPr bwMode="auto">
                <a:xfrm>
                  <a:off x="4739" y="2934"/>
                  <a:ext cx="337" cy="255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>
                    <a:lnSpc>
                      <a:spcPct val="108000"/>
                    </a:lnSpc>
                    <a:buClr>
                      <a:srgbClr val="000000"/>
                    </a:buClr>
                    <a:buSzPct val="100000"/>
                    <a:buFont typeface="Arial" charset="0"/>
                    <a:buNone/>
                  </a:pPr>
                  <a:endParaRPr lang="en-US" sz="1800" dirty="0"/>
                </a:p>
              </p:txBody>
            </p:sp>
            <p:sp>
              <p:nvSpPr>
                <p:cNvPr id="224" name="Oval 53"/>
                <p:cNvSpPr>
                  <a:spLocks noChangeArrowheads="1"/>
                </p:cNvSpPr>
                <p:nvPr/>
              </p:nvSpPr>
              <p:spPr bwMode="auto">
                <a:xfrm>
                  <a:off x="4920" y="1973"/>
                  <a:ext cx="260" cy="206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 defTabSz="914400">
                    <a:lnSpc>
                      <a:spcPct val="108000"/>
                    </a:lnSpc>
                    <a:buClr>
                      <a:srgbClr val="000000"/>
                    </a:buClr>
                    <a:buSzPct val="100000"/>
                    <a:buFont typeface="Arial" charset="0"/>
                    <a:buNone/>
                  </a:pPr>
                  <a:endParaRPr lang="en-US" sz="1800" b="1" dirty="0"/>
                </a:p>
              </p:txBody>
            </p:sp>
            <p:sp>
              <p:nvSpPr>
                <p:cNvPr id="225" name="Rectangle 56"/>
                <p:cNvSpPr>
                  <a:spLocks noChangeArrowheads="1"/>
                </p:cNvSpPr>
                <p:nvPr/>
              </p:nvSpPr>
              <p:spPr bwMode="auto">
                <a:xfrm>
                  <a:off x="4883" y="1458"/>
                  <a:ext cx="337" cy="255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>
                    <a:lnSpc>
                      <a:spcPct val="108000"/>
                    </a:lnSpc>
                    <a:buClr>
                      <a:srgbClr val="000000"/>
                    </a:buClr>
                    <a:buSzPct val="100000"/>
                    <a:buFont typeface="Arial" charset="0"/>
                    <a:buNone/>
                  </a:pPr>
                  <a:endParaRPr lang="en-US" sz="1800"/>
                </a:p>
              </p:txBody>
            </p:sp>
            <p:cxnSp>
              <p:nvCxnSpPr>
                <p:cNvPr id="226" name="AutoShape 61"/>
                <p:cNvCxnSpPr>
                  <a:cxnSpLocks noChangeShapeType="1"/>
                  <a:stCxn id="225" idx="2"/>
                  <a:endCxn id="224" idx="0"/>
                </p:cNvCxnSpPr>
                <p:nvPr/>
              </p:nvCxnSpPr>
              <p:spPr bwMode="auto">
                <a:xfrm rot="5400000">
                  <a:off x="4921" y="1842"/>
                  <a:ext cx="260" cy="2"/>
                </a:xfrm>
                <a:prstGeom prst="curvedConnector3">
                  <a:avLst>
                    <a:gd name="adj1" fmla="val 50000"/>
                  </a:avLst>
                </a:prstGeom>
                <a:noFill/>
                <a:ln w="25400">
                  <a:solidFill>
                    <a:srgbClr val="3333CC"/>
                  </a:solidFill>
                  <a:round/>
                  <a:headEnd/>
                  <a:tailEnd/>
                </a:ln>
              </p:spPr>
            </p:cxnSp>
            <p:cxnSp>
              <p:nvCxnSpPr>
                <p:cNvPr id="228" name="AutoShape 64"/>
                <p:cNvCxnSpPr>
                  <a:cxnSpLocks noChangeShapeType="1"/>
                  <a:stCxn id="224" idx="4"/>
                  <a:endCxn id="222" idx="0"/>
                </p:cNvCxnSpPr>
                <p:nvPr/>
              </p:nvCxnSpPr>
              <p:spPr bwMode="auto">
                <a:xfrm rot="16200000" flipH="1">
                  <a:off x="4782" y="2447"/>
                  <a:ext cx="754" cy="218"/>
                </a:xfrm>
                <a:prstGeom prst="curvedConnector3">
                  <a:avLst>
                    <a:gd name="adj1" fmla="val 50000"/>
                  </a:avLst>
                </a:prstGeom>
                <a:noFill/>
                <a:ln w="25400">
                  <a:solidFill>
                    <a:srgbClr val="FF0000"/>
                  </a:solidFill>
                  <a:round/>
                  <a:headEnd/>
                  <a:tailEnd/>
                </a:ln>
              </p:spPr>
            </p:cxnSp>
          </p:grpSp>
          <p:sp>
            <p:nvSpPr>
              <p:cNvPr id="222" name="Rectangle 30"/>
              <p:cNvSpPr>
                <a:spLocks noChangeArrowheads="1"/>
              </p:cNvSpPr>
              <p:nvPr/>
            </p:nvSpPr>
            <p:spPr bwMode="auto">
              <a:xfrm>
                <a:off x="8266840" y="4609153"/>
                <a:ext cx="635860" cy="350993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>
                  <a:lnSpc>
                    <a:spcPct val="108000"/>
                  </a:lnSpc>
                  <a:buClr>
                    <a:srgbClr val="000000"/>
                  </a:buClr>
                  <a:buSzPct val="100000"/>
                  <a:buFont typeface="Arial" charset="0"/>
                  <a:buNone/>
                </a:pPr>
                <a:endParaRPr lang="en-US" sz="1800" dirty="0"/>
              </a:p>
            </p:txBody>
          </p:sp>
        </p:grpSp>
        <p:cxnSp>
          <p:nvCxnSpPr>
            <p:cNvPr id="220" name="AutoShape 64"/>
            <p:cNvCxnSpPr>
              <a:cxnSpLocks noChangeShapeType="1"/>
              <a:stCxn id="224" idx="4"/>
              <a:endCxn id="223" idx="0"/>
            </p:cNvCxnSpPr>
            <p:nvPr/>
          </p:nvCxnSpPr>
          <p:spPr bwMode="auto">
            <a:xfrm rot="5400000">
              <a:off x="7423980" y="4089424"/>
              <a:ext cx="1039215" cy="268872"/>
            </a:xfrm>
            <a:prstGeom prst="curvedConnector3">
              <a:avLst>
                <a:gd name="adj1" fmla="val 50000"/>
              </a:avLst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</p:spPr>
        </p:cxnSp>
      </p:grpSp>
      <p:sp>
        <p:nvSpPr>
          <p:cNvPr id="227" name="Oval 22"/>
          <p:cNvSpPr>
            <a:spLocks noChangeArrowheads="1"/>
          </p:cNvSpPr>
          <p:nvPr/>
        </p:nvSpPr>
        <p:spPr bwMode="auto">
          <a:xfrm>
            <a:off x="1942791" y="2179985"/>
            <a:ext cx="305145" cy="189031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8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endParaRPr lang="en-US" sz="1800" b="1" dirty="0"/>
          </a:p>
        </p:txBody>
      </p:sp>
      <p:sp>
        <p:nvSpPr>
          <p:cNvPr id="229" name="Oval 22"/>
          <p:cNvSpPr>
            <a:spLocks noChangeArrowheads="1"/>
          </p:cNvSpPr>
          <p:nvPr/>
        </p:nvSpPr>
        <p:spPr bwMode="auto">
          <a:xfrm>
            <a:off x="1498291" y="2167285"/>
            <a:ext cx="305145" cy="189031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8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endParaRPr lang="en-US" sz="1800" b="1" dirty="0"/>
          </a:p>
        </p:txBody>
      </p:sp>
      <p:sp>
        <p:nvSpPr>
          <p:cNvPr id="231" name="Oval 22"/>
          <p:cNvSpPr>
            <a:spLocks noChangeArrowheads="1"/>
          </p:cNvSpPr>
          <p:nvPr/>
        </p:nvSpPr>
        <p:spPr bwMode="auto">
          <a:xfrm>
            <a:off x="2323791" y="2186335"/>
            <a:ext cx="305145" cy="189031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8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endParaRPr lang="en-US" sz="1800" b="1" dirty="0"/>
          </a:p>
        </p:txBody>
      </p:sp>
      <p:pic>
        <p:nvPicPr>
          <p:cNvPr id="230" name="Picture 2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1400" y="2095500"/>
            <a:ext cx="349360" cy="2921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13889 -0.00185 " pathEditMode="relative" ptsTypes="AA">
                                      <p:cBhvr>
                                        <p:cTn id="99" dur="20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0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13889 -0.00185 " pathEditMode="relative" ptsTypes="AA">
                                      <p:cBhvr>
                                        <p:cTn id="101" dur="20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animBg="1"/>
      <p:bldP spid="88" grpId="0" animBg="1"/>
      <p:bldP spid="227" grpId="0" animBg="1"/>
      <p:bldP spid="227" grpId="1" animBg="1"/>
      <p:bldP spid="229" grpId="0" animBg="1"/>
      <p:bldP spid="229" grpId="1" animBg="1"/>
      <p:bldP spid="231" grpId="0" animBg="1"/>
      <p:bldP spid="231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2"/>
          <p:cNvSpPr>
            <a:spLocks noGrp="1" noChangeArrowheads="1"/>
          </p:cNvSpPr>
          <p:nvPr>
            <p:ph type="title"/>
          </p:nvPr>
        </p:nvSpPr>
        <p:spPr>
          <a:xfrm>
            <a:off x="374073" y="163945"/>
            <a:ext cx="84582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Trace </a:t>
            </a:r>
            <a:r>
              <a:rPr lang="en-US" dirty="0"/>
              <a:t>Z</a:t>
            </a:r>
            <a:r>
              <a:rPr lang="en-US" dirty="0" smtClean="0"/>
              <a:t>DD Gains</a:t>
            </a:r>
            <a:endParaRPr lang="en-US" dirty="0"/>
          </a:p>
        </p:txBody>
      </p:sp>
      <p:pic>
        <p:nvPicPr>
          <p:cNvPr id="87" name="Picture 86" descr="dinrdySize.pdf"/>
          <p:cNvPicPr>
            <a:picLocks noChangeAspect="1"/>
          </p:cNvPicPr>
          <p:nvPr/>
        </p:nvPicPr>
        <mc:AlternateContent xmlns:ma="http://schemas.microsoft.com/office/mac/drawingml/2008/main">
          <mc:Choice Requires="ma">
            <p:blipFill>
              <a:blip r:embed="rId4"/>
              <a:stretch>
                <a:fillRect/>
              </a:stretch>
            </p:blipFill>
          </mc:Choice>
          <mc:Fallback xmlns:p="http://schemas.openxmlformats.org/presentationml/2006/main" xmlns:mv="urn:schemas-microsoft-com:mac:vml" xmlns:mc="http://schemas.openxmlformats.org/markup-compatibility/2006" xmlns:r="http://schemas.openxmlformats.org/officeDocument/2006/relationships" xmlns:a="http://schemas.openxmlformats.org/drawingml/2006/main" xmlns=""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330199" y="1244600"/>
            <a:ext cx="8196743" cy="4254500"/>
          </a:xfrm>
          <a:prstGeom prst="rect">
            <a:avLst/>
          </a:prstGeom>
        </p:spPr>
      </p:pic>
      <p:sp>
        <p:nvSpPr>
          <p:cNvPr id="88" name="Text Box 6"/>
          <p:cNvSpPr txBox="1">
            <a:spLocks noChangeArrowheads="1"/>
          </p:cNvSpPr>
          <p:nvPr/>
        </p:nvSpPr>
        <p:spPr bwMode="auto">
          <a:xfrm>
            <a:off x="3622675" y="5510213"/>
            <a:ext cx="25161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defTabSz="914400"/>
            <a:r>
              <a:rPr lang="en-US" dirty="0"/>
              <a:t>~ 20% Reduction</a:t>
            </a:r>
          </a:p>
        </p:txBody>
      </p:sp>
      <p:pic>
        <p:nvPicPr>
          <p:cNvPr id="5" name="Picture 4" descr="dindinSize.pdf"/>
          <p:cNvPicPr>
            <a:picLocks noChangeAspect="1"/>
          </p:cNvPicPr>
          <p:nvPr/>
        </p:nvPicPr>
        <mc:AlternateContent xmlns:ma="http://schemas.microsoft.com/office/mac/drawingml/2008/main">
          <mc:Choice Requires="ma">
            <p:blipFill>
              <a:blip r:embed="rId6"/>
              <a:srcRect l="75429" t="4954" r="1371" b="81908"/>
              <a:stretch>
                <a:fillRect/>
              </a:stretch>
            </p:blipFill>
          </mc:Choice>
          <mc:Fallback xmlns:p="http://schemas.openxmlformats.org/presentationml/2006/main" xmlns:mv="urn:schemas-microsoft-com:mac:vml" xmlns:mc="http://schemas.openxmlformats.org/markup-compatibility/2006" xmlns:r="http://schemas.openxmlformats.org/officeDocument/2006/relationships" xmlns:a="http://schemas.openxmlformats.org/drawingml/2006/main" xmlns="">
            <p:blipFill>
              <a:blip r:embed="rId7"/>
              <a:srcRect l="75429" t="4954" r="1371" b="81908"/>
              <a:stretch>
                <a:fillRect/>
              </a:stretch>
            </p:blipFill>
          </mc:Fallback>
        </mc:AlternateContent>
        <p:spPr>
          <a:xfrm>
            <a:off x="6689065" y="1516451"/>
            <a:ext cx="1553463" cy="45790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196850"/>
            <a:ext cx="8462963" cy="1057275"/>
          </a:xfrm>
        </p:spPr>
        <p:txBody>
          <a:bodyPr lIns="0" tIns="0" rIns="0" bIns="0"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/>
              <a:t>Motivation</a:t>
            </a:r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1" y="1738747"/>
            <a:ext cx="6045200" cy="547254"/>
          </a:xfrm>
        </p:spPr>
        <p:txBody>
          <a:bodyPr lIns="0" tIns="0" rIns="0" bIns="0"/>
          <a:lstStyle/>
          <a:p>
            <a:pPr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 smtClean="0"/>
              <a:t>Tools can be useful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36800" y="5600700"/>
            <a:ext cx="51290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Representation take days to create!</a:t>
            </a:r>
            <a:endParaRPr lang="en-US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51165" y="2800928"/>
            <a:ext cx="4682835" cy="6788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kumimoji="0" lang="en-GB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ParaMeter</a:t>
            </a:r>
            <a:endParaRPr kumimoji="0" lang="en-GB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5045364" y="2094924"/>
            <a:ext cx="3348181" cy="2872454"/>
            <a:chOff x="6895521" y="3030105"/>
            <a:chExt cx="1775114" cy="1718347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95521" y="3030105"/>
              <a:ext cx="1763569" cy="1591605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7332974" y="4582747"/>
              <a:ext cx="1337661" cy="1657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i="1" dirty="0" err="1" smtClean="0"/>
                <a:t>Fabrel</a:t>
              </a:r>
              <a:r>
                <a:rPr lang="en-US" sz="1200" i="1" dirty="0" smtClean="0"/>
                <a:t> Studio</a:t>
              </a:r>
              <a:endParaRPr lang="en-US" sz="1200" i="1" dirty="0"/>
            </a:p>
          </p:txBody>
        </p:sp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76091" y="1152670"/>
            <a:ext cx="3430875" cy="343087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55782" y="3972790"/>
            <a:ext cx="371127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/>
              <a:buChar char="•"/>
            </a:pPr>
            <a:r>
              <a:rPr lang="en-US" sz="3200" dirty="0" smtClean="0"/>
              <a:t> Are they useable?</a:t>
            </a:r>
            <a:endParaRPr lang="en-US" sz="3200" dirty="0"/>
          </a:p>
        </p:txBody>
      </p:sp>
    </p:spTree>
    <p:custDataLst>
      <p:tags r:id="rId1"/>
    </p:custData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2"/>
          <p:cNvSpPr>
            <a:spLocks noGrp="1" noChangeArrowheads="1"/>
          </p:cNvSpPr>
          <p:nvPr>
            <p:ph type="title"/>
          </p:nvPr>
        </p:nvSpPr>
        <p:spPr>
          <a:xfrm>
            <a:off x="374073" y="163945"/>
            <a:ext cx="84582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Trace </a:t>
            </a:r>
            <a:r>
              <a:rPr lang="en-US" dirty="0"/>
              <a:t>Z</a:t>
            </a:r>
            <a:r>
              <a:rPr lang="en-US" dirty="0" smtClean="0"/>
              <a:t>DD Losses</a:t>
            </a:r>
            <a:endParaRPr lang="en-US" dirty="0"/>
          </a:p>
        </p:txBody>
      </p:sp>
      <p:sp>
        <p:nvSpPr>
          <p:cNvPr id="88" name="Text Box 6"/>
          <p:cNvSpPr txBox="1">
            <a:spLocks noChangeArrowheads="1"/>
          </p:cNvSpPr>
          <p:nvPr/>
        </p:nvSpPr>
        <p:spPr bwMode="auto">
          <a:xfrm>
            <a:off x="3952875" y="5256213"/>
            <a:ext cx="162150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defTabSz="914400"/>
            <a:r>
              <a:rPr lang="en-US" dirty="0" smtClean="0"/>
              <a:t>3x Slower!</a:t>
            </a:r>
            <a:endParaRPr lang="en-US" dirty="0"/>
          </a:p>
        </p:txBody>
      </p:sp>
      <p:pic>
        <p:nvPicPr>
          <p:cNvPr id="5" name="Picture 4" descr="dinrdy1xTime.eps"/>
          <p:cNvPicPr>
            <a:picLocks noChangeAspect="1"/>
          </p:cNvPicPr>
          <p:nvPr/>
        </p:nvPicPr>
        <mc:AlternateContent xmlns:ma="http://schemas.microsoft.com/office/mac/drawingml/2008/main">
          <mc:Choice Requires="ma">
            <p:blipFill>
              <a:blip r:embed="rId4"/>
              <a:stretch>
                <a:fillRect/>
              </a:stretch>
            </p:blipFill>
          </mc:Choice>
          <mc:Fallback xmlns:p="http://schemas.openxmlformats.org/presentationml/2006/main" xmlns:mv="urn:schemas-microsoft-com:mac:vml" xmlns:mc="http://schemas.openxmlformats.org/markup-compatibility/2006" xmlns:r="http://schemas.openxmlformats.org/officeDocument/2006/relationships" xmlns:a="http://schemas.openxmlformats.org/drawingml/2006/main" xmlns=""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0" y="1289050"/>
            <a:ext cx="8763000" cy="394335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5" name="Table 154"/>
          <p:cNvGraphicFramePr>
            <a:graphicFrameLocks noGrp="1"/>
          </p:cNvGraphicFramePr>
          <p:nvPr/>
        </p:nvGraphicFramePr>
        <p:xfrm>
          <a:off x="155575" y="2047875"/>
          <a:ext cx="139065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0650"/>
              </a:tblGrid>
              <a:tr h="33083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7" name="Table 146"/>
          <p:cNvGraphicFramePr>
            <a:graphicFrameLocks noGrp="1"/>
          </p:cNvGraphicFramePr>
          <p:nvPr/>
        </p:nvGraphicFramePr>
        <p:xfrm>
          <a:off x="136525" y="2044700"/>
          <a:ext cx="88265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650"/>
              </a:tblGrid>
              <a:tr h="355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48834" name="Rectangle 2"/>
          <p:cNvSpPr>
            <a:spLocks noGrp="1" noChangeArrowheads="1"/>
          </p:cNvSpPr>
          <p:nvPr>
            <p:ph type="title"/>
          </p:nvPr>
        </p:nvSpPr>
        <p:spPr>
          <a:xfrm>
            <a:off x="374073" y="163945"/>
            <a:ext cx="84582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Trace </a:t>
            </a:r>
            <a:r>
              <a:rPr lang="en-US" dirty="0"/>
              <a:t>Z</a:t>
            </a:r>
            <a:r>
              <a:rPr lang="en-US" dirty="0" smtClean="0"/>
              <a:t>DD Construction</a:t>
            </a:r>
            <a:endParaRPr lang="en-US" dirty="0"/>
          </a:p>
        </p:txBody>
      </p:sp>
      <p:sp>
        <p:nvSpPr>
          <p:cNvPr id="124" name="Text Box 16"/>
          <p:cNvSpPr txBox="1">
            <a:spLocks noChangeArrowheads="1"/>
          </p:cNvSpPr>
          <p:nvPr/>
        </p:nvSpPr>
        <p:spPr bwMode="auto">
          <a:xfrm>
            <a:off x="6883400" y="5118352"/>
            <a:ext cx="2260600" cy="3877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lnSpc>
                <a:spcPct val="108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1800" dirty="0" smtClean="0"/>
              <a:t>f</a:t>
            </a:r>
            <a:r>
              <a:rPr lang="en-US" sz="1800" baseline="-25000" dirty="0" smtClean="0"/>
              <a:t>d3 </a:t>
            </a:r>
            <a:r>
              <a:rPr lang="en-US" sz="1800" dirty="0"/>
              <a:t>= (</a:t>
            </a:r>
            <a:r>
              <a:rPr lang="en-US" sz="1800" dirty="0" smtClean="0"/>
              <a:t>X’ </a:t>
            </a:r>
            <a:r>
              <a:rPr lang="en-US" sz="1800" dirty="0"/>
              <a:t>* </a:t>
            </a:r>
            <a:r>
              <a:rPr lang="en-US" sz="1800" dirty="0" smtClean="0"/>
              <a:t>Y’ </a:t>
            </a:r>
            <a:r>
              <a:rPr lang="en-US" sz="1800" dirty="0"/>
              <a:t>* </a:t>
            </a:r>
            <a:r>
              <a:rPr lang="en-US" sz="1800" dirty="0" smtClean="0"/>
              <a:t>Z </a:t>
            </a:r>
            <a:r>
              <a:rPr lang="en-US" sz="1800" dirty="0"/>
              <a:t>* </a:t>
            </a:r>
            <a:r>
              <a:rPr lang="en-US" sz="1800" dirty="0" smtClean="0"/>
              <a:t>W’)</a:t>
            </a:r>
            <a:endParaRPr lang="en-US" sz="1800" dirty="0"/>
          </a:p>
        </p:txBody>
      </p:sp>
      <p:sp>
        <p:nvSpPr>
          <p:cNvPr id="142" name="Text Box 44"/>
          <p:cNvSpPr txBox="1">
            <a:spLocks noChangeArrowheads="1"/>
          </p:cNvSpPr>
          <p:nvPr/>
        </p:nvSpPr>
        <p:spPr bwMode="auto">
          <a:xfrm>
            <a:off x="5135983" y="3862347"/>
            <a:ext cx="375817" cy="486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lnSpc>
                <a:spcPct val="108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dirty="0"/>
              <a:t>=</a:t>
            </a:r>
          </a:p>
        </p:txBody>
      </p:sp>
      <p:sp>
        <p:nvSpPr>
          <p:cNvPr id="143" name="Text Box 45"/>
          <p:cNvSpPr txBox="1">
            <a:spLocks noChangeArrowheads="1"/>
          </p:cNvSpPr>
          <p:nvPr/>
        </p:nvSpPr>
        <p:spPr bwMode="auto">
          <a:xfrm>
            <a:off x="6426428" y="3636638"/>
            <a:ext cx="437921" cy="5519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lnSpc>
                <a:spcPct val="108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2800" dirty="0"/>
              <a:t>+</a:t>
            </a:r>
          </a:p>
        </p:txBody>
      </p:sp>
      <p:sp>
        <p:nvSpPr>
          <p:cNvPr id="182" name="Text Box 93"/>
          <p:cNvSpPr txBox="1">
            <a:spLocks noChangeArrowheads="1"/>
          </p:cNvSpPr>
          <p:nvPr/>
        </p:nvSpPr>
        <p:spPr bwMode="auto">
          <a:xfrm>
            <a:off x="5645622" y="5251124"/>
            <a:ext cx="653578" cy="3877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defTabSz="914400">
              <a:lnSpc>
                <a:spcPct val="108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1800" dirty="0" err="1" smtClean="0"/>
              <a:t>f</a:t>
            </a:r>
            <a:r>
              <a:rPr lang="en-US" sz="1800" baseline="-25000" dirty="0" err="1" smtClean="0"/>
              <a:t>trace</a:t>
            </a:r>
            <a:endParaRPr lang="en-US" sz="1800" dirty="0"/>
          </a:p>
        </p:txBody>
      </p:sp>
      <p:grpSp>
        <p:nvGrpSpPr>
          <p:cNvPr id="2" name="Group 204"/>
          <p:cNvGrpSpPr/>
          <p:nvPr/>
        </p:nvGrpSpPr>
        <p:grpSpPr>
          <a:xfrm>
            <a:off x="7491221" y="3062831"/>
            <a:ext cx="1316229" cy="2031630"/>
            <a:chOff x="7491221" y="3062831"/>
            <a:chExt cx="1316229" cy="2031630"/>
          </a:xfrm>
        </p:grpSpPr>
        <p:grpSp>
          <p:nvGrpSpPr>
            <p:cNvPr id="3" name="Group 163"/>
            <p:cNvGrpSpPr/>
            <p:nvPr/>
          </p:nvGrpSpPr>
          <p:grpSpPr>
            <a:xfrm>
              <a:off x="7491221" y="3062831"/>
              <a:ext cx="1316229" cy="2031630"/>
              <a:chOff x="7586471" y="2929481"/>
              <a:chExt cx="1316229" cy="2031630"/>
            </a:xfrm>
          </p:grpSpPr>
          <p:grpSp>
            <p:nvGrpSpPr>
              <p:cNvPr id="4" name="Group 67"/>
              <p:cNvGrpSpPr>
                <a:grpSpLocks/>
              </p:cNvGrpSpPr>
              <p:nvPr/>
            </p:nvGrpSpPr>
            <p:grpSpPr bwMode="auto">
              <a:xfrm>
                <a:off x="7586471" y="2929481"/>
                <a:ext cx="998129" cy="2031630"/>
                <a:chOff x="4739" y="1713"/>
                <a:chExt cx="529" cy="1476"/>
              </a:xfrm>
            </p:grpSpPr>
            <p:sp>
              <p:nvSpPr>
                <p:cNvPr id="145" name="Rectangle 49"/>
                <p:cNvSpPr>
                  <a:spLocks noChangeArrowheads="1"/>
                </p:cNvSpPr>
                <p:nvPr/>
              </p:nvSpPr>
              <p:spPr bwMode="auto">
                <a:xfrm>
                  <a:off x="4739" y="2934"/>
                  <a:ext cx="337" cy="255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>
                    <a:lnSpc>
                      <a:spcPct val="108000"/>
                    </a:lnSpc>
                    <a:buClr>
                      <a:srgbClr val="000000"/>
                    </a:buClr>
                    <a:buSzPct val="100000"/>
                    <a:buFont typeface="Arial" charset="0"/>
                    <a:buNone/>
                  </a:pPr>
                  <a:r>
                    <a:rPr lang="en-US" sz="1800"/>
                    <a:t>1</a:t>
                  </a:r>
                </a:p>
              </p:txBody>
            </p:sp>
            <p:sp>
              <p:nvSpPr>
                <p:cNvPr id="148" name="Oval 53"/>
                <p:cNvSpPr>
                  <a:spLocks noChangeArrowheads="1"/>
                </p:cNvSpPr>
                <p:nvPr/>
              </p:nvSpPr>
              <p:spPr bwMode="auto">
                <a:xfrm>
                  <a:off x="4920" y="1973"/>
                  <a:ext cx="260" cy="206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 defTabSz="914400">
                    <a:lnSpc>
                      <a:spcPct val="108000"/>
                    </a:lnSpc>
                    <a:buClr>
                      <a:srgbClr val="000000"/>
                    </a:buClr>
                    <a:buSzPct val="100000"/>
                    <a:buFont typeface="Arial" charset="0"/>
                    <a:buNone/>
                  </a:pPr>
                  <a:r>
                    <a:rPr lang="en-US" sz="1800" b="1" dirty="0" smtClean="0"/>
                    <a:t>Z</a:t>
                  </a:r>
                  <a:endParaRPr lang="en-US" sz="1800" b="1" dirty="0"/>
                </a:p>
              </p:txBody>
            </p:sp>
            <p:cxnSp>
              <p:nvCxnSpPr>
                <p:cNvPr id="156" name="AutoShape 61"/>
                <p:cNvCxnSpPr>
                  <a:cxnSpLocks noChangeShapeType="1"/>
                  <a:endCxn id="148" idx="0"/>
                </p:cNvCxnSpPr>
                <p:nvPr/>
              </p:nvCxnSpPr>
              <p:spPr bwMode="auto">
                <a:xfrm rot="5400000">
                  <a:off x="4921" y="1842"/>
                  <a:ext cx="260" cy="2"/>
                </a:xfrm>
                <a:prstGeom prst="curvedConnector3">
                  <a:avLst>
                    <a:gd name="adj1" fmla="val 50000"/>
                  </a:avLst>
                </a:prstGeom>
                <a:noFill/>
                <a:ln w="25400">
                  <a:solidFill>
                    <a:srgbClr val="3333CC"/>
                  </a:solidFill>
                  <a:round/>
                  <a:headEnd/>
                  <a:tailEnd/>
                </a:ln>
              </p:spPr>
            </p:cxnSp>
            <p:cxnSp>
              <p:nvCxnSpPr>
                <p:cNvPr id="159" name="AutoShape 64"/>
                <p:cNvCxnSpPr>
                  <a:cxnSpLocks noChangeShapeType="1"/>
                  <a:stCxn id="148" idx="4"/>
                  <a:endCxn id="119" idx="0"/>
                </p:cNvCxnSpPr>
                <p:nvPr/>
              </p:nvCxnSpPr>
              <p:spPr bwMode="auto">
                <a:xfrm rot="16200000" flipH="1">
                  <a:off x="4782" y="2447"/>
                  <a:ext cx="754" cy="218"/>
                </a:xfrm>
                <a:prstGeom prst="curvedConnector3">
                  <a:avLst>
                    <a:gd name="adj1" fmla="val 50000"/>
                  </a:avLst>
                </a:prstGeom>
                <a:noFill/>
                <a:ln w="25400">
                  <a:solidFill>
                    <a:srgbClr val="FF0000"/>
                  </a:solidFill>
                  <a:round/>
                  <a:headEnd/>
                  <a:tailEnd/>
                </a:ln>
              </p:spPr>
            </p:cxnSp>
          </p:grpSp>
          <p:sp>
            <p:nvSpPr>
              <p:cNvPr id="119" name="Rectangle 30"/>
              <p:cNvSpPr>
                <a:spLocks noChangeArrowheads="1"/>
              </p:cNvSpPr>
              <p:nvPr/>
            </p:nvSpPr>
            <p:spPr bwMode="auto">
              <a:xfrm>
                <a:off x="8266840" y="4609153"/>
                <a:ext cx="635860" cy="350993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>
                  <a:lnSpc>
                    <a:spcPct val="108000"/>
                  </a:lnSpc>
                  <a:buClr>
                    <a:srgbClr val="000000"/>
                  </a:buClr>
                  <a:buSzPct val="100000"/>
                  <a:buFont typeface="Arial" charset="0"/>
                  <a:buNone/>
                </a:pPr>
                <a:r>
                  <a:rPr lang="en-US" sz="1800" dirty="0"/>
                  <a:t>0</a:t>
                </a:r>
              </a:p>
            </p:txBody>
          </p:sp>
        </p:grpSp>
        <p:cxnSp>
          <p:nvCxnSpPr>
            <p:cNvPr id="122" name="AutoShape 64"/>
            <p:cNvCxnSpPr>
              <a:cxnSpLocks noChangeShapeType="1"/>
              <a:stCxn id="148" idx="4"/>
              <a:endCxn id="145" idx="0"/>
            </p:cNvCxnSpPr>
            <p:nvPr/>
          </p:nvCxnSpPr>
          <p:spPr bwMode="auto">
            <a:xfrm rot="5400000">
              <a:off x="7423980" y="4089424"/>
              <a:ext cx="1039215" cy="268872"/>
            </a:xfrm>
            <a:prstGeom prst="curvedConnector3">
              <a:avLst>
                <a:gd name="adj1" fmla="val 50000"/>
              </a:avLst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</p:spPr>
        </p:cxnSp>
      </p:grpSp>
      <p:grpSp>
        <p:nvGrpSpPr>
          <p:cNvPr id="5" name="Group 205"/>
          <p:cNvGrpSpPr/>
          <p:nvPr/>
        </p:nvGrpSpPr>
        <p:grpSpPr>
          <a:xfrm>
            <a:off x="5357605" y="3138497"/>
            <a:ext cx="1316245" cy="2038512"/>
            <a:chOff x="7491205" y="3055947"/>
            <a:chExt cx="1316245" cy="2038512"/>
          </a:xfrm>
        </p:grpSpPr>
        <p:grpSp>
          <p:nvGrpSpPr>
            <p:cNvPr id="6" name="Group 163"/>
            <p:cNvGrpSpPr/>
            <p:nvPr/>
          </p:nvGrpSpPr>
          <p:grpSpPr>
            <a:xfrm>
              <a:off x="7491205" y="3055947"/>
              <a:ext cx="1316245" cy="2038512"/>
              <a:chOff x="7586455" y="2922597"/>
              <a:chExt cx="1316245" cy="2038512"/>
            </a:xfrm>
          </p:grpSpPr>
          <p:grpSp>
            <p:nvGrpSpPr>
              <p:cNvPr id="7" name="Group 67"/>
              <p:cNvGrpSpPr>
                <a:grpSpLocks/>
              </p:cNvGrpSpPr>
              <p:nvPr/>
            </p:nvGrpSpPr>
            <p:grpSpPr bwMode="auto">
              <a:xfrm>
                <a:off x="7586455" y="2922597"/>
                <a:ext cx="635858" cy="2038512"/>
                <a:chOff x="4739" y="1708"/>
                <a:chExt cx="337" cy="1481"/>
              </a:xfrm>
            </p:grpSpPr>
            <p:sp>
              <p:nvSpPr>
                <p:cNvPr id="211" name="Rectangle 49"/>
                <p:cNvSpPr>
                  <a:spLocks noChangeArrowheads="1"/>
                </p:cNvSpPr>
                <p:nvPr/>
              </p:nvSpPr>
              <p:spPr bwMode="auto">
                <a:xfrm>
                  <a:off x="4739" y="2934"/>
                  <a:ext cx="337" cy="255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>
                    <a:lnSpc>
                      <a:spcPct val="108000"/>
                    </a:lnSpc>
                    <a:buClr>
                      <a:srgbClr val="000000"/>
                    </a:buClr>
                    <a:buSzPct val="100000"/>
                    <a:buFont typeface="Arial" charset="0"/>
                    <a:buNone/>
                  </a:pPr>
                  <a:r>
                    <a:rPr lang="en-US" sz="1800"/>
                    <a:t>1</a:t>
                  </a:r>
                </a:p>
              </p:txBody>
            </p:sp>
            <p:sp>
              <p:nvSpPr>
                <p:cNvPr id="212" name="Oval 53"/>
                <p:cNvSpPr>
                  <a:spLocks noChangeArrowheads="1"/>
                </p:cNvSpPr>
                <p:nvPr/>
              </p:nvSpPr>
              <p:spPr bwMode="auto">
                <a:xfrm>
                  <a:off x="4782" y="1973"/>
                  <a:ext cx="260" cy="206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 defTabSz="914400">
                    <a:lnSpc>
                      <a:spcPct val="108000"/>
                    </a:lnSpc>
                    <a:buClr>
                      <a:srgbClr val="000000"/>
                    </a:buClr>
                    <a:buSzPct val="100000"/>
                    <a:buFont typeface="Arial" charset="0"/>
                    <a:buNone/>
                  </a:pPr>
                  <a:r>
                    <a:rPr lang="en-US" sz="1800" b="1" dirty="0"/>
                    <a:t>W</a:t>
                  </a:r>
                </a:p>
              </p:txBody>
            </p:sp>
            <p:cxnSp>
              <p:nvCxnSpPr>
                <p:cNvPr id="214" name="AutoShape 61"/>
                <p:cNvCxnSpPr>
                  <a:cxnSpLocks noChangeShapeType="1"/>
                  <a:endCxn id="212" idx="0"/>
                </p:cNvCxnSpPr>
                <p:nvPr/>
              </p:nvCxnSpPr>
              <p:spPr bwMode="auto">
                <a:xfrm rot="5400000">
                  <a:off x="4782" y="1838"/>
                  <a:ext cx="265" cy="5"/>
                </a:xfrm>
                <a:prstGeom prst="curvedConnector3">
                  <a:avLst>
                    <a:gd name="adj1" fmla="val 50000"/>
                  </a:avLst>
                </a:prstGeom>
                <a:noFill/>
                <a:ln w="25400">
                  <a:solidFill>
                    <a:srgbClr val="3333CC"/>
                  </a:solidFill>
                  <a:round/>
                  <a:headEnd/>
                  <a:tailEnd/>
                </a:ln>
              </p:spPr>
            </p:cxnSp>
            <p:cxnSp>
              <p:nvCxnSpPr>
                <p:cNvPr id="215" name="AutoShape 64"/>
                <p:cNvCxnSpPr>
                  <a:cxnSpLocks noChangeShapeType="1"/>
                  <a:stCxn id="212" idx="5"/>
                  <a:endCxn id="211" idx="0"/>
                </p:cNvCxnSpPr>
                <p:nvPr/>
              </p:nvCxnSpPr>
              <p:spPr bwMode="auto">
                <a:xfrm rot="5400000">
                  <a:off x="4563" y="2493"/>
                  <a:ext cx="785" cy="96"/>
                </a:xfrm>
                <a:prstGeom prst="curvedConnector3">
                  <a:avLst>
                    <a:gd name="adj1" fmla="val 50000"/>
                  </a:avLst>
                </a:prstGeom>
                <a:noFill/>
                <a:ln w="25400">
                  <a:solidFill>
                    <a:srgbClr val="FF0000"/>
                  </a:solidFill>
                  <a:round/>
                  <a:headEnd/>
                  <a:tailEnd/>
                </a:ln>
              </p:spPr>
            </p:cxnSp>
          </p:grpSp>
          <p:sp>
            <p:nvSpPr>
              <p:cNvPr id="210" name="Rectangle 30"/>
              <p:cNvSpPr>
                <a:spLocks noChangeArrowheads="1"/>
              </p:cNvSpPr>
              <p:nvPr/>
            </p:nvSpPr>
            <p:spPr bwMode="auto">
              <a:xfrm>
                <a:off x="8266840" y="4609153"/>
                <a:ext cx="635860" cy="350993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>
                  <a:lnSpc>
                    <a:spcPct val="108000"/>
                  </a:lnSpc>
                  <a:buClr>
                    <a:srgbClr val="000000"/>
                  </a:buClr>
                  <a:buSzPct val="100000"/>
                  <a:buFont typeface="Arial" charset="0"/>
                  <a:buNone/>
                </a:pPr>
                <a:r>
                  <a:rPr lang="en-US" sz="1800" dirty="0"/>
                  <a:t>0</a:t>
                </a:r>
              </a:p>
            </p:txBody>
          </p:sp>
        </p:grpSp>
        <p:cxnSp>
          <p:nvCxnSpPr>
            <p:cNvPr id="208" name="AutoShape 64"/>
            <p:cNvCxnSpPr>
              <a:cxnSpLocks noChangeShapeType="1"/>
              <a:stCxn id="212" idx="3"/>
              <a:endCxn id="211" idx="0"/>
            </p:cNvCxnSpPr>
            <p:nvPr/>
          </p:nvCxnSpPr>
          <p:spPr bwMode="auto">
            <a:xfrm rot="16200000" flipH="1">
              <a:off x="7186302" y="4120635"/>
              <a:ext cx="1080739" cy="164922"/>
            </a:xfrm>
            <a:prstGeom prst="curvedConnector3">
              <a:avLst>
                <a:gd name="adj1" fmla="val 50000"/>
              </a:avLst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</p:spPr>
        </p:cxnSp>
      </p:grpSp>
      <p:sp>
        <p:nvSpPr>
          <p:cNvPr id="66" name="Text Box 93"/>
          <p:cNvSpPr txBox="1">
            <a:spLocks noChangeArrowheads="1"/>
          </p:cNvSpPr>
          <p:nvPr/>
        </p:nvSpPr>
        <p:spPr bwMode="auto">
          <a:xfrm>
            <a:off x="3588222" y="5257474"/>
            <a:ext cx="1263178" cy="3877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defTabSz="914400">
              <a:lnSpc>
                <a:spcPct val="108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1800" dirty="0" err="1" smtClean="0"/>
              <a:t>f</a:t>
            </a:r>
            <a:r>
              <a:rPr lang="en-US" sz="1800" baseline="-25000" dirty="0" err="1" smtClean="0"/>
              <a:t>trace</a:t>
            </a:r>
            <a:r>
              <a:rPr lang="en-US" sz="1800" baseline="-25000" dirty="0" smtClean="0"/>
              <a:t> (new)</a:t>
            </a:r>
            <a:endParaRPr lang="en-US" sz="1800" dirty="0"/>
          </a:p>
        </p:txBody>
      </p:sp>
      <p:grpSp>
        <p:nvGrpSpPr>
          <p:cNvPr id="8" name="Group 171"/>
          <p:cNvGrpSpPr/>
          <p:nvPr/>
        </p:nvGrpSpPr>
        <p:grpSpPr>
          <a:xfrm>
            <a:off x="3732000" y="3151197"/>
            <a:ext cx="1316250" cy="2038512"/>
            <a:chOff x="2627100" y="3062297"/>
            <a:chExt cx="1316250" cy="2038512"/>
          </a:xfrm>
        </p:grpSpPr>
        <p:grpSp>
          <p:nvGrpSpPr>
            <p:cNvPr id="9" name="Group 205"/>
            <p:cNvGrpSpPr/>
            <p:nvPr/>
          </p:nvGrpSpPr>
          <p:grpSpPr>
            <a:xfrm>
              <a:off x="2627106" y="3062297"/>
              <a:ext cx="1316244" cy="2038512"/>
              <a:chOff x="7491206" y="3055947"/>
              <a:chExt cx="1316244" cy="2038512"/>
            </a:xfrm>
          </p:grpSpPr>
          <p:grpSp>
            <p:nvGrpSpPr>
              <p:cNvPr id="10" name="Group 163"/>
              <p:cNvGrpSpPr/>
              <p:nvPr/>
            </p:nvGrpSpPr>
            <p:grpSpPr>
              <a:xfrm>
                <a:off x="7491206" y="3055947"/>
                <a:ext cx="1316244" cy="2038512"/>
                <a:chOff x="7586456" y="2922597"/>
                <a:chExt cx="1316244" cy="2038512"/>
              </a:xfrm>
            </p:grpSpPr>
            <p:grpSp>
              <p:nvGrpSpPr>
                <p:cNvPr id="11" name="Group 67"/>
                <p:cNvGrpSpPr>
                  <a:grpSpLocks/>
                </p:cNvGrpSpPr>
                <p:nvPr/>
              </p:nvGrpSpPr>
              <p:grpSpPr bwMode="auto">
                <a:xfrm>
                  <a:off x="7586456" y="2922597"/>
                  <a:ext cx="730199" cy="2038512"/>
                  <a:chOff x="4739" y="1708"/>
                  <a:chExt cx="387" cy="1481"/>
                </a:xfrm>
              </p:grpSpPr>
              <p:sp>
                <p:nvSpPr>
                  <p:cNvPr id="72" name="Rectangle 49"/>
                  <p:cNvSpPr>
                    <a:spLocks noChangeArrowheads="1"/>
                  </p:cNvSpPr>
                  <p:nvPr/>
                </p:nvSpPr>
                <p:spPr bwMode="auto">
                  <a:xfrm>
                    <a:off x="4739" y="2934"/>
                    <a:ext cx="337" cy="255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pPr algn="ctr">
                      <a:lnSpc>
                        <a:spcPct val="108000"/>
                      </a:lnSpc>
                      <a:buClr>
                        <a:srgbClr val="000000"/>
                      </a:buClr>
                      <a:buSzPct val="100000"/>
                      <a:buFont typeface="Arial" charset="0"/>
                      <a:buNone/>
                    </a:pPr>
                    <a:r>
                      <a:rPr lang="en-US" sz="1800"/>
                      <a:t>1</a:t>
                    </a:r>
                  </a:p>
                </p:txBody>
              </p:sp>
              <p:sp>
                <p:nvSpPr>
                  <p:cNvPr id="73" name="Oval 53"/>
                  <p:cNvSpPr>
                    <a:spLocks noChangeArrowheads="1"/>
                  </p:cNvSpPr>
                  <p:nvPr/>
                </p:nvSpPr>
                <p:spPr bwMode="auto">
                  <a:xfrm>
                    <a:off x="4866" y="2370"/>
                    <a:ext cx="260" cy="206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pPr algn="ctr" defTabSz="914400">
                      <a:lnSpc>
                        <a:spcPct val="108000"/>
                      </a:lnSpc>
                      <a:buClr>
                        <a:srgbClr val="000000"/>
                      </a:buClr>
                      <a:buSzPct val="100000"/>
                      <a:buFont typeface="Arial" charset="0"/>
                      <a:buNone/>
                    </a:pPr>
                    <a:r>
                      <a:rPr lang="en-US" sz="1800" b="1" dirty="0"/>
                      <a:t>W</a:t>
                    </a:r>
                  </a:p>
                </p:txBody>
              </p:sp>
              <p:cxnSp>
                <p:nvCxnSpPr>
                  <p:cNvPr id="75" name="AutoShape 61"/>
                  <p:cNvCxnSpPr>
                    <a:cxnSpLocks noChangeShapeType="1"/>
                    <a:endCxn id="80" idx="0"/>
                  </p:cNvCxnSpPr>
                  <p:nvPr/>
                </p:nvCxnSpPr>
                <p:spPr bwMode="auto">
                  <a:xfrm rot="5400000">
                    <a:off x="4831" y="1782"/>
                    <a:ext cx="159" cy="11"/>
                  </a:xfrm>
                  <a:prstGeom prst="curvedConnector3">
                    <a:avLst>
                      <a:gd name="adj1" fmla="val 50000"/>
                    </a:avLst>
                  </a:prstGeom>
                  <a:noFill/>
                  <a:ln w="25400">
                    <a:solidFill>
                      <a:srgbClr val="3333CC"/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76" name="AutoShape 64"/>
                  <p:cNvCxnSpPr>
                    <a:cxnSpLocks noChangeShapeType="1"/>
                    <a:stCxn id="73" idx="5"/>
                    <a:endCxn id="72" idx="0"/>
                  </p:cNvCxnSpPr>
                  <p:nvPr/>
                </p:nvCxnSpPr>
                <p:spPr bwMode="auto">
                  <a:xfrm rot="5400000">
                    <a:off x="4804" y="2650"/>
                    <a:ext cx="388" cy="180"/>
                  </a:xfrm>
                  <a:prstGeom prst="curvedConnector3">
                    <a:avLst>
                      <a:gd name="adj1" fmla="val 50000"/>
                    </a:avLst>
                  </a:prstGeom>
                  <a:noFill/>
                  <a:ln w="25400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</p:cxnSp>
            </p:grpSp>
            <p:sp>
              <p:nvSpPr>
                <p:cNvPr id="71" name="Rectangle 30"/>
                <p:cNvSpPr>
                  <a:spLocks noChangeArrowheads="1"/>
                </p:cNvSpPr>
                <p:nvPr/>
              </p:nvSpPr>
              <p:spPr bwMode="auto">
                <a:xfrm>
                  <a:off x="8266840" y="4609153"/>
                  <a:ext cx="635860" cy="350993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>
                    <a:lnSpc>
                      <a:spcPct val="108000"/>
                    </a:lnSpc>
                    <a:buClr>
                      <a:srgbClr val="000000"/>
                    </a:buClr>
                    <a:buSzPct val="100000"/>
                    <a:buFont typeface="Arial" charset="0"/>
                    <a:buNone/>
                  </a:pPr>
                  <a:r>
                    <a:rPr lang="en-US" sz="1800" dirty="0"/>
                    <a:t>0</a:t>
                  </a:r>
                </a:p>
              </p:txBody>
            </p:sp>
          </p:grpSp>
          <p:cxnSp>
            <p:nvCxnSpPr>
              <p:cNvPr id="69" name="AutoShape 64"/>
              <p:cNvCxnSpPr>
                <a:cxnSpLocks noChangeShapeType="1"/>
                <a:stCxn id="73" idx="3"/>
                <a:endCxn id="72" idx="0"/>
              </p:cNvCxnSpPr>
              <p:nvPr/>
            </p:nvCxnSpPr>
            <p:spPr bwMode="auto">
              <a:xfrm rot="16200000" flipH="1">
                <a:off x="7538538" y="4472874"/>
                <a:ext cx="534291" cy="6892"/>
              </a:xfrm>
              <a:prstGeom prst="curvedConnector3">
                <a:avLst>
                  <a:gd name="adj1" fmla="val 50000"/>
                </a:avLst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</p:spPr>
          </p:cxnSp>
        </p:grpSp>
        <p:sp>
          <p:nvSpPr>
            <p:cNvPr id="80" name="Oval 53"/>
            <p:cNvSpPr>
              <a:spLocks noChangeArrowheads="1"/>
            </p:cNvSpPr>
            <p:nvPr/>
          </p:nvSpPr>
          <p:spPr bwMode="auto">
            <a:xfrm>
              <a:off x="2657433" y="3281004"/>
              <a:ext cx="490573" cy="28354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defTabSz="914400">
                <a:lnSpc>
                  <a:spcPct val="108000"/>
                </a:lnSpc>
                <a:buClr>
                  <a:srgbClr val="000000"/>
                </a:buClr>
                <a:buSzPct val="100000"/>
                <a:buFont typeface="Arial" charset="0"/>
                <a:buNone/>
              </a:pPr>
              <a:r>
                <a:rPr lang="en-US" sz="1800" b="1" dirty="0"/>
                <a:t>Z</a:t>
              </a:r>
            </a:p>
          </p:txBody>
        </p:sp>
        <p:cxnSp>
          <p:nvCxnSpPr>
            <p:cNvPr id="83" name="AutoShape 64"/>
            <p:cNvCxnSpPr>
              <a:cxnSpLocks noChangeShapeType="1"/>
              <a:stCxn id="80" idx="5"/>
              <a:endCxn id="73" idx="0"/>
            </p:cNvCxnSpPr>
            <p:nvPr/>
          </p:nvCxnSpPr>
          <p:spPr bwMode="auto">
            <a:xfrm rot="16200000" flipH="1">
              <a:off x="2868635" y="3730555"/>
              <a:ext cx="450475" cy="35418"/>
            </a:xfrm>
            <a:prstGeom prst="curvedConnector3">
              <a:avLst>
                <a:gd name="adj1" fmla="val 50000"/>
              </a:avLst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86" name="AutoShape 64"/>
            <p:cNvCxnSpPr>
              <a:cxnSpLocks noChangeShapeType="1"/>
              <a:stCxn id="80" idx="3"/>
              <a:endCxn id="72" idx="1"/>
            </p:cNvCxnSpPr>
            <p:nvPr/>
          </p:nvCxnSpPr>
          <p:spPr bwMode="auto">
            <a:xfrm rot="5400000">
              <a:off x="1977045" y="4173082"/>
              <a:ext cx="1402286" cy="102176"/>
            </a:xfrm>
            <a:prstGeom prst="curvedConnector4">
              <a:avLst>
                <a:gd name="adj1" fmla="val 44073"/>
                <a:gd name="adj2" fmla="val 211866"/>
              </a:avLst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</p:spPr>
        </p:cxnSp>
      </p:grpSp>
      <p:sp>
        <p:nvSpPr>
          <p:cNvPr id="81" name="Rectangle 3"/>
          <p:cNvSpPr txBox="1">
            <a:spLocks noChangeArrowheads="1"/>
          </p:cNvSpPr>
          <p:nvPr/>
        </p:nvSpPr>
        <p:spPr bwMode="auto">
          <a:xfrm>
            <a:off x="0" y="1701800"/>
            <a:ext cx="1676400" cy="3293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Unique </a:t>
            </a:r>
            <a:r>
              <a:rPr lang="en-US" sz="1800" kern="0" dirty="0" smtClean="0">
                <a:latin typeface="+mn-lt"/>
                <a:ea typeface="+mn-ea"/>
                <a:cs typeface="+mn-cs"/>
              </a:rPr>
              <a:t>Table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84" name="Table 83"/>
          <p:cNvGraphicFramePr>
            <a:graphicFrameLocks noGrp="1"/>
          </p:cNvGraphicFramePr>
          <p:nvPr/>
        </p:nvGraphicFramePr>
        <p:xfrm>
          <a:off x="0" y="3295650"/>
          <a:ext cx="294640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6400"/>
              </a:tblGrid>
              <a:tr h="1005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66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5" name="Table 84"/>
          <p:cNvGraphicFramePr>
            <a:graphicFrameLocks noGrp="1"/>
          </p:cNvGraphicFramePr>
          <p:nvPr/>
        </p:nvGraphicFramePr>
        <p:xfrm>
          <a:off x="0" y="4895850"/>
          <a:ext cx="2463800" cy="1022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3800"/>
              </a:tblGrid>
              <a:tr h="10223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7" name="Oval 22"/>
          <p:cNvSpPr>
            <a:spLocks noChangeArrowheads="1"/>
          </p:cNvSpPr>
          <p:nvPr/>
        </p:nvSpPr>
        <p:spPr bwMode="auto">
          <a:xfrm>
            <a:off x="660091" y="2154585"/>
            <a:ext cx="305145" cy="189031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8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endParaRPr lang="en-US" sz="1800" b="1" dirty="0"/>
          </a:p>
        </p:txBody>
      </p:sp>
      <p:sp>
        <p:nvSpPr>
          <p:cNvPr id="88" name="Oval 22"/>
          <p:cNvSpPr>
            <a:spLocks noChangeArrowheads="1"/>
          </p:cNvSpPr>
          <p:nvPr/>
        </p:nvSpPr>
        <p:spPr bwMode="auto">
          <a:xfrm>
            <a:off x="215591" y="2141885"/>
            <a:ext cx="305145" cy="189031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8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endParaRPr lang="en-US" sz="1800" b="1" dirty="0"/>
          </a:p>
        </p:txBody>
      </p:sp>
      <p:sp>
        <p:nvSpPr>
          <p:cNvPr id="89" name="Rectangle 3"/>
          <p:cNvSpPr txBox="1">
            <a:spLocks noChangeArrowheads="1"/>
          </p:cNvSpPr>
          <p:nvPr/>
        </p:nvSpPr>
        <p:spPr bwMode="auto">
          <a:xfrm>
            <a:off x="0" y="2946400"/>
            <a:ext cx="1917700" cy="3293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800" kern="0" dirty="0" smtClean="0">
                <a:latin typeface="+mn-lt"/>
                <a:ea typeface="+mn-ea"/>
                <a:cs typeface="+mn-cs"/>
              </a:rPr>
              <a:t>Compute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Cache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0" name="Rectangle 3"/>
          <p:cNvSpPr txBox="1">
            <a:spLocks noChangeArrowheads="1"/>
          </p:cNvSpPr>
          <p:nvPr/>
        </p:nvSpPr>
        <p:spPr bwMode="auto">
          <a:xfrm>
            <a:off x="139700" y="4508500"/>
            <a:ext cx="1676400" cy="3293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800" kern="0" dirty="0" smtClean="0">
                <a:latin typeface="+mn-lt"/>
                <a:ea typeface="+mn-ea"/>
                <a:cs typeface="+mn-cs"/>
              </a:rPr>
              <a:t>Death Row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91" name="Picture 9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200" y="2044700"/>
            <a:ext cx="349360" cy="292100"/>
          </a:xfrm>
          <a:prstGeom prst="rect">
            <a:avLst/>
          </a:prstGeom>
        </p:spPr>
      </p:pic>
      <p:grpSp>
        <p:nvGrpSpPr>
          <p:cNvPr id="12" name="Group 91"/>
          <p:cNvGrpSpPr/>
          <p:nvPr/>
        </p:nvGrpSpPr>
        <p:grpSpPr>
          <a:xfrm>
            <a:off x="546100" y="3441533"/>
            <a:ext cx="546100" cy="762168"/>
            <a:chOff x="7157524" y="2641497"/>
            <a:chExt cx="1397859" cy="2267847"/>
          </a:xfrm>
        </p:grpSpPr>
        <p:grpSp>
          <p:nvGrpSpPr>
            <p:cNvPr id="13" name="Group 66"/>
            <p:cNvGrpSpPr>
              <a:grpSpLocks/>
            </p:cNvGrpSpPr>
            <p:nvPr/>
          </p:nvGrpSpPr>
          <p:grpSpPr bwMode="auto">
            <a:xfrm>
              <a:off x="7157524" y="2641497"/>
              <a:ext cx="1003791" cy="2261496"/>
              <a:chOff x="3188" y="1558"/>
              <a:chExt cx="532" cy="1643"/>
            </a:xfrm>
          </p:grpSpPr>
          <p:sp>
            <p:nvSpPr>
              <p:cNvPr id="95" name="Rectangle 30"/>
              <p:cNvSpPr>
                <a:spLocks noChangeArrowheads="1"/>
              </p:cNvSpPr>
              <p:nvPr/>
            </p:nvSpPr>
            <p:spPr bwMode="auto">
              <a:xfrm>
                <a:off x="3188" y="2946"/>
                <a:ext cx="337" cy="25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>
                  <a:lnSpc>
                    <a:spcPct val="108000"/>
                  </a:lnSpc>
                  <a:buClr>
                    <a:srgbClr val="000000"/>
                  </a:buClr>
                  <a:buSzPct val="100000"/>
                  <a:buFont typeface="Arial" charset="0"/>
                  <a:buNone/>
                </a:pPr>
                <a:endParaRPr lang="en-US" sz="1800" dirty="0"/>
              </a:p>
            </p:txBody>
          </p:sp>
          <p:sp>
            <p:nvSpPr>
              <p:cNvPr id="96" name="Rectangle 26"/>
              <p:cNvSpPr>
                <a:spLocks noChangeArrowheads="1"/>
              </p:cNvSpPr>
              <p:nvPr/>
            </p:nvSpPr>
            <p:spPr bwMode="auto">
              <a:xfrm>
                <a:off x="3383" y="1558"/>
                <a:ext cx="337" cy="25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>
                  <a:lnSpc>
                    <a:spcPct val="108000"/>
                  </a:lnSpc>
                  <a:buClr>
                    <a:srgbClr val="000000"/>
                  </a:buClr>
                  <a:buSzPct val="100000"/>
                  <a:buFont typeface="Arial" charset="0"/>
                  <a:buNone/>
                </a:pPr>
                <a:endParaRPr lang="en-US" sz="1800"/>
              </a:p>
            </p:txBody>
          </p:sp>
          <p:cxnSp>
            <p:nvCxnSpPr>
              <p:cNvPr id="97" name="AutoShape 35"/>
              <p:cNvCxnSpPr>
                <a:cxnSpLocks noChangeShapeType="1"/>
                <a:stCxn id="96" idx="2"/>
                <a:endCxn id="95" idx="0"/>
              </p:cNvCxnSpPr>
              <p:nvPr/>
            </p:nvCxnSpPr>
            <p:spPr bwMode="auto">
              <a:xfrm rot="5400000">
                <a:off x="2888" y="2282"/>
                <a:ext cx="1133" cy="195"/>
              </a:xfrm>
              <a:prstGeom prst="curvedConnector3">
                <a:avLst>
                  <a:gd name="adj1" fmla="val 50000"/>
                </a:avLst>
              </a:prstGeom>
              <a:noFill/>
              <a:ln w="25400">
                <a:solidFill>
                  <a:srgbClr val="3333CC"/>
                </a:solidFill>
                <a:prstDash val="solid"/>
                <a:round/>
                <a:headEnd/>
                <a:tailEnd/>
              </a:ln>
            </p:spPr>
          </p:cxnSp>
        </p:grpSp>
        <p:sp>
          <p:nvSpPr>
            <p:cNvPr id="94" name="Rectangle 30"/>
            <p:cNvSpPr>
              <a:spLocks noChangeArrowheads="1"/>
            </p:cNvSpPr>
            <p:nvPr/>
          </p:nvSpPr>
          <p:spPr bwMode="auto">
            <a:xfrm>
              <a:off x="7919522" y="4558351"/>
              <a:ext cx="635861" cy="35099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108000"/>
                </a:lnSpc>
                <a:buClr>
                  <a:srgbClr val="000000"/>
                </a:buClr>
                <a:buSzPct val="100000"/>
                <a:buFont typeface="Arial" charset="0"/>
                <a:buNone/>
              </a:pPr>
              <a:endParaRPr lang="en-US" sz="1800" dirty="0"/>
            </a:p>
          </p:txBody>
        </p:sp>
      </p:grpSp>
      <p:grpSp>
        <p:nvGrpSpPr>
          <p:cNvPr id="14" name="Group 110"/>
          <p:cNvGrpSpPr/>
          <p:nvPr/>
        </p:nvGrpSpPr>
        <p:grpSpPr>
          <a:xfrm>
            <a:off x="1141209" y="3479799"/>
            <a:ext cx="560586" cy="749300"/>
            <a:chOff x="7491203" y="2711834"/>
            <a:chExt cx="1316247" cy="2382623"/>
          </a:xfrm>
        </p:grpSpPr>
        <p:grpSp>
          <p:nvGrpSpPr>
            <p:cNvPr id="15" name="Group 163"/>
            <p:cNvGrpSpPr/>
            <p:nvPr/>
          </p:nvGrpSpPr>
          <p:grpSpPr>
            <a:xfrm>
              <a:off x="7491203" y="2711832"/>
              <a:ext cx="1316247" cy="2382623"/>
              <a:chOff x="7586453" y="2578482"/>
              <a:chExt cx="1316247" cy="2382623"/>
            </a:xfrm>
          </p:grpSpPr>
          <p:grpSp>
            <p:nvGrpSpPr>
              <p:cNvPr id="16" name="Group 67"/>
              <p:cNvGrpSpPr>
                <a:grpSpLocks/>
              </p:cNvGrpSpPr>
              <p:nvPr/>
            </p:nvGrpSpPr>
            <p:grpSpPr bwMode="auto">
              <a:xfrm>
                <a:off x="7586453" y="2578482"/>
                <a:ext cx="998127" cy="2382623"/>
                <a:chOff x="4739" y="1458"/>
                <a:chExt cx="529" cy="1731"/>
              </a:xfrm>
            </p:grpSpPr>
            <p:sp>
              <p:nvSpPr>
                <p:cNvPr id="127" name="Rectangle 49"/>
                <p:cNvSpPr>
                  <a:spLocks noChangeArrowheads="1"/>
                </p:cNvSpPr>
                <p:nvPr/>
              </p:nvSpPr>
              <p:spPr bwMode="auto">
                <a:xfrm>
                  <a:off x="4739" y="2934"/>
                  <a:ext cx="337" cy="255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>
                    <a:lnSpc>
                      <a:spcPct val="108000"/>
                    </a:lnSpc>
                    <a:buClr>
                      <a:srgbClr val="000000"/>
                    </a:buClr>
                    <a:buSzPct val="100000"/>
                    <a:buFont typeface="Arial" charset="0"/>
                    <a:buNone/>
                  </a:pPr>
                  <a:endParaRPr lang="en-US" sz="1800" dirty="0"/>
                </a:p>
              </p:txBody>
            </p:sp>
            <p:sp>
              <p:nvSpPr>
                <p:cNvPr id="128" name="Oval 53"/>
                <p:cNvSpPr>
                  <a:spLocks noChangeArrowheads="1"/>
                </p:cNvSpPr>
                <p:nvPr/>
              </p:nvSpPr>
              <p:spPr bwMode="auto">
                <a:xfrm>
                  <a:off x="4920" y="1973"/>
                  <a:ext cx="260" cy="206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 defTabSz="914400">
                    <a:lnSpc>
                      <a:spcPct val="108000"/>
                    </a:lnSpc>
                    <a:buClr>
                      <a:srgbClr val="000000"/>
                    </a:buClr>
                    <a:buSzPct val="100000"/>
                    <a:buFont typeface="Arial" charset="0"/>
                    <a:buNone/>
                  </a:pPr>
                  <a:endParaRPr lang="en-US" sz="1800" b="1" dirty="0"/>
                </a:p>
              </p:txBody>
            </p:sp>
            <p:sp>
              <p:nvSpPr>
                <p:cNvPr id="129" name="Rectangle 56"/>
                <p:cNvSpPr>
                  <a:spLocks noChangeArrowheads="1"/>
                </p:cNvSpPr>
                <p:nvPr/>
              </p:nvSpPr>
              <p:spPr bwMode="auto">
                <a:xfrm>
                  <a:off x="4883" y="1458"/>
                  <a:ext cx="337" cy="255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>
                    <a:lnSpc>
                      <a:spcPct val="108000"/>
                    </a:lnSpc>
                    <a:buClr>
                      <a:srgbClr val="000000"/>
                    </a:buClr>
                    <a:buSzPct val="100000"/>
                    <a:buFont typeface="Arial" charset="0"/>
                    <a:buNone/>
                  </a:pPr>
                  <a:endParaRPr lang="en-US" sz="1800"/>
                </a:p>
              </p:txBody>
            </p:sp>
            <p:cxnSp>
              <p:nvCxnSpPr>
                <p:cNvPr id="130" name="AutoShape 61"/>
                <p:cNvCxnSpPr>
                  <a:cxnSpLocks noChangeShapeType="1"/>
                  <a:stCxn id="129" idx="2"/>
                  <a:endCxn id="128" idx="0"/>
                </p:cNvCxnSpPr>
                <p:nvPr/>
              </p:nvCxnSpPr>
              <p:spPr bwMode="auto">
                <a:xfrm rot="5400000">
                  <a:off x="4921" y="1842"/>
                  <a:ext cx="260" cy="2"/>
                </a:xfrm>
                <a:prstGeom prst="curvedConnector3">
                  <a:avLst>
                    <a:gd name="adj1" fmla="val 50000"/>
                  </a:avLst>
                </a:prstGeom>
                <a:noFill/>
                <a:ln w="25400">
                  <a:solidFill>
                    <a:srgbClr val="3333CC"/>
                  </a:solidFill>
                  <a:round/>
                  <a:headEnd/>
                  <a:tailEnd/>
                </a:ln>
              </p:spPr>
            </p:cxnSp>
            <p:cxnSp>
              <p:nvCxnSpPr>
                <p:cNvPr id="131" name="AutoShape 64"/>
                <p:cNvCxnSpPr>
                  <a:cxnSpLocks noChangeShapeType="1"/>
                  <a:stCxn id="128" idx="4"/>
                  <a:endCxn id="126" idx="0"/>
                </p:cNvCxnSpPr>
                <p:nvPr/>
              </p:nvCxnSpPr>
              <p:spPr bwMode="auto">
                <a:xfrm rot="16200000" flipH="1">
                  <a:off x="4782" y="2447"/>
                  <a:ext cx="754" cy="218"/>
                </a:xfrm>
                <a:prstGeom prst="curvedConnector3">
                  <a:avLst>
                    <a:gd name="adj1" fmla="val 50000"/>
                  </a:avLst>
                </a:prstGeom>
                <a:noFill/>
                <a:ln w="25400">
                  <a:solidFill>
                    <a:srgbClr val="FF0000"/>
                  </a:solidFill>
                  <a:round/>
                  <a:headEnd/>
                  <a:tailEnd/>
                </a:ln>
              </p:spPr>
            </p:cxnSp>
          </p:grpSp>
          <p:sp>
            <p:nvSpPr>
              <p:cNvPr id="126" name="Rectangle 30"/>
              <p:cNvSpPr>
                <a:spLocks noChangeArrowheads="1"/>
              </p:cNvSpPr>
              <p:nvPr/>
            </p:nvSpPr>
            <p:spPr bwMode="auto">
              <a:xfrm>
                <a:off x="8266840" y="4609153"/>
                <a:ext cx="635860" cy="350993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>
                  <a:lnSpc>
                    <a:spcPct val="108000"/>
                  </a:lnSpc>
                  <a:buClr>
                    <a:srgbClr val="000000"/>
                  </a:buClr>
                  <a:buSzPct val="100000"/>
                  <a:buFont typeface="Arial" charset="0"/>
                  <a:buNone/>
                </a:pPr>
                <a:endParaRPr lang="en-US" sz="1800" dirty="0"/>
              </a:p>
            </p:txBody>
          </p:sp>
        </p:grpSp>
        <p:cxnSp>
          <p:nvCxnSpPr>
            <p:cNvPr id="123" name="AutoShape 64"/>
            <p:cNvCxnSpPr>
              <a:cxnSpLocks noChangeShapeType="1"/>
              <a:stCxn id="128" idx="4"/>
              <a:endCxn id="127" idx="0"/>
            </p:cNvCxnSpPr>
            <p:nvPr/>
          </p:nvCxnSpPr>
          <p:spPr bwMode="auto">
            <a:xfrm rot="5400000">
              <a:off x="7423980" y="4089424"/>
              <a:ext cx="1039215" cy="268872"/>
            </a:xfrm>
            <a:prstGeom prst="curvedConnector3">
              <a:avLst>
                <a:gd name="adj1" fmla="val 50000"/>
              </a:avLst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</p:spPr>
        </p:cxnSp>
      </p:grpSp>
      <p:pic>
        <p:nvPicPr>
          <p:cNvPr id="132" name="Picture 13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1901" y="3733800"/>
            <a:ext cx="334170" cy="279400"/>
          </a:xfrm>
          <a:prstGeom prst="rect">
            <a:avLst/>
          </a:prstGeom>
          <a:solidFill>
            <a:schemeClr val="bg1"/>
          </a:solidFill>
        </p:spPr>
      </p:pic>
      <p:grpSp>
        <p:nvGrpSpPr>
          <p:cNvPr id="17" name="Group 132"/>
          <p:cNvGrpSpPr/>
          <p:nvPr/>
        </p:nvGrpSpPr>
        <p:grpSpPr>
          <a:xfrm>
            <a:off x="99800" y="3359005"/>
            <a:ext cx="395500" cy="882795"/>
            <a:chOff x="7491200" y="2704954"/>
            <a:chExt cx="1316250" cy="2389505"/>
          </a:xfrm>
        </p:grpSpPr>
        <p:grpSp>
          <p:nvGrpSpPr>
            <p:cNvPr id="18" name="Group 163"/>
            <p:cNvGrpSpPr/>
            <p:nvPr/>
          </p:nvGrpSpPr>
          <p:grpSpPr>
            <a:xfrm>
              <a:off x="7491200" y="2704954"/>
              <a:ext cx="1316250" cy="2389505"/>
              <a:chOff x="7586450" y="2571604"/>
              <a:chExt cx="1316250" cy="2389505"/>
            </a:xfrm>
          </p:grpSpPr>
          <p:grpSp>
            <p:nvGrpSpPr>
              <p:cNvPr id="19" name="Group 67"/>
              <p:cNvGrpSpPr>
                <a:grpSpLocks/>
              </p:cNvGrpSpPr>
              <p:nvPr/>
            </p:nvGrpSpPr>
            <p:grpSpPr bwMode="auto">
              <a:xfrm>
                <a:off x="7586450" y="2571604"/>
                <a:ext cx="652839" cy="2389505"/>
                <a:chOff x="4739" y="1453"/>
                <a:chExt cx="346" cy="1736"/>
              </a:xfrm>
            </p:grpSpPr>
            <p:sp>
              <p:nvSpPr>
                <p:cNvPr id="138" name="Rectangle 49"/>
                <p:cNvSpPr>
                  <a:spLocks noChangeArrowheads="1"/>
                </p:cNvSpPr>
                <p:nvPr/>
              </p:nvSpPr>
              <p:spPr bwMode="auto">
                <a:xfrm>
                  <a:off x="4739" y="2934"/>
                  <a:ext cx="337" cy="255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>
                    <a:lnSpc>
                      <a:spcPct val="108000"/>
                    </a:lnSpc>
                    <a:buClr>
                      <a:srgbClr val="000000"/>
                    </a:buClr>
                    <a:buSzPct val="100000"/>
                    <a:buFont typeface="Arial" charset="0"/>
                    <a:buNone/>
                  </a:pPr>
                  <a:endParaRPr lang="en-US" sz="1800" dirty="0"/>
                </a:p>
              </p:txBody>
            </p:sp>
            <p:sp>
              <p:nvSpPr>
                <p:cNvPr id="139" name="Oval 53"/>
                <p:cNvSpPr>
                  <a:spLocks noChangeArrowheads="1"/>
                </p:cNvSpPr>
                <p:nvPr/>
              </p:nvSpPr>
              <p:spPr bwMode="auto">
                <a:xfrm>
                  <a:off x="4782" y="1973"/>
                  <a:ext cx="260" cy="206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 defTabSz="914400">
                    <a:lnSpc>
                      <a:spcPct val="108000"/>
                    </a:lnSpc>
                    <a:buClr>
                      <a:srgbClr val="000000"/>
                    </a:buClr>
                    <a:buSzPct val="100000"/>
                    <a:buFont typeface="Arial" charset="0"/>
                    <a:buNone/>
                  </a:pPr>
                  <a:endParaRPr lang="en-US" sz="1800" b="1" dirty="0"/>
                </a:p>
              </p:txBody>
            </p:sp>
            <p:sp>
              <p:nvSpPr>
                <p:cNvPr id="140" name="Rectangle 56"/>
                <p:cNvSpPr>
                  <a:spLocks noChangeArrowheads="1"/>
                </p:cNvSpPr>
                <p:nvPr/>
              </p:nvSpPr>
              <p:spPr bwMode="auto">
                <a:xfrm>
                  <a:off x="4748" y="1453"/>
                  <a:ext cx="337" cy="255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>
                    <a:lnSpc>
                      <a:spcPct val="108000"/>
                    </a:lnSpc>
                    <a:buClr>
                      <a:srgbClr val="000000"/>
                    </a:buClr>
                    <a:buSzPct val="100000"/>
                    <a:buFont typeface="Arial" charset="0"/>
                    <a:buNone/>
                  </a:pPr>
                  <a:endParaRPr lang="en-US" sz="1800"/>
                </a:p>
              </p:txBody>
            </p:sp>
            <p:cxnSp>
              <p:nvCxnSpPr>
                <p:cNvPr id="141" name="AutoShape 61"/>
                <p:cNvCxnSpPr>
                  <a:cxnSpLocks noChangeShapeType="1"/>
                  <a:stCxn id="140" idx="2"/>
                  <a:endCxn id="139" idx="0"/>
                </p:cNvCxnSpPr>
                <p:nvPr/>
              </p:nvCxnSpPr>
              <p:spPr bwMode="auto">
                <a:xfrm rot="5400000">
                  <a:off x="4782" y="1838"/>
                  <a:ext cx="265" cy="5"/>
                </a:xfrm>
                <a:prstGeom prst="curvedConnector3">
                  <a:avLst>
                    <a:gd name="adj1" fmla="val 50000"/>
                  </a:avLst>
                </a:prstGeom>
                <a:noFill/>
                <a:ln w="25400">
                  <a:solidFill>
                    <a:srgbClr val="3333CC"/>
                  </a:solidFill>
                  <a:round/>
                  <a:headEnd/>
                  <a:tailEnd/>
                </a:ln>
              </p:spPr>
            </p:cxnSp>
            <p:cxnSp>
              <p:nvCxnSpPr>
                <p:cNvPr id="144" name="AutoShape 64"/>
                <p:cNvCxnSpPr>
                  <a:cxnSpLocks noChangeShapeType="1"/>
                  <a:stCxn id="139" idx="5"/>
                  <a:endCxn id="138" idx="0"/>
                </p:cNvCxnSpPr>
                <p:nvPr/>
              </p:nvCxnSpPr>
              <p:spPr bwMode="auto">
                <a:xfrm rot="5400000">
                  <a:off x="4563" y="2493"/>
                  <a:ext cx="785" cy="96"/>
                </a:xfrm>
                <a:prstGeom prst="curvedConnector3">
                  <a:avLst>
                    <a:gd name="adj1" fmla="val 50000"/>
                  </a:avLst>
                </a:prstGeom>
                <a:noFill/>
                <a:ln w="25400">
                  <a:solidFill>
                    <a:srgbClr val="FF0000"/>
                  </a:solidFill>
                  <a:round/>
                  <a:headEnd/>
                  <a:tailEnd/>
                </a:ln>
              </p:spPr>
            </p:cxnSp>
          </p:grpSp>
          <p:sp>
            <p:nvSpPr>
              <p:cNvPr id="137" name="Rectangle 30"/>
              <p:cNvSpPr>
                <a:spLocks noChangeArrowheads="1"/>
              </p:cNvSpPr>
              <p:nvPr/>
            </p:nvSpPr>
            <p:spPr bwMode="auto">
              <a:xfrm>
                <a:off x="8266840" y="4609153"/>
                <a:ext cx="635860" cy="350993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>
                  <a:lnSpc>
                    <a:spcPct val="108000"/>
                  </a:lnSpc>
                  <a:buClr>
                    <a:srgbClr val="000000"/>
                  </a:buClr>
                  <a:buSzPct val="100000"/>
                  <a:buFont typeface="Arial" charset="0"/>
                  <a:buNone/>
                </a:pPr>
                <a:endParaRPr lang="en-US" sz="1800" dirty="0"/>
              </a:p>
            </p:txBody>
          </p:sp>
        </p:grpSp>
        <p:cxnSp>
          <p:nvCxnSpPr>
            <p:cNvPr id="135" name="AutoShape 64"/>
            <p:cNvCxnSpPr>
              <a:cxnSpLocks noChangeShapeType="1"/>
              <a:stCxn id="139" idx="3"/>
              <a:endCxn id="138" idx="0"/>
            </p:cNvCxnSpPr>
            <p:nvPr/>
          </p:nvCxnSpPr>
          <p:spPr bwMode="auto">
            <a:xfrm rot="16200000" flipH="1">
              <a:off x="7186302" y="4120635"/>
              <a:ext cx="1080739" cy="164922"/>
            </a:xfrm>
            <a:prstGeom prst="curvedConnector3">
              <a:avLst>
                <a:gd name="adj1" fmla="val 50000"/>
              </a:avLst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</p:spPr>
        </p:cxnSp>
      </p:grpSp>
      <p:pic>
        <p:nvPicPr>
          <p:cNvPr id="146" name="Picture 14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051" y="3721100"/>
            <a:ext cx="334170" cy="279400"/>
          </a:xfrm>
          <a:prstGeom prst="rect">
            <a:avLst/>
          </a:prstGeom>
          <a:solidFill>
            <a:schemeClr val="bg1"/>
          </a:solidFill>
        </p:spPr>
      </p:pic>
      <p:grpSp>
        <p:nvGrpSpPr>
          <p:cNvPr id="20" name="Group 146"/>
          <p:cNvGrpSpPr/>
          <p:nvPr/>
        </p:nvGrpSpPr>
        <p:grpSpPr>
          <a:xfrm>
            <a:off x="0" y="5016333"/>
            <a:ext cx="546100" cy="762168"/>
            <a:chOff x="7157524" y="2641497"/>
            <a:chExt cx="1397859" cy="2267847"/>
          </a:xfrm>
        </p:grpSpPr>
        <p:grpSp>
          <p:nvGrpSpPr>
            <p:cNvPr id="21" name="Group 66"/>
            <p:cNvGrpSpPr>
              <a:grpSpLocks/>
            </p:cNvGrpSpPr>
            <p:nvPr/>
          </p:nvGrpSpPr>
          <p:grpSpPr bwMode="auto">
            <a:xfrm>
              <a:off x="7157524" y="2641497"/>
              <a:ext cx="1003791" cy="2261496"/>
              <a:chOff x="3188" y="1558"/>
              <a:chExt cx="532" cy="1643"/>
            </a:xfrm>
          </p:grpSpPr>
          <p:sp>
            <p:nvSpPr>
              <p:cNvPr id="152" name="Rectangle 30"/>
              <p:cNvSpPr>
                <a:spLocks noChangeArrowheads="1"/>
              </p:cNvSpPr>
              <p:nvPr/>
            </p:nvSpPr>
            <p:spPr bwMode="auto">
              <a:xfrm>
                <a:off x="3188" y="2946"/>
                <a:ext cx="337" cy="25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>
                  <a:lnSpc>
                    <a:spcPct val="108000"/>
                  </a:lnSpc>
                  <a:buClr>
                    <a:srgbClr val="000000"/>
                  </a:buClr>
                  <a:buSzPct val="100000"/>
                  <a:buFont typeface="Arial" charset="0"/>
                  <a:buNone/>
                </a:pPr>
                <a:endParaRPr lang="en-US" sz="1800" dirty="0"/>
              </a:p>
            </p:txBody>
          </p:sp>
          <p:sp>
            <p:nvSpPr>
              <p:cNvPr id="153" name="Rectangle 26"/>
              <p:cNvSpPr>
                <a:spLocks noChangeArrowheads="1"/>
              </p:cNvSpPr>
              <p:nvPr/>
            </p:nvSpPr>
            <p:spPr bwMode="auto">
              <a:xfrm>
                <a:off x="3383" y="1558"/>
                <a:ext cx="337" cy="25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>
                  <a:lnSpc>
                    <a:spcPct val="108000"/>
                  </a:lnSpc>
                  <a:buClr>
                    <a:srgbClr val="000000"/>
                  </a:buClr>
                  <a:buSzPct val="100000"/>
                  <a:buFont typeface="Arial" charset="0"/>
                  <a:buNone/>
                </a:pPr>
                <a:endParaRPr lang="en-US" sz="1800"/>
              </a:p>
            </p:txBody>
          </p:sp>
          <p:cxnSp>
            <p:nvCxnSpPr>
              <p:cNvPr id="154" name="AutoShape 35"/>
              <p:cNvCxnSpPr>
                <a:cxnSpLocks noChangeShapeType="1"/>
                <a:stCxn id="153" idx="2"/>
                <a:endCxn id="152" idx="0"/>
              </p:cNvCxnSpPr>
              <p:nvPr/>
            </p:nvCxnSpPr>
            <p:spPr bwMode="auto">
              <a:xfrm rot="5400000">
                <a:off x="2888" y="2282"/>
                <a:ext cx="1133" cy="195"/>
              </a:xfrm>
              <a:prstGeom prst="curvedConnector3">
                <a:avLst>
                  <a:gd name="adj1" fmla="val 50000"/>
                </a:avLst>
              </a:prstGeom>
              <a:noFill/>
              <a:ln w="25400">
                <a:solidFill>
                  <a:srgbClr val="3333CC"/>
                </a:solidFill>
                <a:prstDash val="solid"/>
                <a:round/>
                <a:headEnd/>
                <a:tailEnd/>
              </a:ln>
            </p:spPr>
          </p:cxnSp>
        </p:grpSp>
        <p:sp>
          <p:nvSpPr>
            <p:cNvPr id="150" name="Rectangle 30"/>
            <p:cNvSpPr>
              <a:spLocks noChangeArrowheads="1"/>
            </p:cNvSpPr>
            <p:nvPr/>
          </p:nvSpPr>
          <p:spPr bwMode="auto">
            <a:xfrm>
              <a:off x="7919522" y="4558351"/>
              <a:ext cx="635861" cy="35099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108000"/>
                </a:lnSpc>
                <a:buClr>
                  <a:srgbClr val="000000"/>
                </a:buClr>
                <a:buSzPct val="100000"/>
                <a:buFont typeface="Arial" charset="0"/>
                <a:buNone/>
              </a:pPr>
              <a:endParaRPr lang="en-US" sz="1800" dirty="0"/>
            </a:p>
          </p:txBody>
        </p:sp>
      </p:grpSp>
      <p:grpSp>
        <p:nvGrpSpPr>
          <p:cNvPr id="22" name="Group 154"/>
          <p:cNvGrpSpPr/>
          <p:nvPr/>
        </p:nvGrpSpPr>
        <p:grpSpPr>
          <a:xfrm>
            <a:off x="633209" y="5054599"/>
            <a:ext cx="560586" cy="749300"/>
            <a:chOff x="7491203" y="2711834"/>
            <a:chExt cx="1316247" cy="2382623"/>
          </a:xfrm>
        </p:grpSpPr>
        <p:grpSp>
          <p:nvGrpSpPr>
            <p:cNvPr id="23" name="Group 163"/>
            <p:cNvGrpSpPr/>
            <p:nvPr/>
          </p:nvGrpSpPr>
          <p:grpSpPr>
            <a:xfrm>
              <a:off x="7491203" y="2711830"/>
              <a:ext cx="1316247" cy="2382623"/>
              <a:chOff x="7586453" y="2578480"/>
              <a:chExt cx="1316247" cy="2382623"/>
            </a:xfrm>
          </p:grpSpPr>
          <p:grpSp>
            <p:nvGrpSpPr>
              <p:cNvPr id="24" name="Group 67"/>
              <p:cNvGrpSpPr>
                <a:grpSpLocks/>
              </p:cNvGrpSpPr>
              <p:nvPr/>
            </p:nvGrpSpPr>
            <p:grpSpPr bwMode="auto">
              <a:xfrm>
                <a:off x="7586453" y="2578480"/>
                <a:ext cx="998127" cy="2382623"/>
                <a:chOff x="4739" y="1458"/>
                <a:chExt cx="529" cy="1731"/>
              </a:xfrm>
            </p:grpSpPr>
            <p:sp>
              <p:nvSpPr>
                <p:cNvPr id="162" name="Rectangle 49"/>
                <p:cNvSpPr>
                  <a:spLocks noChangeArrowheads="1"/>
                </p:cNvSpPr>
                <p:nvPr/>
              </p:nvSpPr>
              <p:spPr bwMode="auto">
                <a:xfrm>
                  <a:off x="4739" y="2934"/>
                  <a:ext cx="337" cy="255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>
                    <a:lnSpc>
                      <a:spcPct val="108000"/>
                    </a:lnSpc>
                    <a:buClr>
                      <a:srgbClr val="000000"/>
                    </a:buClr>
                    <a:buSzPct val="100000"/>
                    <a:buFont typeface="Arial" charset="0"/>
                    <a:buNone/>
                  </a:pPr>
                  <a:endParaRPr lang="en-US" sz="1800" dirty="0"/>
                </a:p>
              </p:txBody>
            </p:sp>
            <p:sp>
              <p:nvSpPr>
                <p:cNvPr id="163" name="Oval 53"/>
                <p:cNvSpPr>
                  <a:spLocks noChangeArrowheads="1"/>
                </p:cNvSpPr>
                <p:nvPr/>
              </p:nvSpPr>
              <p:spPr bwMode="auto">
                <a:xfrm>
                  <a:off x="4920" y="1973"/>
                  <a:ext cx="260" cy="206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 defTabSz="914400">
                    <a:lnSpc>
                      <a:spcPct val="108000"/>
                    </a:lnSpc>
                    <a:buClr>
                      <a:srgbClr val="000000"/>
                    </a:buClr>
                    <a:buSzPct val="100000"/>
                    <a:buFont typeface="Arial" charset="0"/>
                    <a:buNone/>
                  </a:pPr>
                  <a:endParaRPr lang="en-US" sz="1800" b="1" dirty="0"/>
                </a:p>
              </p:txBody>
            </p:sp>
            <p:sp>
              <p:nvSpPr>
                <p:cNvPr id="164" name="Rectangle 56"/>
                <p:cNvSpPr>
                  <a:spLocks noChangeArrowheads="1"/>
                </p:cNvSpPr>
                <p:nvPr/>
              </p:nvSpPr>
              <p:spPr bwMode="auto">
                <a:xfrm>
                  <a:off x="4883" y="1458"/>
                  <a:ext cx="337" cy="255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>
                    <a:lnSpc>
                      <a:spcPct val="108000"/>
                    </a:lnSpc>
                    <a:buClr>
                      <a:srgbClr val="000000"/>
                    </a:buClr>
                    <a:buSzPct val="100000"/>
                    <a:buFont typeface="Arial" charset="0"/>
                    <a:buNone/>
                  </a:pPr>
                  <a:endParaRPr lang="en-US" sz="1800"/>
                </a:p>
              </p:txBody>
            </p:sp>
            <p:cxnSp>
              <p:nvCxnSpPr>
                <p:cNvPr id="165" name="AutoShape 61"/>
                <p:cNvCxnSpPr>
                  <a:cxnSpLocks noChangeShapeType="1"/>
                  <a:stCxn id="164" idx="2"/>
                  <a:endCxn id="163" idx="0"/>
                </p:cNvCxnSpPr>
                <p:nvPr/>
              </p:nvCxnSpPr>
              <p:spPr bwMode="auto">
                <a:xfrm rot="5400000">
                  <a:off x="4921" y="1842"/>
                  <a:ext cx="260" cy="2"/>
                </a:xfrm>
                <a:prstGeom prst="curvedConnector3">
                  <a:avLst>
                    <a:gd name="adj1" fmla="val 50000"/>
                  </a:avLst>
                </a:prstGeom>
                <a:noFill/>
                <a:ln w="25400">
                  <a:solidFill>
                    <a:srgbClr val="3333CC"/>
                  </a:solidFill>
                  <a:round/>
                  <a:headEnd/>
                  <a:tailEnd/>
                </a:ln>
              </p:spPr>
            </p:cxnSp>
            <p:cxnSp>
              <p:nvCxnSpPr>
                <p:cNvPr id="166" name="AutoShape 64"/>
                <p:cNvCxnSpPr>
                  <a:cxnSpLocks noChangeShapeType="1"/>
                  <a:stCxn id="163" idx="4"/>
                  <a:endCxn id="161" idx="0"/>
                </p:cNvCxnSpPr>
                <p:nvPr/>
              </p:nvCxnSpPr>
              <p:spPr bwMode="auto">
                <a:xfrm rot="16200000" flipH="1">
                  <a:off x="4782" y="2447"/>
                  <a:ext cx="754" cy="218"/>
                </a:xfrm>
                <a:prstGeom prst="curvedConnector3">
                  <a:avLst>
                    <a:gd name="adj1" fmla="val 50000"/>
                  </a:avLst>
                </a:prstGeom>
                <a:noFill/>
                <a:ln w="25400">
                  <a:solidFill>
                    <a:srgbClr val="FF0000"/>
                  </a:solidFill>
                  <a:round/>
                  <a:headEnd/>
                  <a:tailEnd/>
                </a:ln>
              </p:spPr>
            </p:cxnSp>
          </p:grpSp>
          <p:sp>
            <p:nvSpPr>
              <p:cNvPr id="161" name="Rectangle 30"/>
              <p:cNvSpPr>
                <a:spLocks noChangeArrowheads="1"/>
              </p:cNvSpPr>
              <p:nvPr/>
            </p:nvSpPr>
            <p:spPr bwMode="auto">
              <a:xfrm>
                <a:off x="8266840" y="4609153"/>
                <a:ext cx="635860" cy="350993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>
                  <a:lnSpc>
                    <a:spcPct val="108000"/>
                  </a:lnSpc>
                  <a:buClr>
                    <a:srgbClr val="000000"/>
                  </a:buClr>
                  <a:buSzPct val="100000"/>
                  <a:buFont typeface="Arial" charset="0"/>
                  <a:buNone/>
                </a:pPr>
                <a:endParaRPr lang="en-US" sz="1800" dirty="0"/>
              </a:p>
            </p:txBody>
          </p:sp>
        </p:grpSp>
        <p:cxnSp>
          <p:nvCxnSpPr>
            <p:cNvPr id="158" name="AutoShape 64"/>
            <p:cNvCxnSpPr>
              <a:cxnSpLocks noChangeShapeType="1"/>
              <a:stCxn id="163" idx="4"/>
              <a:endCxn id="162" idx="0"/>
            </p:cNvCxnSpPr>
            <p:nvPr/>
          </p:nvCxnSpPr>
          <p:spPr bwMode="auto">
            <a:xfrm rot="5400000">
              <a:off x="7423980" y="4089424"/>
              <a:ext cx="1039215" cy="268872"/>
            </a:xfrm>
            <a:prstGeom prst="curvedConnector3">
              <a:avLst>
                <a:gd name="adj1" fmla="val 50000"/>
              </a:avLst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</p:spPr>
        </p:cxnSp>
      </p:grpSp>
      <p:pic>
        <p:nvPicPr>
          <p:cNvPr id="171" name="Picture 17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000" y="2044700"/>
            <a:ext cx="349360" cy="292100"/>
          </a:xfrm>
          <a:prstGeom prst="rect">
            <a:avLst/>
          </a:prstGeom>
        </p:spPr>
      </p:pic>
      <p:grpSp>
        <p:nvGrpSpPr>
          <p:cNvPr id="25" name="Group 172"/>
          <p:cNvGrpSpPr/>
          <p:nvPr/>
        </p:nvGrpSpPr>
        <p:grpSpPr>
          <a:xfrm>
            <a:off x="1915900" y="3479800"/>
            <a:ext cx="332000" cy="762000"/>
            <a:chOff x="2627100" y="2711304"/>
            <a:chExt cx="1316250" cy="2389505"/>
          </a:xfrm>
        </p:grpSpPr>
        <p:grpSp>
          <p:nvGrpSpPr>
            <p:cNvPr id="26" name="Group 205"/>
            <p:cNvGrpSpPr/>
            <p:nvPr/>
          </p:nvGrpSpPr>
          <p:grpSpPr>
            <a:xfrm>
              <a:off x="2627106" y="2711304"/>
              <a:ext cx="1316244" cy="2389505"/>
              <a:chOff x="7491206" y="2704954"/>
              <a:chExt cx="1316244" cy="2389505"/>
            </a:xfrm>
          </p:grpSpPr>
          <p:grpSp>
            <p:nvGrpSpPr>
              <p:cNvPr id="27" name="Group 163"/>
              <p:cNvGrpSpPr/>
              <p:nvPr/>
            </p:nvGrpSpPr>
            <p:grpSpPr>
              <a:xfrm>
                <a:off x="7491206" y="2704954"/>
                <a:ext cx="1316244" cy="2389505"/>
                <a:chOff x="7586456" y="2571604"/>
                <a:chExt cx="1316244" cy="2389505"/>
              </a:xfrm>
            </p:grpSpPr>
            <p:grpSp>
              <p:nvGrpSpPr>
                <p:cNvPr id="28" name="Group 67"/>
                <p:cNvGrpSpPr>
                  <a:grpSpLocks/>
                </p:cNvGrpSpPr>
                <p:nvPr/>
              </p:nvGrpSpPr>
              <p:grpSpPr bwMode="auto">
                <a:xfrm>
                  <a:off x="7586456" y="2571604"/>
                  <a:ext cx="730199" cy="2389505"/>
                  <a:chOff x="4739" y="1453"/>
                  <a:chExt cx="387" cy="1736"/>
                </a:xfrm>
              </p:grpSpPr>
              <p:sp>
                <p:nvSpPr>
                  <p:cNvPr id="183" name="Rectangle 49"/>
                  <p:cNvSpPr>
                    <a:spLocks noChangeArrowheads="1"/>
                  </p:cNvSpPr>
                  <p:nvPr/>
                </p:nvSpPr>
                <p:spPr bwMode="auto">
                  <a:xfrm>
                    <a:off x="4739" y="2934"/>
                    <a:ext cx="337" cy="255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pPr algn="ctr">
                      <a:lnSpc>
                        <a:spcPct val="108000"/>
                      </a:lnSpc>
                      <a:buClr>
                        <a:srgbClr val="000000"/>
                      </a:buClr>
                      <a:buSzPct val="100000"/>
                      <a:buFont typeface="Arial" charset="0"/>
                      <a:buNone/>
                    </a:pPr>
                    <a:endParaRPr lang="en-US" sz="1800" dirty="0"/>
                  </a:p>
                </p:txBody>
              </p:sp>
              <p:sp>
                <p:nvSpPr>
                  <p:cNvPr id="184" name="Oval 53"/>
                  <p:cNvSpPr>
                    <a:spLocks noChangeArrowheads="1"/>
                  </p:cNvSpPr>
                  <p:nvPr/>
                </p:nvSpPr>
                <p:spPr bwMode="auto">
                  <a:xfrm>
                    <a:off x="4866" y="2370"/>
                    <a:ext cx="260" cy="206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pPr algn="ctr" defTabSz="914400">
                      <a:lnSpc>
                        <a:spcPct val="108000"/>
                      </a:lnSpc>
                      <a:buClr>
                        <a:srgbClr val="000000"/>
                      </a:buClr>
                      <a:buSzPct val="100000"/>
                      <a:buFont typeface="Arial" charset="0"/>
                      <a:buNone/>
                    </a:pPr>
                    <a:endParaRPr lang="en-US" sz="1800" b="1" dirty="0"/>
                  </a:p>
                </p:txBody>
              </p:sp>
              <p:sp>
                <p:nvSpPr>
                  <p:cNvPr id="185" name="Rectangle 56"/>
                  <p:cNvSpPr>
                    <a:spLocks noChangeArrowheads="1"/>
                  </p:cNvSpPr>
                  <p:nvPr/>
                </p:nvSpPr>
                <p:spPr bwMode="auto">
                  <a:xfrm>
                    <a:off x="4748" y="1453"/>
                    <a:ext cx="337" cy="255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08000"/>
                      </a:lnSpc>
                      <a:buClr>
                        <a:srgbClr val="000000"/>
                      </a:buClr>
                      <a:buSzPct val="100000"/>
                      <a:buFont typeface="Arial" charset="0"/>
                      <a:buNone/>
                    </a:pPr>
                    <a:endParaRPr lang="en-US" sz="1800"/>
                  </a:p>
                </p:txBody>
              </p:sp>
              <p:cxnSp>
                <p:nvCxnSpPr>
                  <p:cNvPr id="186" name="AutoShape 61"/>
                  <p:cNvCxnSpPr>
                    <a:cxnSpLocks noChangeShapeType="1"/>
                    <a:stCxn id="185" idx="2"/>
                    <a:endCxn id="175" idx="0"/>
                  </p:cNvCxnSpPr>
                  <p:nvPr/>
                </p:nvCxnSpPr>
                <p:spPr bwMode="auto">
                  <a:xfrm rot="5400000">
                    <a:off x="4831" y="1782"/>
                    <a:ext cx="159" cy="11"/>
                  </a:xfrm>
                  <a:prstGeom prst="curvedConnector3">
                    <a:avLst>
                      <a:gd name="adj1" fmla="val 50000"/>
                    </a:avLst>
                  </a:prstGeom>
                  <a:noFill/>
                  <a:ln w="25400">
                    <a:solidFill>
                      <a:srgbClr val="3333CC"/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187" name="AutoShape 64"/>
                  <p:cNvCxnSpPr>
                    <a:cxnSpLocks noChangeShapeType="1"/>
                    <a:stCxn id="184" idx="5"/>
                    <a:endCxn id="183" idx="0"/>
                  </p:cNvCxnSpPr>
                  <p:nvPr/>
                </p:nvCxnSpPr>
                <p:spPr bwMode="auto">
                  <a:xfrm rot="5400000">
                    <a:off x="4804" y="2650"/>
                    <a:ext cx="388" cy="180"/>
                  </a:xfrm>
                  <a:prstGeom prst="curvedConnector3">
                    <a:avLst>
                      <a:gd name="adj1" fmla="val 50000"/>
                    </a:avLst>
                  </a:prstGeom>
                  <a:noFill/>
                  <a:ln w="25400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</p:cxnSp>
            </p:grpSp>
            <p:sp>
              <p:nvSpPr>
                <p:cNvPr id="181" name="Rectangle 30"/>
                <p:cNvSpPr>
                  <a:spLocks noChangeArrowheads="1"/>
                </p:cNvSpPr>
                <p:nvPr/>
              </p:nvSpPr>
              <p:spPr bwMode="auto">
                <a:xfrm>
                  <a:off x="8266840" y="4609153"/>
                  <a:ext cx="635860" cy="350993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>
                    <a:lnSpc>
                      <a:spcPct val="108000"/>
                    </a:lnSpc>
                    <a:buClr>
                      <a:srgbClr val="000000"/>
                    </a:buClr>
                    <a:buSzPct val="100000"/>
                    <a:buFont typeface="Arial" charset="0"/>
                    <a:buNone/>
                  </a:pPr>
                  <a:endParaRPr lang="en-US" sz="1800" dirty="0"/>
                </a:p>
              </p:txBody>
            </p:sp>
          </p:grpSp>
          <p:cxnSp>
            <p:nvCxnSpPr>
              <p:cNvPr id="179" name="AutoShape 64"/>
              <p:cNvCxnSpPr>
                <a:cxnSpLocks noChangeShapeType="1"/>
                <a:stCxn id="184" idx="3"/>
                <a:endCxn id="183" idx="0"/>
              </p:cNvCxnSpPr>
              <p:nvPr/>
            </p:nvCxnSpPr>
            <p:spPr bwMode="auto">
              <a:xfrm rot="16200000" flipH="1">
                <a:off x="7538538" y="4472874"/>
                <a:ext cx="534291" cy="6892"/>
              </a:xfrm>
              <a:prstGeom prst="curvedConnector3">
                <a:avLst>
                  <a:gd name="adj1" fmla="val 50000"/>
                </a:avLst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</p:spPr>
          </p:cxnSp>
        </p:grpSp>
        <p:sp>
          <p:nvSpPr>
            <p:cNvPr id="175" name="Oval 53"/>
            <p:cNvSpPr>
              <a:spLocks noChangeArrowheads="1"/>
            </p:cNvSpPr>
            <p:nvPr/>
          </p:nvSpPr>
          <p:spPr bwMode="auto">
            <a:xfrm>
              <a:off x="2657433" y="3281004"/>
              <a:ext cx="490573" cy="28354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defTabSz="914400">
                <a:lnSpc>
                  <a:spcPct val="108000"/>
                </a:lnSpc>
                <a:buClr>
                  <a:srgbClr val="000000"/>
                </a:buClr>
                <a:buSzPct val="100000"/>
                <a:buFont typeface="Arial" charset="0"/>
                <a:buNone/>
              </a:pPr>
              <a:endParaRPr lang="en-US" sz="1800" b="1" dirty="0"/>
            </a:p>
          </p:txBody>
        </p:sp>
        <p:cxnSp>
          <p:nvCxnSpPr>
            <p:cNvPr id="176" name="AutoShape 64"/>
            <p:cNvCxnSpPr>
              <a:cxnSpLocks noChangeShapeType="1"/>
              <a:stCxn id="175" idx="5"/>
              <a:endCxn id="184" idx="0"/>
            </p:cNvCxnSpPr>
            <p:nvPr/>
          </p:nvCxnSpPr>
          <p:spPr bwMode="auto">
            <a:xfrm rot="16200000" flipH="1">
              <a:off x="2868635" y="3730555"/>
              <a:ext cx="450475" cy="35418"/>
            </a:xfrm>
            <a:prstGeom prst="curvedConnector3">
              <a:avLst>
                <a:gd name="adj1" fmla="val 50000"/>
              </a:avLst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177" name="AutoShape 64"/>
            <p:cNvCxnSpPr>
              <a:cxnSpLocks noChangeShapeType="1"/>
              <a:stCxn id="175" idx="3"/>
              <a:endCxn id="183" idx="1"/>
            </p:cNvCxnSpPr>
            <p:nvPr/>
          </p:nvCxnSpPr>
          <p:spPr bwMode="auto">
            <a:xfrm rot="5400000">
              <a:off x="1977045" y="4173082"/>
              <a:ext cx="1402286" cy="102176"/>
            </a:xfrm>
            <a:prstGeom prst="curvedConnector4">
              <a:avLst>
                <a:gd name="adj1" fmla="val 44073"/>
                <a:gd name="adj2" fmla="val 211866"/>
              </a:avLst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</p:spPr>
        </p:cxnSp>
      </p:grpSp>
      <p:grpSp>
        <p:nvGrpSpPr>
          <p:cNvPr id="29" name="Group 187"/>
          <p:cNvGrpSpPr/>
          <p:nvPr/>
        </p:nvGrpSpPr>
        <p:grpSpPr>
          <a:xfrm>
            <a:off x="2296909" y="3505199"/>
            <a:ext cx="560586" cy="749300"/>
            <a:chOff x="7491203" y="2711834"/>
            <a:chExt cx="1316247" cy="2382623"/>
          </a:xfrm>
        </p:grpSpPr>
        <p:grpSp>
          <p:nvGrpSpPr>
            <p:cNvPr id="30" name="Group 163"/>
            <p:cNvGrpSpPr/>
            <p:nvPr/>
          </p:nvGrpSpPr>
          <p:grpSpPr>
            <a:xfrm>
              <a:off x="7491203" y="2711830"/>
              <a:ext cx="1316247" cy="2382623"/>
              <a:chOff x="7586453" y="2578480"/>
              <a:chExt cx="1316247" cy="2382623"/>
            </a:xfrm>
          </p:grpSpPr>
          <p:grpSp>
            <p:nvGrpSpPr>
              <p:cNvPr id="31" name="Group 67"/>
              <p:cNvGrpSpPr>
                <a:grpSpLocks/>
              </p:cNvGrpSpPr>
              <p:nvPr/>
            </p:nvGrpSpPr>
            <p:grpSpPr bwMode="auto">
              <a:xfrm>
                <a:off x="7586453" y="2578480"/>
                <a:ext cx="998127" cy="2382623"/>
                <a:chOff x="4739" y="1458"/>
                <a:chExt cx="529" cy="1731"/>
              </a:xfrm>
            </p:grpSpPr>
            <p:sp>
              <p:nvSpPr>
                <p:cNvPr id="193" name="Rectangle 49"/>
                <p:cNvSpPr>
                  <a:spLocks noChangeArrowheads="1"/>
                </p:cNvSpPr>
                <p:nvPr/>
              </p:nvSpPr>
              <p:spPr bwMode="auto">
                <a:xfrm>
                  <a:off x="4739" y="2934"/>
                  <a:ext cx="337" cy="255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>
                    <a:lnSpc>
                      <a:spcPct val="108000"/>
                    </a:lnSpc>
                    <a:buClr>
                      <a:srgbClr val="000000"/>
                    </a:buClr>
                    <a:buSzPct val="100000"/>
                    <a:buFont typeface="Arial" charset="0"/>
                    <a:buNone/>
                  </a:pPr>
                  <a:endParaRPr lang="en-US" sz="1800" dirty="0"/>
                </a:p>
              </p:txBody>
            </p:sp>
            <p:sp>
              <p:nvSpPr>
                <p:cNvPr id="194" name="Oval 53"/>
                <p:cNvSpPr>
                  <a:spLocks noChangeArrowheads="1"/>
                </p:cNvSpPr>
                <p:nvPr/>
              </p:nvSpPr>
              <p:spPr bwMode="auto">
                <a:xfrm>
                  <a:off x="4920" y="1973"/>
                  <a:ext cx="260" cy="206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 defTabSz="914400">
                    <a:lnSpc>
                      <a:spcPct val="108000"/>
                    </a:lnSpc>
                    <a:buClr>
                      <a:srgbClr val="000000"/>
                    </a:buClr>
                    <a:buSzPct val="100000"/>
                    <a:buFont typeface="Arial" charset="0"/>
                    <a:buNone/>
                  </a:pPr>
                  <a:endParaRPr lang="en-US" sz="1800" b="1" dirty="0"/>
                </a:p>
              </p:txBody>
            </p:sp>
            <p:sp>
              <p:nvSpPr>
                <p:cNvPr id="195" name="Rectangle 56"/>
                <p:cNvSpPr>
                  <a:spLocks noChangeArrowheads="1"/>
                </p:cNvSpPr>
                <p:nvPr/>
              </p:nvSpPr>
              <p:spPr bwMode="auto">
                <a:xfrm>
                  <a:off x="4883" y="1458"/>
                  <a:ext cx="337" cy="255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>
                    <a:lnSpc>
                      <a:spcPct val="108000"/>
                    </a:lnSpc>
                    <a:buClr>
                      <a:srgbClr val="000000"/>
                    </a:buClr>
                    <a:buSzPct val="100000"/>
                    <a:buFont typeface="Arial" charset="0"/>
                    <a:buNone/>
                  </a:pPr>
                  <a:endParaRPr lang="en-US" sz="1800"/>
                </a:p>
              </p:txBody>
            </p:sp>
            <p:cxnSp>
              <p:nvCxnSpPr>
                <p:cNvPr id="196" name="AutoShape 61"/>
                <p:cNvCxnSpPr>
                  <a:cxnSpLocks noChangeShapeType="1"/>
                  <a:stCxn id="195" idx="2"/>
                  <a:endCxn id="194" idx="0"/>
                </p:cNvCxnSpPr>
                <p:nvPr/>
              </p:nvCxnSpPr>
              <p:spPr bwMode="auto">
                <a:xfrm rot="5400000">
                  <a:off x="4921" y="1842"/>
                  <a:ext cx="260" cy="2"/>
                </a:xfrm>
                <a:prstGeom prst="curvedConnector3">
                  <a:avLst>
                    <a:gd name="adj1" fmla="val 50000"/>
                  </a:avLst>
                </a:prstGeom>
                <a:noFill/>
                <a:ln w="25400">
                  <a:solidFill>
                    <a:srgbClr val="3333CC"/>
                  </a:solidFill>
                  <a:round/>
                  <a:headEnd/>
                  <a:tailEnd/>
                </a:ln>
              </p:spPr>
            </p:cxnSp>
            <p:cxnSp>
              <p:nvCxnSpPr>
                <p:cNvPr id="197" name="AutoShape 64"/>
                <p:cNvCxnSpPr>
                  <a:cxnSpLocks noChangeShapeType="1"/>
                  <a:stCxn id="194" idx="4"/>
                  <a:endCxn id="192" idx="0"/>
                </p:cNvCxnSpPr>
                <p:nvPr/>
              </p:nvCxnSpPr>
              <p:spPr bwMode="auto">
                <a:xfrm rot="16200000" flipH="1">
                  <a:off x="4782" y="2447"/>
                  <a:ext cx="754" cy="218"/>
                </a:xfrm>
                <a:prstGeom prst="curvedConnector3">
                  <a:avLst>
                    <a:gd name="adj1" fmla="val 50000"/>
                  </a:avLst>
                </a:prstGeom>
                <a:noFill/>
                <a:ln w="25400">
                  <a:solidFill>
                    <a:srgbClr val="FF0000"/>
                  </a:solidFill>
                  <a:round/>
                  <a:headEnd/>
                  <a:tailEnd/>
                </a:ln>
              </p:spPr>
            </p:cxnSp>
          </p:grpSp>
          <p:sp>
            <p:nvSpPr>
              <p:cNvPr id="192" name="Rectangle 30"/>
              <p:cNvSpPr>
                <a:spLocks noChangeArrowheads="1"/>
              </p:cNvSpPr>
              <p:nvPr/>
            </p:nvSpPr>
            <p:spPr bwMode="auto">
              <a:xfrm>
                <a:off x="8266840" y="4609153"/>
                <a:ext cx="635860" cy="350993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>
                  <a:lnSpc>
                    <a:spcPct val="108000"/>
                  </a:lnSpc>
                  <a:buClr>
                    <a:srgbClr val="000000"/>
                  </a:buClr>
                  <a:buSzPct val="100000"/>
                  <a:buFont typeface="Arial" charset="0"/>
                  <a:buNone/>
                </a:pPr>
                <a:endParaRPr lang="en-US" sz="1800" dirty="0"/>
              </a:p>
            </p:txBody>
          </p:sp>
        </p:grpSp>
        <p:cxnSp>
          <p:nvCxnSpPr>
            <p:cNvPr id="190" name="AutoShape 64"/>
            <p:cNvCxnSpPr>
              <a:cxnSpLocks noChangeShapeType="1"/>
              <a:stCxn id="194" idx="4"/>
              <a:endCxn id="193" idx="0"/>
            </p:cNvCxnSpPr>
            <p:nvPr/>
          </p:nvCxnSpPr>
          <p:spPr bwMode="auto">
            <a:xfrm rot="5400000">
              <a:off x="7423980" y="4089424"/>
              <a:ext cx="1039215" cy="268872"/>
            </a:xfrm>
            <a:prstGeom prst="curvedConnector3">
              <a:avLst>
                <a:gd name="adj1" fmla="val 50000"/>
              </a:avLst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</p:spPr>
        </p:cxnSp>
      </p:grpSp>
      <p:pic>
        <p:nvPicPr>
          <p:cNvPr id="199" name="Picture 19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657600"/>
            <a:ext cx="334170" cy="279400"/>
          </a:xfrm>
          <a:prstGeom prst="rect">
            <a:avLst/>
          </a:prstGeom>
          <a:solidFill>
            <a:schemeClr val="bg1"/>
          </a:solidFill>
        </p:spPr>
      </p:pic>
      <p:grpSp>
        <p:nvGrpSpPr>
          <p:cNvPr id="232" name="Group 199"/>
          <p:cNvGrpSpPr/>
          <p:nvPr/>
        </p:nvGrpSpPr>
        <p:grpSpPr>
          <a:xfrm>
            <a:off x="1306300" y="4946505"/>
            <a:ext cx="395500" cy="882795"/>
            <a:chOff x="7491200" y="2704954"/>
            <a:chExt cx="1316250" cy="2389505"/>
          </a:xfrm>
        </p:grpSpPr>
        <p:grpSp>
          <p:nvGrpSpPr>
            <p:cNvPr id="233" name="Group 163"/>
            <p:cNvGrpSpPr/>
            <p:nvPr/>
          </p:nvGrpSpPr>
          <p:grpSpPr>
            <a:xfrm>
              <a:off x="7491200" y="2704954"/>
              <a:ext cx="1316250" cy="2389505"/>
              <a:chOff x="7586450" y="2571604"/>
              <a:chExt cx="1316250" cy="2389505"/>
            </a:xfrm>
          </p:grpSpPr>
          <p:grpSp>
            <p:nvGrpSpPr>
              <p:cNvPr id="234" name="Group 67"/>
              <p:cNvGrpSpPr>
                <a:grpSpLocks/>
              </p:cNvGrpSpPr>
              <p:nvPr/>
            </p:nvGrpSpPr>
            <p:grpSpPr bwMode="auto">
              <a:xfrm>
                <a:off x="7586450" y="2571604"/>
                <a:ext cx="652839" cy="2389505"/>
                <a:chOff x="4739" y="1453"/>
                <a:chExt cx="346" cy="1736"/>
              </a:xfrm>
            </p:grpSpPr>
            <p:sp>
              <p:nvSpPr>
                <p:cNvPr id="205" name="Rectangle 49"/>
                <p:cNvSpPr>
                  <a:spLocks noChangeArrowheads="1"/>
                </p:cNvSpPr>
                <p:nvPr/>
              </p:nvSpPr>
              <p:spPr bwMode="auto">
                <a:xfrm>
                  <a:off x="4739" y="2934"/>
                  <a:ext cx="337" cy="255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>
                    <a:lnSpc>
                      <a:spcPct val="108000"/>
                    </a:lnSpc>
                    <a:buClr>
                      <a:srgbClr val="000000"/>
                    </a:buClr>
                    <a:buSzPct val="100000"/>
                    <a:buFont typeface="Arial" charset="0"/>
                    <a:buNone/>
                  </a:pPr>
                  <a:endParaRPr lang="en-US" sz="1800" dirty="0"/>
                </a:p>
              </p:txBody>
            </p:sp>
            <p:sp>
              <p:nvSpPr>
                <p:cNvPr id="206" name="Oval 53"/>
                <p:cNvSpPr>
                  <a:spLocks noChangeArrowheads="1"/>
                </p:cNvSpPr>
                <p:nvPr/>
              </p:nvSpPr>
              <p:spPr bwMode="auto">
                <a:xfrm>
                  <a:off x="4782" y="1973"/>
                  <a:ext cx="260" cy="206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 defTabSz="914400">
                    <a:lnSpc>
                      <a:spcPct val="108000"/>
                    </a:lnSpc>
                    <a:buClr>
                      <a:srgbClr val="000000"/>
                    </a:buClr>
                    <a:buSzPct val="100000"/>
                    <a:buFont typeface="Arial" charset="0"/>
                    <a:buNone/>
                  </a:pPr>
                  <a:endParaRPr lang="en-US" sz="1800" b="1" dirty="0"/>
                </a:p>
              </p:txBody>
            </p:sp>
            <p:sp>
              <p:nvSpPr>
                <p:cNvPr id="207" name="Rectangle 56"/>
                <p:cNvSpPr>
                  <a:spLocks noChangeArrowheads="1"/>
                </p:cNvSpPr>
                <p:nvPr/>
              </p:nvSpPr>
              <p:spPr bwMode="auto">
                <a:xfrm>
                  <a:off x="4748" y="1453"/>
                  <a:ext cx="337" cy="255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>
                    <a:lnSpc>
                      <a:spcPct val="108000"/>
                    </a:lnSpc>
                    <a:buClr>
                      <a:srgbClr val="000000"/>
                    </a:buClr>
                    <a:buSzPct val="100000"/>
                    <a:buFont typeface="Arial" charset="0"/>
                    <a:buNone/>
                  </a:pPr>
                  <a:endParaRPr lang="en-US" sz="1800"/>
                </a:p>
              </p:txBody>
            </p:sp>
            <p:cxnSp>
              <p:nvCxnSpPr>
                <p:cNvPr id="209" name="AutoShape 61"/>
                <p:cNvCxnSpPr>
                  <a:cxnSpLocks noChangeShapeType="1"/>
                  <a:stCxn id="207" idx="2"/>
                  <a:endCxn id="206" idx="0"/>
                </p:cNvCxnSpPr>
                <p:nvPr/>
              </p:nvCxnSpPr>
              <p:spPr bwMode="auto">
                <a:xfrm rot="5400000">
                  <a:off x="4782" y="1838"/>
                  <a:ext cx="265" cy="5"/>
                </a:xfrm>
                <a:prstGeom prst="curvedConnector3">
                  <a:avLst>
                    <a:gd name="adj1" fmla="val 50000"/>
                  </a:avLst>
                </a:prstGeom>
                <a:noFill/>
                <a:ln w="25400">
                  <a:solidFill>
                    <a:srgbClr val="3333CC"/>
                  </a:solidFill>
                  <a:round/>
                  <a:headEnd/>
                  <a:tailEnd/>
                </a:ln>
              </p:spPr>
            </p:cxnSp>
            <p:cxnSp>
              <p:nvCxnSpPr>
                <p:cNvPr id="216" name="AutoShape 64"/>
                <p:cNvCxnSpPr>
                  <a:cxnSpLocks noChangeShapeType="1"/>
                  <a:stCxn id="206" idx="5"/>
                  <a:endCxn id="205" idx="0"/>
                </p:cNvCxnSpPr>
                <p:nvPr/>
              </p:nvCxnSpPr>
              <p:spPr bwMode="auto">
                <a:xfrm rot="5400000">
                  <a:off x="4563" y="2493"/>
                  <a:ext cx="785" cy="96"/>
                </a:xfrm>
                <a:prstGeom prst="curvedConnector3">
                  <a:avLst>
                    <a:gd name="adj1" fmla="val 50000"/>
                  </a:avLst>
                </a:prstGeom>
                <a:noFill/>
                <a:ln w="25400">
                  <a:solidFill>
                    <a:srgbClr val="FF0000"/>
                  </a:solidFill>
                  <a:round/>
                  <a:headEnd/>
                  <a:tailEnd/>
                </a:ln>
              </p:spPr>
            </p:cxnSp>
          </p:grpSp>
          <p:sp>
            <p:nvSpPr>
              <p:cNvPr id="204" name="Rectangle 30"/>
              <p:cNvSpPr>
                <a:spLocks noChangeArrowheads="1"/>
              </p:cNvSpPr>
              <p:nvPr/>
            </p:nvSpPr>
            <p:spPr bwMode="auto">
              <a:xfrm>
                <a:off x="8266840" y="4609153"/>
                <a:ext cx="635860" cy="350993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>
                  <a:lnSpc>
                    <a:spcPct val="108000"/>
                  </a:lnSpc>
                  <a:buClr>
                    <a:srgbClr val="000000"/>
                  </a:buClr>
                  <a:buSzPct val="100000"/>
                  <a:buFont typeface="Arial" charset="0"/>
                  <a:buNone/>
                </a:pPr>
                <a:endParaRPr lang="en-US" sz="1800" dirty="0"/>
              </a:p>
            </p:txBody>
          </p:sp>
        </p:grpSp>
        <p:cxnSp>
          <p:nvCxnSpPr>
            <p:cNvPr id="202" name="AutoShape 64"/>
            <p:cNvCxnSpPr>
              <a:cxnSpLocks noChangeShapeType="1"/>
              <a:stCxn id="206" idx="3"/>
              <a:endCxn id="205" idx="0"/>
            </p:cNvCxnSpPr>
            <p:nvPr/>
          </p:nvCxnSpPr>
          <p:spPr bwMode="auto">
            <a:xfrm rot="16200000" flipH="1">
              <a:off x="7186302" y="4120635"/>
              <a:ext cx="1080739" cy="164922"/>
            </a:xfrm>
            <a:prstGeom prst="curvedConnector3">
              <a:avLst>
                <a:gd name="adj1" fmla="val 50000"/>
              </a:avLst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</p:spPr>
        </p:cxnSp>
      </p:grpSp>
      <p:pic>
        <p:nvPicPr>
          <p:cNvPr id="217" name="Picture 2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3000" y="3695700"/>
            <a:ext cx="334170" cy="279400"/>
          </a:xfrm>
          <a:prstGeom prst="rect">
            <a:avLst/>
          </a:prstGeom>
          <a:solidFill>
            <a:schemeClr val="bg1"/>
          </a:solidFill>
        </p:spPr>
      </p:pic>
      <p:grpSp>
        <p:nvGrpSpPr>
          <p:cNvPr id="235" name="Group 217"/>
          <p:cNvGrpSpPr/>
          <p:nvPr/>
        </p:nvGrpSpPr>
        <p:grpSpPr>
          <a:xfrm>
            <a:off x="1814309" y="5067299"/>
            <a:ext cx="560586" cy="749300"/>
            <a:chOff x="7491203" y="2711834"/>
            <a:chExt cx="1316247" cy="2382623"/>
          </a:xfrm>
        </p:grpSpPr>
        <p:grpSp>
          <p:nvGrpSpPr>
            <p:cNvPr id="236" name="Group 163"/>
            <p:cNvGrpSpPr/>
            <p:nvPr/>
          </p:nvGrpSpPr>
          <p:grpSpPr>
            <a:xfrm>
              <a:off x="7491203" y="2711828"/>
              <a:ext cx="1316247" cy="2382623"/>
              <a:chOff x="7586453" y="2578478"/>
              <a:chExt cx="1316247" cy="2382623"/>
            </a:xfrm>
          </p:grpSpPr>
          <p:grpSp>
            <p:nvGrpSpPr>
              <p:cNvPr id="237" name="Group 67"/>
              <p:cNvGrpSpPr>
                <a:grpSpLocks/>
              </p:cNvGrpSpPr>
              <p:nvPr/>
            </p:nvGrpSpPr>
            <p:grpSpPr bwMode="auto">
              <a:xfrm>
                <a:off x="7586453" y="2578478"/>
                <a:ext cx="998127" cy="2382623"/>
                <a:chOff x="4739" y="1458"/>
                <a:chExt cx="529" cy="1731"/>
              </a:xfrm>
            </p:grpSpPr>
            <p:sp>
              <p:nvSpPr>
                <p:cNvPr id="223" name="Rectangle 49"/>
                <p:cNvSpPr>
                  <a:spLocks noChangeArrowheads="1"/>
                </p:cNvSpPr>
                <p:nvPr/>
              </p:nvSpPr>
              <p:spPr bwMode="auto">
                <a:xfrm>
                  <a:off x="4739" y="2934"/>
                  <a:ext cx="337" cy="255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>
                    <a:lnSpc>
                      <a:spcPct val="108000"/>
                    </a:lnSpc>
                    <a:buClr>
                      <a:srgbClr val="000000"/>
                    </a:buClr>
                    <a:buSzPct val="100000"/>
                    <a:buFont typeface="Arial" charset="0"/>
                    <a:buNone/>
                  </a:pPr>
                  <a:endParaRPr lang="en-US" sz="1800" dirty="0"/>
                </a:p>
              </p:txBody>
            </p:sp>
            <p:sp>
              <p:nvSpPr>
                <p:cNvPr id="224" name="Oval 53"/>
                <p:cNvSpPr>
                  <a:spLocks noChangeArrowheads="1"/>
                </p:cNvSpPr>
                <p:nvPr/>
              </p:nvSpPr>
              <p:spPr bwMode="auto">
                <a:xfrm>
                  <a:off x="4920" y="1973"/>
                  <a:ext cx="260" cy="206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 defTabSz="914400">
                    <a:lnSpc>
                      <a:spcPct val="108000"/>
                    </a:lnSpc>
                    <a:buClr>
                      <a:srgbClr val="000000"/>
                    </a:buClr>
                    <a:buSzPct val="100000"/>
                    <a:buFont typeface="Arial" charset="0"/>
                    <a:buNone/>
                  </a:pPr>
                  <a:endParaRPr lang="en-US" sz="1800" b="1" dirty="0"/>
                </a:p>
              </p:txBody>
            </p:sp>
            <p:sp>
              <p:nvSpPr>
                <p:cNvPr id="225" name="Rectangle 56"/>
                <p:cNvSpPr>
                  <a:spLocks noChangeArrowheads="1"/>
                </p:cNvSpPr>
                <p:nvPr/>
              </p:nvSpPr>
              <p:spPr bwMode="auto">
                <a:xfrm>
                  <a:off x="4883" y="1458"/>
                  <a:ext cx="337" cy="255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>
                    <a:lnSpc>
                      <a:spcPct val="108000"/>
                    </a:lnSpc>
                    <a:buClr>
                      <a:srgbClr val="000000"/>
                    </a:buClr>
                    <a:buSzPct val="100000"/>
                    <a:buFont typeface="Arial" charset="0"/>
                    <a:buNone/>
                  </a:pPr>
                  <a:endParaRPr lang="en-US" sz="1800"/>
                </a:p>
              </p:txBody>
            </p:sp>
            <p:cxnSp>
              <p:nvCxnSpPr>
                <p:cNvPr id="226" name="AutoShape 61"/>
                <p:cNvCxnSpPr>
                  <a:cxnSpLocks noChangeShapeType="1"/>
                  <a:stCxn id="225" idx="2"/>
                  <a:endCxn id="224" idx="0"/>
                </p:cNvCxnSpPr>
                <p:nvPr/>
              </p:nvCxnSpPr>
              <p:spPr bwMode="auto">
                <a:xfrm rot="5400000">
                  <a:off x="4921" y="1842"/>
                  <a:ext cx="260" cy="2"/>
                </a:xfrm>
                <a:prstGeom prst="curvedConnector3">
                  <a:avLst>
                    <a:gd name="adj1" fmla="val 50000"/>
                  </a:avLst>
                </a:prstGeom>
                <a:noFill/>
                <a:ln w="25400">
                  <a:solidFill>
                    <a:srgbClr val="3333CC"/>
                  </a:solidFill>
                  <a:round/>
                  <a:headEnd/>
                  <a:tailEnd/>
                </a:ln>
              </p:spPr>
            </p:cxnSp>
            <p:cxnSp>
              <p:nvCxnSpPr>
                <p:cNvPr id="228" name="AutoShape 64"/>
                <p:cNvCxnSpPr>
                  <a:cxnSpLocks noChangeShapeType="1"/>
                  <a:stCxn id="224" idx="4"/>
                  <a:endCxn id="222" idx="0"/>
                </p:cNvCxnSpPr>
                <p:nvPr/>
              </p:nvCxnSpPr>
              <p:spPr bwMode="auto">
                <a:xfrm rot="16200000" flipH="1">
                  <a:off x="4782" y="2447"/>
                  <a:ext cx="754" cy="218"/>
                </a:xfrm>
                <a:prstGeom prst="curvedConnector3">
                  <a:avLst>
                    <a:gd name="adj1" fmla="val 50000"/>
                  </a:avLst>
                </a:prstGeom>
                <a:noFill/>
                <a:ln w="25400">
                  <a:solidFill>
                    <a:srgbClr val="FF0000"/>
                  </a:solidFill>
                  <a:round/>
                  <a:headEnd/>
                  <a:tailEnd/>
                </a:ln>
              </p:spPr>
            </p:cxnSp>
          </p:grpSp>
          <p:sp>
            <p:nvSpPr>
              <p:cNvPr id="222" name="Rectangle 30"/>
              <p:cNvSpPr>
                <a:spLocks noChangeArrowheads="1"/>
              </p:cNvSpPr>
              <p:nvPr/>
            </p:nvSpPr>
            <p:spPr bwMode="auto">
              <a:xfrm>
                <a:off x="8266840" y="4609153"/>
                <a:ext cx="635860" cy="350993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>
                  <a:lnSpc>
                    <a:spcPct val="108000"/>
                  </a:lnSpc>
                  <a:buClr>
                    <a:srgbClr val="000000"/>
                  </a:buClr>
                  <a:buSzPct val="100000"/>
                  <a:buFont typeface="Arial" charset="0"/>
                  <a:buNone/>
                </a:pPr>
                <a:endParaRPr lang="en-US" sz="1800" dirty="0"/>
              </a:p>
            </p:txBody>
          </p:sp>
        </p:grpSp>
        <p:cxnSp>
          <p:nvCxnSpPr>
            <p:cNvPr id="220" name="AutoShape 64"/>
            <p:cNvCxnSpPr>
              <a:cxnSpLocks noChangeShapeType="1"/>
              <a:stCxn id="224" idx="4"/>
              <a:endCxn id="223" idx="0"/>
            </p:cNvCxnSpPr>
            <p:nvPr/>
          </p:nvCxnSpPr>
          <p:spPr bwMode="auto">
            <a:xfrm rot="5400000">
              <a:off x="7423980" y="4089424"/>
              <a:ext cx="1039215" cy="268872"/>
            </a:xfrm>
            <a:prstGeom prst="curvedConnector3">
              <a:avLst>
                <a:gd name="adj1" fmla="val 50000"/>
              </a:avLst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</p:spPr>
        </p:cxnSp>
      </p:grpSp>
      <p:sp>
        <p:nvSpPr>
          <p:cNvPr id="227" name="Oval 22"/>
          <p:cNvSpPr>
            <a:spLocks noChangeArrowheads="1"/>
          </p:cNvSpPr>
          <p:nvPr/>
        </p:nvSpPr>
        <p:spPr bwMode="auto">
          <a:xfrm>
            <a:off x="1441451" y="2167285"/>
            <a:ext cx="355636" cy="189031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8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endParaRPr lang="en-US" sz="1800" b="1" dirty="0"/>
          </a:p>
        </p:txBody>
      </p:sp>
      <p:sp>
        <p:nvSpPr>
          <p:cNvPr id="229" name="Oval 22"/>
          <p:cNvSpPr>
            <a:spLocks noChangeArrowheads="1"/>
          </p:cNvSpPr>
          <p:nvPr/>
        </p:nvSpPr>
        <p:spPr bwMode="auto">
          <a:xfrm>
            <a:off x="1053791" y="2160935"/>
            <a:ext cx="305145" cy="189031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8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endParaRPr lang="en-US" sz="1800" b="1" dirty="0"/>
          </a:p>
        </p:txBody>
      </p:sp>
      <p:sp>
        <p:nvSpPr>
          <p:cNvPr id="231" name="Oval 22"/>
          <p:cNvSpPr>
            <a:spLocks noChangeArrowheads="1"/>
          </p:cNvSpPr>
          <p:nvPr/>
        </p:nvSpPr>
        <p:spPr bwMode="auto">
          <a:xfrm>
            <a:off x="1885641" y="2173635"/>
            <a:ext cx="305145" cy="189031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8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endParaRPr lang="en-US" sz="1800" b="1" dirty="0"/>
          </a:p>
        </p:txBody>
      </p:sp>
      <p:pic>
        <p:nvPicPr>
          <p:cNvPr id="230" name="Picture 2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3250" y="2082800"/>
            <a:ext cx="349360" cy="2921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129 3.7037E-7 L 0.07552 0.00093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2"/>
          <p:cNvSpPr>
            <a:spLocks noGrp="1" noChangeArrowheads="1"/>
          </p:cNvSpPr>
          <p:nvPr>
            <p:ph type="title"/>
          </p:nvPr>
        </p:nvSpPr>
        <p:spPr>
          <a:xfrm>
            <a:off x="374073" y="163945"/>
            <a:ext cx="84582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Trace </a:t>
            </a:r>
            <a:r>
              <a:rPr lang="en-US" dirty="0"/>
              <a:t>Z</a:t>
            </a:r>
            <a:r>
              <a:rPr lang="en-US" dirty="0" smtClean="0"/>
              <a:t>DD Construction</a:t>
            </a:r>
            <a:endParaRPr lang="en-US" dirty="0"/>
          </a:p>
        </p:txBody>
      </p:sp>
      <p:grpSp>
        <p:nvGrpSpPr>
          <p:cNvPr id="100" name="Group 12"/>
          <p:cNvGrpSpPr>
            <a:grpSpLocks/>
          </p:cNvGrpSpPr>
          <p:nvPr/>
        </p:nvGrpSpPr>
        <p:grpSpPr bwMode="auto">
          <a:xfrm>
            <a:off x="800100" y="1428750"/>
            <a:ext cx="7327900" cy="4199888"/>
            <a:chOff x="1142" y="763"/>
            <a:chExt cx="3869" cy="2362"/>
          </a:xfrm>
        </p:grpSpPr>
        <p:pic>
          <p:nvPicPr>
            <p:cNvPr id="102" name="Picture 9" descr="dinrdyTime.pdf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142" y="763"/>
              <a:ext cx="3869" cy="21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9" name="TextBox 11"/>
            <p:cNvSpPr txBox="1">
              <a:spLocks noChangeArrowheads="1"/>
            </p:cNvSpPr>
            <p:nvPr/>
          </p:nvSpPr>
          <p:spPr bwMode="auto">
            <a:xfrm>
              <a:off x="2668" y="2907"/>
              <a:ext cx="1534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8000"/>
                </a:lnSpc>
                <a:buClr>
                  <a:srgbClr val="000000"/>
                </a:buClr>
                <a:buSzPct val="100000"/>
                <a:buFont typeface="Arial" charset="0"/>
                <a:buNone/>
              </a:pPr>
              <a:r>
                <a:rPr lang="en-US" sz="1800" dirty="0"/>
                <a:t>DIN </a:t>
              </a:r>
              <a:r>
                <a:rPr lang="en-US" sz="1800" dirty="0" err="1"/>
                <a:t>x</a:t>
              </a:r>
              <a:r>
                <a:rPr lang="en-US" sz="1800" dirty="0"/>
                <a:t> RDY </a:t>
              </a:r>
              <a:r>
                <a:rPr lang="en-US" sz="1800" dirty="0" err="1"/>
                <a:t>Tuples</a:t>
              </a:r>
              <a:endParaRPr lang="en-US" sz="1800" dirty="0"/>
            </a:p>
          </p:txBody>
        </p:sp>
      </p:grpSp>
      <p:sp>
        <p:nvSpPr>
          <p:cNvPr id="110" name="Text Box 13"/>
          <p:cNvSpPr txBox="1">
            <a:spLocks noChangeArrowheads="1"/>
          </p:cNvSpPr>
          <p:nvPr/>
        </p:nvSpPr>
        <p:spPr bwMode="auto">
          <a:xfrm>
            <a:off x="2895600" y="5591175"/>
            <a:ext cx="42291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defTabSz="914400"/>
            <a:r>
              <a:rPr lang="en-US" sz="3600" dirty="0"/>
              <a:t>Over </a:t>
            </a:r>
            <a:r>
              <a:rPr lang="en-US" sz="3600" i="1" dirty="0"/>
              <a:t>9 times</a:t>
            </a:r>
            <a:r>
              <a:rPr lang="en-US" sz="3600" dirty="0"/>
              <a:t> faster!</a:t>
            </a:r>
          </a:p>
        </p:txBody>
      </p:sp>
      <p:pic>
        <p:nvPicPr>
          <p:cNvPr id="7" name="Picture 6" descr="dinrdy1xTime.eps"/>
          <p:cNvPicPr>
            <a:picLocks noChangeAspect="1"/>
          </p:cNvPicPr>
          <p:nvPr/>
        </p:nvPicPr>
        <mc:AlternateContent xmlns:ma="http://schemas.microsoft.com/office/mac/drawingml/2008/main">
          <mc:Choice Requires="ma">
            <p:blipFill>
              <a:blip r:embed="rId5"/>
              <a:srcRect l="80571" t="5714" r="1714" b="80000"/>
              <a:stretch>
                <a:fillRect/>
              </a:stretch>
            </p:blipFill>
          </mc:Choice>
          <mc:Fallback xmlns:p="http://schemas.openxmlformats.org/presentationml/2006/main" xmlns:mv="urn:schemas-microsoft-com:mac:vml" xmlns:mc="http://schemas.openxmlformats.org/markup-compatibility/2006" xmlns:r="http://schemas.openxmlformats.org/officeDocument/2006/relationships" xmlns:a="http://schemas.openxmlformats.org/drawingml/2006/main" xmlns="">
            <p:blipFill>
              <a:blip r:embed="rId6"/>
              <a:srcRect l="80571" t="5714" r="1714" b="80000"/>
              <a:stretch>
                <a:fillRect/>
              </a:stretch>
            </p:blipFill>
          </mc:Fallback>
        </mc:AlternateContent>
        <p:spPr>
          <a:xfrm>
            <a:off x="6381004" y="1660415"/>
            <a:ext cx="1552325" cy="563333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8461375" cy="1144588"/>
          </a:xfrm>
        </p:spPr>
        <p:txBody>
          <a:bodyPr lIns="90000" tIns="46800" rIns="90000" bIns="46800"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/>
              <a:t>Questions?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DIN vs. Ready Time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609600" y="1752600"/>
            <a:ext cx="7924800" cy="3886200"/>
            <a:chOff x="384" y="1104"/>
            <a:chExt cx="4992" cy="2448"/>
          </a:xfrm>
        </p:grpSpPr>
        <p:sp>
          <p:nvSpPr>
            <p:cNvPr id="109666" name="Rectangle 4"/>
            <p:cNvSpPr>
              <a:spLocks noChangeArrowheads="1"/>
            </p:cNvSpPr>
            <p:nvPr/>
          </p:nvSpPr>
          <p:spPr bwMode="auto">
            <a:xfrm>
              <a:off x="624" y="3264"/>
              <a:ext cx="768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914400">
                <a:spcBef>
                  <a:spcPct val="20000"/>
                </a:spcBef>
              </a:pPr>
              <a:r>
                <a:rPr lang="en-US" sz="1000" b="1">
                  <a:latin typeface="Courier" charset="0"/>
                </a:rPr>
                <a:t>li r1, &amp;fibarr</a:t>
              </a:r>
              <a:endParaRPr lang="en-US" sz="2000">
                <a:latin typeface="Courier" charset="0"/>
              </a:endParaRPr>
            </a:p>
          </p:txBody>
        </p:sp>
        <p:sp>
          <p:nvSpPr>
            <p:cNvPr id="109667" name="Rectangle 5"/>
            <p:cNvSpPr>
              <a:spLocks noChangeArrowheads="1"/>
            </p:cNvSpPr>
            <p:nvPr/>
          </p:nvSpPr>
          <p:spPr bwMode="auto">
            <a:xfrm>
              <a:off x="624" y="3120"/>
              <a:ext cx="768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914400">
                <a:spcBef>
                  <a:spcPct val="20000"/>
                </a:spcBef>
              </a:pPr>
              <a:r>
                <a:rPr lang="en-US" sz="1100" b="1">
                  <a:latin typeface="Courier" charset="0"/>
                </a:rPr>
                <a:t>mov r2, 8</a:t>
              </a:r>
            </a:p>
          </p:txBody>
        </p:sp>
        <p:sp>
          <p:nvSpPr>
            <p:cNvPr id="109668" name="Rectangle 6"/>
            <p:cNvSpPr>
              <a:spLocks noChangeArrowheads="1"/>
            </p:cNvSpPr>
            <p:nvPr/>
          </p:nvSpPr>
          <p:spPr bwMode="auto">
            <a:xfrm>
              <a:off x="624" y="2976"/>
              <a:ext cx="768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914400">
                <a:spcBef>
                  <a:spcPct val="20000"/>
                </a:spcBef>
              </a:pPr>
              <a:r>
                <a:rPr lang="en-US" sz="1100" b="1">
                  <a:latin typeface="Courier" charset="0"/>
                </a:rPr>
                <a:t>mov r4, 1</a:t>
              </a:r>
            </a:p>
          </p:txBody>
        </p:sp>
        <p:sp>
          <p:nvSpPr>
            <p:cNvPr id="109669" name="Rectangle 7"/>
            <p:cNvSpPr>
              <a:spLocks noChangeArrowheads="1"/>
            </p:cNvSpPr>
            <p:nvPr/>
          </p:nvSpPr>
          <p:spPr bwMode="auto">
            <a:xfrm>
              <a:off x="624" y="2832"/>
              <a:ext cx="768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914400">
                <a:spcBef>
                  <a:spcPct val="20000"/>
                </a:spcBef>
              </a:pPr>
              <a:r>
                <a:rPr lang="en-US" sz="1100" b="1">
                  <a:latin typeface="Courier" charset="0"/>
                </a:rPr>
                <a:t>mov r3, 1</a:t>
              </a:r>
            </a:p>
          </p:txBody>
        </p:sp>
        <p:sp>
          <p:nvSpPr>
            <p:cNvPr id="109670" name="Rectangle 8"/>
            <p:cNvSpPr>
              <a:spLocks noChangeArrowheads="1"/>
            </p:cNvSpPr>
            <p:nvPr/>
          </p:nvSpPr>
          <p:spPr bwMode="auto">
            <a:xfrm>
              <a:off x="624" y="2688"/>
              <a:ext cx="768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914400">
                <a:spcBef>
                  <a:spcPct val="20000"/>
                </a:spcBef>
              </a:pPr>
              <a:r>
                <a:rPr lang="en-US" sz="1100" b="1">
                  <a:latin typeface="Courier" charset="0"/>
                </a:rPr>
                <a:t>add r5,r3,r4</a:t>
              </a:r>
            </a:p>
          </p:txBody>
        </p:sp>
        <p:sp>
          <p:nvSpPr>
            <p:cNvPr id="109671" name="Rectangle 9"/>
            <p:cNvSpPr>
              <a:spLocks noChangeArrowheads="1"/>
            </p:cNvSpPr>
            <p:nvPr/>
          </p:nvSpPr>
          <p:spPr bwMode="auto">
            <a:xfrm>
              <a:off x="624" y="2544"/>
              <a:ext cx="768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914400">
                <a:spcBef>
                  <a:spcPct val="20000"/>
                </a:spcBef>
              </a:pPr>
              <a:r>
                <a:rPr lang="en-US" sz="1100" b="1">
                  <a:latin typeface="Courier" charset="0"/>
                </a:rPr>
                <a:t>st 0(r1),r5</a:t>
              </a:r>
            </a:p>
          </p:txBody>
        </p:sp>
        <p:sp>
          <p:nvSpPr>
            <p:cNvPr id="109672" name="Rectangle 10"/>
            <p:cNvSpPr>
              <a:spLocks noChangeArrowheads="1"/>
            </p:cNvSpPr>
            <p:nvPr/>
          </p:nvSpPr>
          <p:spPr bwMode="auto">
            <a:xfrm>
              <a:off x="624" y="2400"/>
              <a:ext cx="768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914400">
                <a:spcBef>
                  <a:spcPct val="20000"/>
                </a:spcBef>
              </a:pPr>
              <a:r>
                <a:rPr lang="en-US" sz="1100" b="1">
                  <a:latin typeface="Courier" charset="0"/>
                </a:rPr>
                <a:t>mov r3,r4</a:t>
              </a:r>
            </a:p>
          </p:txBody>
        </p:sp>
        <p:sp>
          <p:nvSpPr>
            <p:cNvPr id="109673" name="Rectangle 11"/>
            <p:cNvSpPr>
              <a:spLocks noChangeArrowheads="1"/>
            </p:cNvSpPr>
            <p:nvPr/>
          </p:nvSpPr>
          <p:spPr bwMode="auto">
            <a:xfrm>
              <a:off x="624" y="2256"/>
              <a:ext cx="768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914400">
                <a:spcBef>
                  <a:spcPct val="20000"/>
                </a:spcBef>
              </a:pPr>
              <a:r>
                <a:rPr lang="en-US" sz="1100" b="1">
                  <a:latin typeface="Courier" charset="0"/>
                </a:rPr>
                <a:t>mov r4,r5</a:t>
              </a:r>
            </a:p>
          </p:txBody>
        </p:sp>
        <p:sp>
          <p:nvSpPr>
            <p:cNvPr id="109674" name="Rectangle 12"/>
            <p:cNvSpPr>
              <a:spLocks noChangeArrowheads="1"/>
            </p:cNvSpPr>
            <p:nvPr/>
          </p:nvSpPr>
          <p:spPr bwMode="auto">
            <a:xfrm>
              <a:off x="624" y="2112"/>
              <a:ext cx="768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914400">
                <a:spcBef>
                  <a:spcPct val="20000"/>
                </a:spcBef>
              </a:pPr>
              <a:r>
                <a:rPr lang="en-US" sz="1100" b="1">
                  <a:latin typeface="Courier" charset="0"/>
                </a:rPr>
                <a:t>addi r2,r2,-1</a:t>
              </a:r>
            </a:p>
          </p:txBody>
        </p:sp>
        <p:sp>
          <p:nvSpPr>
            <p:cNvPr id="109675" name="Rectangle 13"/>
            <p:cNvSpPr>
              <a:spLocks noChangeArrowheads="1"/>
            </p:cNvSpPr>
            <p:nvPr/>
          </p:nvSpPr>
          <p:spPr bwMode="auto">
            <a:xfrm>
              <a:off x="624" y="1968"/>
              <a:ext cx="768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914400">
                <a:spcBef>
                  <a:spcPct val="20000"/>
                </a:spcBef>
              </a:pPr>
              <a:r>
                <a:rPr lang="en-US" sz="1100" b="1">
                  <a:latin typeface="Courier" charset="0"/>
                </a:rPr>
                <a:t>addi r1,r1,4</a:t>
              </a:r>
            </a:p>
          </p:txBody>
        </p:sp>
        <p:sp>
          <p:nvSpPr>
            <p:cNvPr id="109676" name="Rectangle 14"/>
            <p:cNvSpPr>
              <a:spLocks noChangeArrowheads="1"/>
            </p:cNvSpPr>
            <p:nvPr/>
          </p:nvSpPr>
          <p:spPr bwMode="auto">
            <a:xfrm>
              <a:off x="624" y="1824"/>
              <a:ext cx="768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914400">
                <a:spcBef>
                  <a:spcPct val="20000"/>
                </a:spcBef>
              </a:pPr>
              <a:r>
                <a:rPr lang="en-US" sz="1100" b="1">
                  <a:latin typeface="Courier" charset="0"/>
                </a:rPr>
                <a:t>bnz r2, loop</a:t>
              </a:r>
            </a:p>
          </p:txBody>
        </p:sp>
        <p:sp>
          <p:nvSpPr>
            <p:cNvPr id="109677" name="Rectangle 15"/>
            <p:cNvSpPr>
              <a:spLocks noChangeArrowheads="1"/>
            </p:cNvSpPr>
            <p:nvPr/>
          </p:nvSpPr>
          <p:spPr bwMode="auto">
            <a:xfrm>
              <a:off x="624" y="1680"/>
              <a:ext cx="768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914400">
                <a:spcBef>
                  <a:spcPct val="20000"/>
                </a:spcBef>
              </a:pPr>
              <a:r>
                <a:rPr lang="en-US" sz="1100" b="1">
                  <a:latin typeface="Courier" charset="0"/>
                </a:rPr>
                <a:t>add r5,r3,r4</a:t>
              </a:r>
            </a:p>
          </p:txBody>
        </p:sp>
        <p:sp>
          <p:nvSpPr>
            <p:cNvPr id="109678" name="Rectangle 16"/>
            <p:cNvSpPr>
              <a:spLocks noChangeArrowheads="1"/>
            </p:cNvSpPr>
            <p:nvPr/>
          </p:nvSpPr>
          <p:spPr bwMode="auto">
            <a:xfrm>
              <a:off x="624" y="1536"/>
              <a:ext cx="768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914400">
                <a:spcBef>
                  <a:spcPct val="20000"/>
                </a:spcBef>
              </a:pPr>
              <a:r>
                <a:rPr lang="en-US" sz="1100" b="1">
                  <a:latin typeface="Courier" charset="0"/>
                </a:rPr>
                <a:t>st 0(r1),r5</a:t>
              </a:r>
            </a:p>
          </p:txBody>
        </p:sp>
        <p:sp>
          <p:nvSpPr>
            <p:cNvPr id="109679" name="Rectangle 17"/>
            <p:cNvSpPr>
              <a:spLocks noChangeArrowheads="1"/>
            </p:cNvSpPr>
            <p:nvPr/>
          </p:nvSpPr>
          <p:spPr bwMode="auto">
            <a:xfrm>
              <a:off x="624" y="1392"/>
              <a:ext cx="768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914400">
                <a:spcBef>
                  <a:spcPct val="20000"/>
                </a:spcBef>
              </a:pPr>
              <a:r>
                <a:rPr lang="en-US" sz="1100" b="1">
                  <a:latin typeface="Courier" charset="0"/>
                </a:rPr>
                <a:t>mov r3,r4</a:t>
              </a:r>
            </a:p>
          </p:txBody>
        </p:sp>
        <p:sp>
          <p:nvSpPr>
            <p:cNvPr id="109680" name="Rectangle 18"/>
            <p:cNvSpPr>
              <a:spLocks noChangeArrowheads="1"/>
            </p:cNvSpPr>
            <p:nvPr/>
          </p:nvSpPr>
          <p:spPr bwMode="auto">
            <a:xfrm>
              <a:off x="624" y="1248"/>
              <a:ext cx="768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914400">
                <a:spcBef>
                  <a:spcPct val="20000"/>
                </a:spcBef>
              </a:pPr>
              <a:r>
                <a:rPr lang="en-US" sz="1000" b="1">
                  <a:latin typeface="Courier" charset="0"/>
                </a:rPr>
                <a:t>…</a:t>
              </a:r>
              <a:endParaRPr lang="en-US" sz="2000">
                <a:latin typeface="Courier" charset="0"/>
              </a:endParaRPr>
            </a:p>
          </p:txBody>
        </p:sp>
        <p:sp>
          <p:nvSpPr>
            <p:cNvPr id="109681" name="Rectangle 19"/>
            <p:cNvSpPr>
              <a:spLocks noChangeArrowheads="1"/>
            </p:cNvSpPr>
            <p:nvPr/>
          </p:nvSpPr>
          <p:spPr bwMode="auto">
            <a:xfrm>
              <a:off x="1392" y="2688"/>
              <a:ext cx="528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109682" name="Rectangle 20"/>
            <p:cNvSpPr>
              <a:spLocks noChangeArrowheads="1"/>
            </p:cNvSpPr>
            <p:nvPr/>
          </p:nvSpPr>
          <p:spPr bwMode="auto">
            <a:xfrm>
              <a:off x="1392" y="2832"/>
              <a:ext cx="528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914400">
                <a:spcBef>
                  <a:spcPct val="20000"/>
                </a:spcBef>
              </a:pPr>
              <a:endParaRPr lang="en-US" sz="1100" b="1">
                <a:latin typeface="Courier" charset="0"/>
              </a:endParaRPr>
            </a:p>
          </p:txBody>
        </p:sp>
        <p:sp>
          <p:nvSpPr>
            <p:cNvPr id="109683" name="Rectangle 21"/>
            <p:cNvSpPr>
              <a:spLocks noChangeArrowheads="1"/>
            </p:cNvSpPr>
            <p:nvPr/>
          </p:nvSpPr>
          <p:spPr bwMode="auto">
            <a:xfrm>
              <a:off x="1392" y="2976"/>
              <a:ext cx="528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914400">
                <a:spcBef>
                  <a:spcPct val="20000"/>
                </a:spcBef>
              </a:pPr>
              <a:endParaRPr lang="en-US" sz="1100" b="1">
                <a:latin typeface="Courier" charset="0"/>
              </a:endParaRPr>
            </a:p>
          </p:txBody>
        </p:sp>
        <p:sp>
          <p:nvSpPr>
            <p:cNvPr id="109684" name="Rectangle 22"/>
            <p:cNvSpPr>
              <a:spLocks noChangeArrowheads="1"/>
            </p:cNvSpPr>
            <p:nvPr/>
          </p:nvSpPr>
          <p:spPr bwMode="auto">
            <a:xfrm>
              <a:off x="1392" y="3120"/>
              <a:ext cx="528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914400">
                <a:spcBef>
                  <a:spcPct val="20000"/>
                </a:spcBef>
              </a:pPr>
              <a:endParaRPr lang="en-US" sz="1100" b="1">
                <a:latin typeface="Courier" charset="0"/>
              </a:endParaRPr>
            </a:p>
          </p:txBody>
        </p:sp>
        <p:sp>
          <p:nvSpPr>
            <p:cNvPr id="109685" name="Rectangle 23"/>
            <p:cNvSpPr>
              <a:spLocks noChangeArrowheads="1"/>
            </p:cNvSpPr>
            <p:nvPr/>
          </p:nvSpPr>
          <p:spPr bwMode="auto">
            <a:xfrm>
              <a:off x="1392" y="3264"/>
              <a:ext cx="528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914400">
                <a:spcBef>
                  <a:spcPct val="20000"/>
                </a:spcBef>
              </a:pPr>
              <a:endParaRPr lang="en-US" sz="1100" b="1">
                <a:latin typeface="Courier" charset="0"/>
              </a:endParaRPr>
            </a:p>
          </p:txBody>
        </p:sp>
        <p:sp>
          <p:nvSpPr>
            <p:cNvPr id="109686" name="Rectangle 24"/>
            <p:cNvSpPr>
              <a:spLocks noChangeArrowheads="1"/>
            </p:cNvSpPr>
            <p:nvPr/>
          </p:nvSpPr>
          <p:spPr bwMode="auto">
            <a:xfrm>
              <a:off x="1392" y="2544"/>
              <a:ext cx="528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914400">
                <a:spcBef>
                  <a:spcPct val="20000"/>
                </a:spcBef>
              </a:pPr>
              <a:r>
                <a:rPr lang="en-US" sz="1100" b="1">
                  <a:latin typeface="Courier" charset="0"/>
                </a:rPr>
                <a:t>0xbee0</a:t>
              </a:r>
            </a:p>
          </p:txBody>
        </p:sp>
        <p:sp>
          <p:nvSpPr>
            <p:cNvPr id="109687" name="Rectangle 25"/>
            <p:cNvSpPr>
              <a:spLocks noChangeArrowheads="1"/>
            </p:cNvSpPr>
            <p:nvPr/>
          </p:nvSpPr>
          <p:spPr bwMode="auto">
            <a:xfrm>
              <a:off x="1392" y="1680"/>
              <a:ext cx="528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914400">
                <a:spcBef>
                  <a:spcPct val="20000"/>
                </a:spcBef>
              </a:pPr>
              <a:endParaRPr lang="en-US" sz="1100" b="1">
                <a:latin typeface="Courier" charset="0"/>
              </a:endParaRPr>
            </a:p>
          </p:txBody>
        </p:sp>
        <p:sp>
          <p:nvSpPr>
            <p:cNvPr id="109688" name="Rectangle 26"/>
            <p:cNvSpPr>
              <a:spLocks noChangeArrowheads="1"/>
            </p:cNvSpPr>
            <p:nvPr/>
          </p:nvSpPr>
          <p:spPr bwMode="auto">
            <a:xfrm>
              <a:off x="1392" y="1824"/>
              <a:ext cx="528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914400">
                <a:spcBef>
                  <a:spcPct val="20000"/>
                </a:spcBef>
              </a:pPr>
              <a:endParaRPr lang="en-US" sz="1100" b="1">
                <a:latin typeface="Courier" charset="0"/>
              </a:endParaRPr>
            </a:p>
          </p:txBody>
        </p:sp>
        <p:sp>
          <p:nvSpPr>
            <p:cNvPr id="109689" name="Rectangle 27"/>
            <p:cNvSpPr>
              <a:spLocks noChangeArrowheads="1"/>
            </p:cNvSpPr>
            <p:nvPr/>
          </p:nvSpPr>
          <p:spPr bwMode="auto">
            <a:xfrm>
              <a:off x="1392" y="1968"/>
              <a:ext cx="528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914400">
                <a:spcBef>
                  <a:spcPct val="20000"/>
                </a:spcBef>
              </a:pPr>
              <a:endParaRPr lang="en-US" sz="1100" b="1">
                <a:latin typeface="Courier" charset="0"/>
              </a:endParaRPr>
            </a:p>
          </p:txBody>
        </p:sp>
        <p:sp>
          <p:nvSpPr>
            <p:cNvPr id="109690" name="Rectangle 28"/>
            <p:cNvSpPr>
              <a:spLocks noChangeArrowheads="1"/>
            </p:cNvSpPr>
            <p:nvPr/>
          </p:nvSpPr>
          <p:spPr bwMode="auto">
            <a:xfrm>
              <a:off x="1392" y="2112"/>
              <a:ext cx="528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914400">
                <a:spcBef>
                  <a:spcPct val="20000"/>
                </a:spcBef>
              </a:pPr>
              <a:endParaRPr lang="en-US" sz="1100" b="1">
                <a:latin typeface="Courier" charset="0"/>
              </a:endParaRPr>
            </a:p>
          </p:txBody>
        </p:sp>
        <p:sp>
          <p:nvSpPr>
            <p:cNvPr id="109691" name="Rectangle 29"/>
            <p:cNvSpPr>
              <a:spLocks noChangeArrowheads="1"/>
            </p:cNvSpPr>
            <p:nvPr/>
          </p:nvSpPr>
          <p:spPr bwMode="auto">
            <a:xfrm>
              <a:off x="1392" y="2256"/>
              <a:ext cx="528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914400">
                <a:spcBef>
                  <a:spcPct val="20000"/>
                </a:spcBef>
              </a:pPr>
              <a:endParaRPr lang="en-US" sz="1100" b="1">
                <a:latin typeface="Courier" charset="0"/>
              </a:endParaRPr>
            </a:p>
          </p:txBody>
        </p:sp>
        <p:sp>
          <p:nvSpPr>
            <p:cNvPr id="109692" name="Rectangle 30"/>
            <p:cNvSpPr>
              <a:spLocks noChangeArrowheads="1"/>
            </p:cNvSpPr>
            <p:nvPr/>
          </p:nvSpPr>
          <p:spPr bwMode="auto">
            <a:xfrm>
              <a:off x="1392" y="2400"/>
              <a:ext cx="528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914400">
                <a:spcBef>
                  <a:spcPct val="20000"/>
                </a:spcBef>
              </a:pPr>
              <a:endParaRPr lang="en-US" sz="1100" b="1">
                <a:latin typeface="Courier" charset="0"/>
              </a:endParaRPr>
            </a:p>
          </p:txBody>
        </p:sp>
        <p:sp>
          <p:nvSpPr>
            <p:cNvPr id="109693" name="Rectangle 31"/>
            <p:cNvSpPr>
              <a:spLocks noChangeArrowheads="1"/>
            </p:cNvSpPr>
            <p:nvPr/>
          </p:nvSpPr>
          <p:spPr bwMode="auto">
            <a:xfrm>
              <a:off x="1392" y="1536"/>
              <a:ext cx="528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914400">
                <a:spcBef>
                  <a:spcPct val="20000"/>
                </a:spcBef>
              </a:pPr>
              <a:r>
                <a:rPr lang="en-US" sz="1100" b="1">
                  <a:latin typeface="Courier" charset="0"/>
                </a:rPr>
                <a:t>0xbee4</a:t>
              </a:r>
            </a:p>
          </p:txBody>
        </p:sp>
        <p:sp>
          <p:nvSpPr>
            <p:cNvPr id="109694" name="Rectangle 32"/>
            <p:cNvSpPr>
              <a:spLocks noChangeArrowheads="1"/>
            </p:cNvSpPr>
            <p:nvPr/>
          </p:nvSpPr>
          <p:spPr bwMode="auto">
            <a:xfrm>
              <a:off x="1392" y="1248"/>
              <a:ext cx="528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914400">
                <a:spcBef>
                  <a:spcPct val="20000"/>
                </a:spcBef>
              </a:pPr>
              <a:endParaRPr lang="en-US" sz="1100" b="1">
                <a:latin typeface="Courier" charset="0"/>
              </a:endParaRPr>
            </a:p>
          </p:txBody>
        </p:sp>
        <p:sp>
          <p:nvSpPr>
            <p:cNvPr id="109695" name="Rectangle 33"/>
            <p:cNvSpPr>
              <a:spLocks noChangeArrowheads="1"/>
            </p:cNvSpPr>
            <p:nvPr/>
          </p:nvSpPr>
          <p:spPr bwMode="auto">
            <a:xfrm>
              <a:off x="1392" y="1392"/>
              <a:ext cx="528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109696" name="Rectangle 34"/>
            <p:cNvSpPr>
              <a:spLocks noChangeArrowheads="1"/>
            </p:cNvSpPr>
            <p:nvPr/>
          </p:nvSpPr>
          <p:spPr bwMode="auto">
            <a:xfrm>
              <a:off x="624" y="1104"/>
              <a:ext cx="768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914400">
                <a:spcBef>
                  <a:spcPct val="20000"/>
                </a:spcBef>
              </a:pPr>
              <a:r>
                <a:rPr lang="en-US" sz="1000" b="1">
                  <a:latin typeface="Courier" charset="0"/>
                </a:rPr>
                <a:t>Instruction</a:t>
              </a:r>
              <a:endParaRPr lang="en-US" sz="2000">
                <a:latin typeface="Courier" charset="0"/>
              </a:endParaRPr>
            </a:p>
          </p:txBody>
        </p:sp>
        <p:sp>
          <p:nvSpPr>
            <p:cNvPr id="109697" name="Rectangle 35"/>
            <p:cNvSpPr>
              <a:spLocks noChangeArrowheads="1"/>
            </p:cNvSpPr>
            <p:nvPr/>
          </p:nvSpPr>
          <p:spPr bwMode="auto">
            <a:xfrm>
              <a:off x="1392" y="1104"/>
              <a:ext cx="528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914400">
                <a:spcBef>
                  <a:spcPct val="20000"/>
                </a:spcBef>
              </a:pPr>
              <a:r>
                <a:rPr lang="en-US" sz="1100" b="1">
                  <a:latin typeface="Courier" charset="0"/>
                </a:rPr>
                <a:t>Mem Addr</a:t>
              </a:r>
            </a:p>
          </p:txBody>
        </p:sp>
        <p:sp>
          <p:nvSpPr>
            <p:cNvPr id="109698" name="Rectangle 36"/>
            <p:cNvSpPr>
              <a:spLocks noChangeArrowheads="1"/>
            </p:cNvSpPr>
            <p:nvPr/>
          </p:nvSpPr>
          <p:spPr bwMode="auto">
            <a:xfrm>
              <a:off x="2256" y="1248"/>
              <a:ext cx="240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109699" name="Rectangle 37"/>
            <p:cNvSpPr>
              <a:spLocks noChangeArrowheads="1"/>
            </p:cNvSpPr>
            <p:nvPr/>
          </p:nvSpPr>
          <p:spPr bwMode="auto">
            <a:xfrm>
              <a:off x="2256" y="3264"/>
              <a:ext cx="240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r>
                <a:rPr lang="en-US" sz="1000" b="1" dirty="0">
                  <a:latin typeface="Courier" charset="0"/>
                </a:rPr>
                <a:t>0</a:t>
              </a:r>
              <a:endParaRPr lang="en-US" sz="2000" dirty="0">
                <a:latin typeface="Courier" charset="0"/>
              </a:endParaRPr>
            </a:p>
          </p:txBody>
        </p:sp>
        <p:sp>
          <p:nvSpPr>
            <p:cNvPr id="109700" name="Rectangle 38"/>
            <p:cNvSpPr>
              <a:spLocks noChangeArrowheads="1"/>
            </p:cNvSpPr>
            <p:nvPr/>
          </p:nvSpPr>
          <p:spPr bwMode="auto">
            <a:xfrm>
              <a:off x="2256" y="3120"/>
              <a:ext cx="240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r>
                <a:rPr lang="en-US" sz="1000" b="1" dirty="0">
                  <a:latin typeface="Courier" charset="0"/>
                </a:rPr>
                <a:t>1</a:t>
              </a:r>
              <a:endParaRPr lang="en-US" sz="2000" dirty="0">
                <a:latin typeface="Courier" charset="0"/>
              </a:endParaRPr>
            </a:p>
          </p:txBody>
        </p:sp>
        <p:sp>
          <p:nvSpPr>
            <p:cNvPr id="109701" name="Rectangle 39"/>
            <p:cNvSpPr>
              <a:spLocks noChangeArrowheads="1"/>
            </p:cNvSpPr>
            <p:nvPr/>
          </p:nvSpPr>
          <p:spPr bwMode="auto">
            <a:xfrm>
              <a:off x="2256" y="2976"/>
              <a:ext cx="240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r>
                <a:rPr lang="en-US" sz="1000" b="1" dirty="0">
                  <a:latin typeface="Courier" charset="0"/>
                </a:rPr>
                <a:t>2</a:t>
              </a:r>
              <a:endParaRPr lang="en-US" sz="2000" dirty="0">
                <a:latin typeface="Courier" charset="0"/>
              </a:endParaRPr>
            </a:p>
          </p:txBody>
        </p:sp>
        <p:sp>
          <p:nvSpPr>
            <p:cNvPr id="109702" name="Rectangle 40"/>
            <p:cNvSpPr>
              <a:spLocks noChangeArrowheads="1"/>
            </p:cNvSpPr>
            <p:nvPr/>
          </p:nvSpPr>
          <p:spPr bwMode="auto">
            <a:xfrm>
              <a:off x="2256" y="2832"/>
              <a:ext cx="240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r>
                <a:rPr lang="en-US" sz="1000" b="1" dirty="0" smtClean="0">
                  <a:latin typeface="Courier" charset="0"/>
                </a:rPr>
                <a:t>3</a:t>
              </a:r>
              <a:endParaRPr lang="en-US" sz="2000" dirty="0">
                <a:latin typeface="Courier" charset="0"/>
              </a:endParaRPr>
            </a:p>
          </p:txBody>
        </p:sp>
        <p:sp>
          <p:nvSpPr>
            <p:cNvPr id="109703" name="Rectangle 41"/>
            <p:cNvSpPr>
              <a:spLocks noChangeArrowheads="1"/>
            </p:cNvSpPr>
            <p:nvPr/>
          </p:nvSpPr>
          <p:spPr bwMode="auto">
            <a:xfrm>
              <a:off x="2256" y="2688"/>
              <a:ext cx="240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r>
                <a:rPr lang="en-US" sz="1000" b="1" dirty="0">
                  <a:latin typeface="Courier" charset="0"/>
                </a:rPr>
                <a:t>4</a:t>
              </a:r>
              <a:endParaRPr lang="en-US" sz="2000" dirty="0">
                <a:latin typeface="Courier" charset="0"/>
              </a:endParaRPr>
            </a:p>
          </p:txBody>
        </p:sp>
        <p:sp>
          <p:nvSpPr>
            <p:cNvPr id="109704" name="Rectangle 42"/>
            <p:cNvSpPr>
              <a:spLocks noChangeArrowheads="1"/>
            </p:cNvSpPr>
            <p:nvPr/>
          </p:nvSpPr>
          <p:spPr bwMode="auto">
            <a:xfrm>
              <a:off x="2256" y="2544"/>
              <a:ext cx="240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r>
                <a:rPr lang="en-US" sz="1000" b="1" dirty="0">
                  <a:latin typeface="Courier" charset="0"/>
                </a:rPr>
                <a:t>5</a:t>
              </a:r>
              <a:endParaRPr lang="en-US" sz="2000" dirty="0">
                <a:latin typeface="Courier" charset="0"/>
              </a:endParaRPr>
            </a:p>
          </p:txBody>
        </p:sp>
        <p:sp>
          <p:nvSpPr>
            <p:cNvPr id="109705" name="Rectangle 43"/>
            <p:cNvSpPr>
              <a:spLocks noChangeArrowheads="1"/>
            </p:cNvSpPr>
            <p:nvPr/>
          </p:nvSpPr>
          <p:spPr bwMode="auto">
            <a:xfrm>
              <a:off x="2256" y="2400"/>
              <a:ext cx="240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r>
                <a:rPr lang="en-US" sz="1000" b="1" dirty="0">
                  <a:latin typeface="Courier" charset="0"/>
                </a:rPr>
                <a:t>6</a:t>
              </a:r>
              <a:endParaRPr lang="en-US" sz="2000" dirty="0">
                <a:latin typeface="Courier" charset="0"/>
              </a:endParaRPr>
            </a:p>
          </p:txBody>
        </p:sp>
        <p:sp>
          <p:nvSpPr>
            <p:cNvPr id="109706" name="Rectangle 44"/>
            <p:cNvSpPr>
              <a:spLocks noChangeArrowheads="1"/>
            </p:cNvSpPr>
            <p:nvPr/>
          </p:nvSpPr>
          <p:spPr bwMode="auto">
            <a:xfrm>
              <a:off x="2256" y="2256"/>
              <a:ext cx="240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r>
                <a:rPr lang="en-US" sz="1000" b="1" dirty="0">
                  <a:latin typeface="Courier" charset="0"/>
                </a:rPr>
                <a:t>7</a:t>
              </a:r>
              <a:endParaRPr lang="en-US" sz="2000" dirty="0">
                <a:latin typeface="Courier" charset="0"/>
              </a:endParaRPr>
            </a:p>
          </p:txBody>
        </p:sp>
        <p:sp>
          <p:nvSpPr>
            <p:cNvPr id="109707" name="Rectangle 45"/>
            <p:cNvSpPr>
              <a:spLocks noChangeArrowheads="1"/>
            </p:cNvSpPr>
            <p:nvPr/>
          </p:nvSpPr>
          <p:spPr bwMode="auto">
            <a:xfrm>
              <a:off x="2256" y="2112"/>
              <a:ext cx="240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r>
                <a:rPr lang="en-US" sz="1000" b="1" dirty="0">
                  <a:latin typeface="Courier" charset="0"/>
                </a:rPr>
                <a:t>8</a:t>
              </a:r>
              <a:endParaRPr lang="en-US" sz="2000" dirty="0">
                <a:latin typeface="Courier" charset="0"/>
              </a:endParaRPr>
            </a:p>
          </p:txBody>
        </p:sp>
        <p:sp>
          <p:nvSpPr>
            <p:cNvPr id="109708" name="Rectangle 46"/>
            <p:cNvSpPr>
              <a:spLocks noChangeArrowheads="1"/>
            </p:cNvSpPr>
            <p:nvPr/>
          </p:nvSpPr>
          <p:spPr bwMode="auto">
            <a:xfrm>
              <a:off x="2256" y="1968"/>
              <a:ext cx="240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r>
                <a:rPr lang="en-US" sz="1000" b="1" dirty="0" smtClean="0">
                  <a:latin typeface="Courier" charset="0"/>
                </a:rPr>
                <a:t>9</a:t>
              </a:r>
              <a:endParaRPr lang="en-US" sz="2000" dirty="0">
                <a:latin typeface="Courier" charset="0"/>
              </a:endParaRPr>
            </a:p>
          </p:txBody>
        </p:sp>
        <p:sp>
          <p:nvSpPr>
            <p:cNvPr id="109709" name="Rectangle 47"/>
            <p:cNvSpPr>
              <a:spLocks noChangeArrowheads="1"/>
            </p:cNvSpPr>
            <p:nvPr/>
          </p:nvSpPr>
          <p:spPr bwMode="auto">
            <a:xfrm>
              <a:off x="2256" y="1824"/>
              <a:ext cx="240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r>
                <a:rPr lang="en-US" sz="1000" b="1" dirty="0" smtClean="0">
                  <a:latin typeface="Courier" charset="0"/>
                </a:rPr>
                <a:t>10</a:t>
              </a:r>
              <a:endParaRPr lang="en-US" sz="2000" dirty="0">
                <a:latin typeface="Courier" charset="0"/>
              </a:endParaRPr>
            </a:p>
          </p:txBody>
        </p:sp>
        <p:sp>
          <p:nvSpPr>
            <p:cNvPr id="109710" name="Rectangle 48"/>
            <p:cNvSpPr>
              <a:spLocks noChangeArrowheads="1"/>
            </p:cNvSpPr>
            <p:nvPr/>
          </p:nvSpPr>
          <p:spPr bwMode="auto">
            <a:xfrm>
              <a:off x="2256" y="1680"/>
              <a:ext cx="240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r>
                <a:rPr lang="en-US" sz="1000" b="1" dirty="0" smtClean="0">
                  <a:latin typeface="Courier" charset="0"/>
                </a:rPr>
                <a:t>11</a:t>
              </a:r>
              <a:endParaRPr lang="en-US" sz="2000" dirty="0">
                <a:latin typeface="Courier" charset="0"/>
              </a:endParaRPr>
            </a:p>
          </p:txBody>
        </p:sp>
        <p:sp>
          <p:nvSpPr>
            <p:cNvPr id="109711" name="Rectangle 49"/>
            <p:cNvSpPr>
              <a:spLocks noChangeArrowheads="1"/>
            </p:cNvSpPr>
            <p:nvPr/>
          </p:nvSpPr>
          <p:spPr bwMode="auto">
            <a:xfrm>
              <a:off x="2256" y="1536"/>
              <a:ext cx="240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r>
                <a:rPr lang="en-US" sz="1000" b="1" dirty="0" smtClean="0">
                  <a:latin typeface="Courier" charset="0"/>
                </a:rPr>
                <a:t>12</a:t>
              </a:r>
              <a:endParaRPr lang="en-US" sz="2000" dirty="0">
                <a:latin typeface="Courier" charset="0"/>
              </a:endParaRPr>
            </a:p>
          </p:txBody>
        </p:sp>
        <p:sp>
          <p:nvSpPr>
            <p:cNvPr id="109712" name="Rectangle 50"/>
            <p:cNvSpPr>
              <a:spLocks noChangeArrowheads="1"/>
            </p:cNvSpPr>
            <p:nvPr/>
          </p:nvSpPr>
          <p:spPr bwMode="auto">
            <a:xfrm>
              <a:off x="2256" y="1392"/>
              <a:ext cx="240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r>
                <a:rPr lang="en-US" sz="1000" b="1" dirty="0" smtClean="0">
                  <a:latin typeface="Courier" charset="0"/>
                </a:rPr>
                <a:t>13</a:t>
              </a:r>
              <a:endParaRPr lang="en-US" sz="2000" dirty="0">
                <a:latin typeface="Courier" charset="0"/>
              </a:endParaRPr>
            </a:p>
          </p:txBody>
        </p:sp>
        <p:sp>
          <p:nvSpPr>
            <p:cNvPr id="109713" name="Rectangle 51"/>
            <p:cNvSpPr>
              <a:spLocks noChangeArrowheads="1"/>
            </p:cNvSpPr>
            <p:nvPr/>
          </p:nvSpPr>
          <p:spPr bwMode="auto">
            <a:xfrm>
              <a:off x="2256" y="1104"/>
              <a:ext cx="240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r>
                <a:rPr lang="en-US" sz="1000" b="1">
                  <a:latin typeface="Courier" charset="0"/>
                </a:rPr>
                <a:t>DIN</a:t>
              </a:r>
              <a:endParaRPr lang="en-US" sz="2000">
                <a:latin typeface="Courier" charset="0"/>
              </a:endParaRPr>
            </a:p>
          </p:txBody>
        </p:sp>
        <p:sp>
          <p:nvSpPr>
            <p:cNvPr id="109714" name="Rectangle 52"/>
            <p:cNvSpPr>
              <a:spLocks noChangeArrowheads="1"/>
            </p:cNvSpPr>
            <p:nvPr/>
          </p:nvSpPr>
          <p:spPr bwMode="auto">
            <a:xfrm>
              <a:off x="384" y="1248"/>
              <a:ext cx="240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109715" name="Rectangle 53"/>
            <p:cNvSpPr>
              <a:spLocks noChangeArrowheads="1"/>
            </p:cNvSpPr>
            <p:nvPr/>
          </p:nvSpPr>
          <p:spPr bwMode="auto">
            <a:xfrm>
              <a:off x="384" y="3264"/>
              <a:ext cx="240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r>
                <a:rPr lang="en-US" sz="1000" b="1" dirty="0">
                  <a:latin typeface="Courier" charset="0"/>
                </a:rPr>
                <a:t>0</a:t>
              </a:r>
              <a:endParaRPr lang="en-US" sz="2000" dirty="0">
                <a:latin typeface="Courier" charset="0"/>
              </a:endParaRPr>
            </a:p>
          </p:txBody>
        </p:sp>
        <p:sp>
          <p:nvSpPr>
            <p:cNvPr id="109716" name="Rectangle 54"/>
            <p:cNvSpPr>
              <a:spLocks noChangeArrowheads="1"/>
            </p:cNvSpPr>
            <p:nvPr/>
          </p:nvSpPr>
          <p:spPr bwMode="auto">
            <a:xfrm>
              <a:off x="384" y="3120"/>
              <a:ext cx="240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r>
                <a:rPr lang="en-US" sz="1000" b="1" dirty="0">
                  <a:latin typeface="Courier" charset="0"/>
                </a:rPr>
                <a:t>1</a:t>
              </a:r>
              <a:endParaRPr lang="en-US" sz="2000" dirty="0">
                <a:latin typeface="Courier" charset="0"/>
              </a:endParaRPr>
            </a:p>
          </p:txBody>
        </p:sp>
        <p:sp>
          <p:nvSpPr>
            <p:cNvPr id="109717" name="Rectangle 55"/>
            <p:cNvSpPr>
              <a:spLocks noChangeArrowheads="1"/>
            </p:cNvSpPr>
            <p:nvPr/>
          </p:nvSpPr>
          <p:spPr bwMode="auto">
            <a:xfrm>
              <a:off x="384" y="2976"/>
              <a:ext cx="240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r>
                <a:rPr lang="en-US" sz="1000" b="1" dirty="0" smtClean="0">
                  <a:latin typeface="Courier" charset="0"/>
                </a:rPr>
                <a:t>2</a:t>
              </a:r>
              <a:endParaRPr lang="en-US" sz="2000" dirty="0">
                <a:latin typeface="Courier" charset="0"/>
              </a:endParaRPr>
            </a:p>
          </p:txBody>
        </p:sp>
        <p:sp>
          <p:nvSpPr>
            <p:cNvPr id="109718" name="Rectangle 56"/>
            <p:cNvSpPr>
              <a:spLocks noChangeArrowheads="1"/>
            </p:cNvSpPr>
            <p:nvPr/>
          </p:nvSpPr>
          <p:spPr bwMode="auto">
            <a:xfrm>
              <a:off x="384" y="2832"/>
              <a:ext cx="240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r>
                <a:rPr lang="en-US" sz="1000" b="1" dirty="0">
                  <a:latin typeface="Courier" charset="0"/>
                </a:rPr>
                <a:t>3</a:t>
              </a:r>
              <a:endParaRPr lang="en-US" sz="2000" dirty="0">
                <a:latin typeface="Courier" charset="0"/>
              </a:endParaRPr>
            </a:p>
          </p:txBody>
        </p:sp>
        <p:sp>
          <p:nvSpPr>
            <p:cNvPr id="109719" name="Rectangle 57"/>
            <p:cNvSpPr>
              <a:spLocks noChangeArrowheads="1"/>
            </p:cNvSpPr>
            <p:nvPr/>
          </p:nvSpPr>
          <p:spPr bwMode="auto">
            <a:xfrm>
              <a:off x="384" y="2688"/>
              <a:ext cx="240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r>
                <a:rPr lang="en-US" sz="1000" b="1" dirty="0">
                  <a:latin typeface="Courier" charset="0"/>
                </a:rPr>
                <a:t>4</a:t>
              </a:r>
              <a:endParaRPr lang="en-US" sz="2000" dirty="0">
                <a:latin typeface="Courier" charset="0"/>
              </a:endParaRPr>
            </a:p>
          </p:txBody>
        </p:sp>
        <p:sp>
          <p:nvSpPr>
            <p:cNvPr id="109720" name="Rectangle 58"/>
            <p:cNvSpPr>
              <a:spLocks noChangeArrowheads="1"/>
            </p:cNvSpPr>
            <p:nvPr/>
          </p:nvSpPr>
          <p:spPr bwMode="auto">
            <a:xfrm>
              <a:off x="384" y="2544"/>
              <a:ext cx="240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r>
                <a:rPr lang="en-US" sz="1000" b="1" dirty="0">
                  <a:latin typeface="Courier" charset="0"/>
                </a:rPr>
                <a:t>5</a:t>
              </a:r>
              <a:endParaRPr lang="en-US" sz="2000" dirty="0">
                <a:latin typeface="Courier" charset="0"/>
              </a:endParaRPr>
            </a:p>
          </p:txBody>
        </p:sp>
        <p:sp>
          <p:nvSpPr>
            <p:cNvPr id="109721" name="Rectangle 59"/>
            <p:cNvSpPr>
              <a:spLocks noChangeArrowheads="1"/>
            </p:cNvSpPr>
            <p:nvPr/>
          </p:nvSpPr>
          <p:spPr bwMode="auto">
            <a:xfrm>
              <a:off x="384" y="2400"/>
              <a:ext cx="240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r>
                <a:rPr lang="en-US" sz="1000" b="1" dirty="0">
                  <a:latin typeface="Courier" charset="0"/>
                </a:rPr>
                <a:t>6</a:t>
              </a:r>
              <a:endParaRPr lang="en-US" sz="2000" dirty="0">
                <a:latin typeface="Courier" charset="0"/>
              </a:endParaRPr>
            </a:p>
          </p:txBody>
        </p:sp>
        <p:sp>
          <p:nvSpPr>
            <p:cNvPr id="109722" name="Rectangle 60"/>
            <p:cNvSpPr>
              <a:spLocks noChangeArrowheads="1"/>
            </p:cNvSpPr>
            <p:nvPr/>
          </p:nvSpPr>
          <p:spPr bwMode="auto">
            <a:xfrm>
              <a:off x="384" y="2256"/>
              <a:ext cx="240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r>
                <a:rPr lang="en-US" sz="1000" b="1" dirty="0">
                  <a:latin typeface="Courier" charset="0"/>
                </a:rPr>
                <a:t>7</a:t>
              </a:r>
              <a:endParaRPr lang="en-US" sz="2000" dirty="0">
                <a:latin typeface="Courier" charset="0"/>
              </a:endParaRPr>
            </a:p>
          </p:txBody>
        </p:sp>
        <p:sp>
          <p:nvSpPr>
            <p:cNvPr id="109723" name="Rectangle 61"/>
            <p:cNvSpPr>
              <a:spLocks noChangeArrowheads="1"/>
            </p:cNvSpPr>
            <p:nvPr/>
          </p:nvSpPr>
          <p:spPr bwMode="auto">
            <a:xfrm>
              <a:off x="384" y="2112"/>
              <a:ext cx="240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r>
                <a:rPr lang="en-US" sz="1000" b="1" dirty="0">
                  <a:latin typeface="Courier" charset="0"/>
                </a:rPr>
                <a:t>8</a:t>
              </a:r>
              <a:endParaRPr lang="en-US" sz="2000" dirty="0">
                <a:latin typeface="Courier" charset="0"/>
              </a:endParaRPr>
            </a:p>
          </p:txBody>
        </p:sp>
        <p:sp>
          <p:nvSpPr>
            <p:cNvPr id="109724" name="Rectangle 62"/>
            <p:cNvSpPr>
              <a:spLocks noChangeArrowheads="1"/>
            </p:cNvSpPr>
            <p:nvPr/>
          </p:nvSpPr>
          <p:spPr bwMode="auto">
            <a:xfrm>
              <a:off x="384" y="1968"/>
              <a:ext cx="240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r>
                <a:rPr lang="en-US" sz="1000" b="1" dirty="0" smtClean="0">
                  <a:latin typeface="Courier" charset="0"/>
                </a:rPr>
                <a:t>9</a:t>
              </a:r>
              <a:endParaRPr lang="en-US" sz="2000" dirty="0">
                <a:latin typeface="Courier" charset="0"/>
              </a:endParaRPr>
            </a:p>
          </p:txBody>
        </p:sp>
        <p:sp>
          <p:nvSpPr>
            <p:cNvPr id="109725" name="Rectangle 63"/>
            <p:cNvSpPr>
              <a:spLocks noChangeArrowheads="1"/>
            </p:cNvSpPr>
            <p:nvPr/>
          </p:nvSpPr>
          <p:spPr bwMode="auto">
            <a:xfrm>
              <a:off x="384" y="1824"/>
              <a:ext cx="240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r>
                <a:rPr lang="en-US" sz="1000" b="1" dirty="0" smtClean="0">
                  <a:latin typeface="Courier" charset="0"/>
                </a:rPr>
                <a:t>10</a:t>
              </a:r>
              <a:endParaRPr lang="en-US" sz="2000" dirty="0">
                <a:latin typeface="Courier" charset="0"/>
              </a:endParaRPr>
            </a:p>
          </p:txBody>
        </p:sp>
        <p:sp>
          <p:nvSpPr>
            <p:cNvPr id="109726" name="Rectangle 64"/>
            <p:cNvSpPr>
              <a:spLocks noChangeArrowheads="1"/>
            </p:cNvSpPr>
            <p:nvPr/>
          </p:nvSpPr>
          <p:spPr bwMode="auto">
            <a:xfrm>
              <a:off x="384" y="1680"/>
              <a:ext cx="240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r>
                <a:rPr lang="en-US" sz="1000" b="1" dirty="0" smtClean="0">
                  <a:latin typeface="Courier" charset="0"/>
                </a:rPr>
                <a:t>11</a:t>
              </a:r>
              <a:endParaRPr lang="en-US" sz="2000" dirty="0">
                <a:latin typeface="Courier" charset="0"/>
              </a:endParaRPr>
            </a:p>
          </p:txBody>
        </p:sp>
        <p:sp>
          <p:nvSpPr>
            <p:cNvPr id="109727" name="Rectangle 65"/>
            <p:cNvSpPr>
              <a:spLocks noChangeArrowheads="1"/>
            </p:cNvSpPr>
            <p:nvPr/>
          </p:nvSpPr>
          <p:spPr bwMode="auto">
            <a:xfrm>
              <a:off x="384" y="1536"/>
              <a:ext cx="240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r>
                <a:rPr lang="en-US" sz="1000" b="1" dirty="0" smtClean="0">
                  <a:latin typeface="Courier" charset="0"/>
                </a:rPr>
                <a:t>12</a:t>
              </a:r>
              <a:endParaRPr lang="en-US" sz="2000" dirty="0">
                <a:latin typeface="Courier" charset="0"/>
              </a:endParaRPr>
            </a:p>
          </p:txBody>
        </p:sp>
        <p:sp>
          <p:nvSpPr>
            <p:cNvPr id="109728" name="Rectangle 66"/>
            <p:cNvSpPr>
              <a:spLocks noChangeArrowheads="1"/>
            </p:cNvSpPr>
            <p:nvPr/>
          </p:nvSpPr>
          <p:spPr bwMode="auto">
            <a:xfrm>
              <a:off x="384" y="1392"/>
              <a:ext cx="240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r>
                <a:rPr lang="en-US" sz="1000" b="1" dirty="0" smtClean="0">
                  <a:latin typeface="Courier" charset="0"/>
                </a:rPr>
                <a:t>13</a:t>
              </a:r>
              <a:endParaRPr lang="en-US" sz="2000" dirty="0">
                <a:latin typeface="Courier" charset="0"/>
              </a:endParaRPr>
            </a:p>
          </p:txBody>
        </p:sp>
        <p:sp>
          <p:nvSpPr>
            <p:cNvPr id="109729" name="Rectangle 67"/>
            <p:cNvSpPr>
              <a:spLocks noChangeArrowheads="1"/>
            </p:cNvSpPr>
            <p:nvPr/>
          </p:nvSpPr>
          <p:spPr bwMode="auto">
            <a:xfrm>
              <a:off x="384" y="1104"/>
              <a:ext cx="240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r>
                <a:rPr lang="en-US" sz="1000" b="1">
                  <a:latin typeface="Courier" charset="0"/>
                </a:rPr>
                <a:t>DIN</a:t>
              </a:r>
              <a:endParaRPr lang="en-US" sz="2000">
                <a:latin typeface="Courier" charset="0"/>
              </a:endParaRPr>
            </a:p>
          </p:txBody>
        </p:sp>
        <p:sp>
          <p:nvSpPr>
            <p:cNvPr id="109730" name="Rectangle 68"/>
            <p:cNvSpPr>
              <a:spLocks noChangeArrowheads="1"/>
            </p:cNvSpPr>
            <p:nvPr/>
          </p:nvSpPr>
          <p:spPr bwMode="auto">
            <a:xfrm>
              <a:off x="2496" y="1104"/>
              <a:ext cx="2880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914400">
                <a:spcBef>
                  <a:spcPct val="20000"/>
                </a:spcBef>
              </a:pPr>
              <a:r>
                <a:rPr lang="en-US" sz="1000" b="1">
                  <a:latin typeface="Courier" charset="0"/>
                </a:rPr>
                <a:t>Ready Time</a:t>
              </a:r>
              <a:endParaRPr lang="en-US" sz="2000">
                <a:latin typeface="Courier" charset="0"/>
              </a:endParaRPr>
            </a:p>
          </p:txBody>
        </p:sp>
        <p:sp>
          <p:nvSpPr>
            <p:cNvPr id="109731" name="Rectangle 69"/>
            <p:cNvSpPr>
              <a:spLocks noChangeArrowheads="1"/>
            </p:cNvSpPr>
            <p:nvPr/>
          </p:nvSpPr>
          <p:spPr bwMode="auto">
            <a:xfrm>
              <a:off x="2496" y="1248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109732" name="Rectangle 70"/>
            <p:cNvSpPr>
              <a:spLocks noChangeArrowheads="1"/>
            </p:cNvSpPr>
            <p:nvPr/>
          </p:nvSpPr>
          <p:spPr bwMode="auto">
            <a:xfrm>
              <a:off x="2496" y="1392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109733" name="Rectangle 71"/>
            <p:cNvSpPr>
              <a:spLocks noChangeArrowheads="1"/>
            </p:cNvSpPr>
            <p:nvPr/>
          </p:nvSpPr>
          <p:spPr bwMode="auto">
            <a:xfrm>
              <a:off x="2496" y="1536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109734" name="Rectangle 72"/>
            <p:cNvSpPr>
              <a:spLocks noChangeArrowheads="1"/>
            </p:cNvSpPr>
            <p:nvPr/>
          </p:nvSpPr>
          <p:spPr bwMode="auto">
            <a:xfrm>
              <a:off x="2496" y="1680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109735" name="Rectangle 73"/>
            <p:cNvSpPr>
              <a:spLocks noChangeArrowheads="1"/>
            </p:cNvSpPr>
            <p:nvPr/>
          </p:nvSpPr>
          <p:spPr bwMode="auto">
            <a:xfrm>
              <a:off x="2496" y="1824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109736" name="Rectangle 74"/>
            <p:cNvSpPr>
              <a:spLocks noChangeArrowheads="1"/>
            </p:cNvSpPr>
            <p:nvPr/>
          </p:nvSpPr>
          <p:spPr bwMode="auto">
            <a:xfrm>
              <a:off x="2496" y="1968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109737" name="Rectangle 75"/>
            <p:cNvSpPr>
              <a:spLocks noChangeArrowheads="1"/>
            </p:cNvSpPr>
            <p:nvPr/>
          </p:nvSpPr>
          <p:spPr bwMode="auto">
            <a:xfrm>
              <a:off x="2496" y="2112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109738" name="Rectangle 76"/>
            <p:cNvSpPr>
              <a:spLocks noChangeArrowheads="1"/>
            </p:cNvSpPr>
            <p:nvPr/>
          </p:nvSpPr>
          <p:spPr bwMode="auto">
            <a:xfrm>
              <a:off x="2496" y="2256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109739" name="Rectangle 77"/>
            <p:cNvSpPr>
              <a:spLocks noChangeArrowheads="1"/>
            </p:cNvSpPr>
            <p:nvPr/>
          </p:nvSpPr>
          <p:spPr bwMode="auto">
            <a:xfrm>
              <a:off x="2496" y="2400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109740" name="Rectangle 78"/>
            <p:cNvSpPr>
              <a:spLocks noChangeArrowheads="1"/>
            </p:cNvSpPr>
            <p:nvPr/>
          </p:nvSpPr>
          <p:spPr bwMode="auto">
            <a:xfrm>
              <a:off x="2496" y="2544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109741" name="Rectangle 79"/>
            <p:cNvSpPr>
              <a:spLocks noChangeArrowheads="1"/>
            </p:cNvSpPr>
            <p:nvPr/>
          </p:nvSpPr>
          <p:spPr bwMode="auto">
            <a:xfrm>
              <a:off x="2496" y="2688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109742" name="Rectangle 80"/>
            <p:cNvSpPr>
              <a:spLocks noChangeArrowheads="1"/>
            </p:cNvSpPr>
            <p:nvPr/>
          </p:nvSpPr>
          <p:spPr bwMode="auto">
            <a:xfrm>
              <a:off x="2496" y="2832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109743" name="Rectangle 81"/>
            <p:cNvSpPr>
              <a:spLocks noChangeArrowheads="1"/>
            </p:cNvSpPr>
            <p:nvPr/>
          </p:nvSpPr>
          <p:spPr bwMode="auto">
            <a:xfrm>
              <a:off x="2496" y="2976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109744" name="Rectangle 82"/>
            <p:cNvSpPr>
              <a:spLocks noChangeArrowheads="1"/>
            </p:cNvSpPr>
            <p:nvPr/>
          </p:nvSpPr>
          <p:spPr bwMode="auto">
            <a:xfrm>
              <a:off x="2496" y="3120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109745" name="Rectangle 83"/>
            <p:cNvSpPr>
              <a:spLocks noChangeArrowheads="1"/>
            </p:cNvSpPr>
            <p:nvPr/>
          </p:nvSpPr>
          <p:spPr bwMode="auto">
            <a:xfrm>
              <a:off x="2496" y="3264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109746" name="Rectangle 84"/>
            <p:cNvSpPr>
              <a:spLocks noChangeArrowheads="1"/>
            </p:cNvSpPr>
            <p:nvPr/>
          </p:nvSpPr>
          <p:spPr bwMode="auto">
            <a:xfrm>
              <a:off x="2688" y="1248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109747" name="Rectangle 85"/>
            <p:cNvSpPr>
              <a:spLocks noChangeArrowheads="1"/>
            </p:cNvSpPr>
            <p:nvPr/>
          </p:nvSpPr>
          <p:spPr bwMode="auto">
            <a:xfrm>
              <a:off x="2688" y="1392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109748" name="Rectangle 86"/>
            <p:cNvSpPr>
              <a:spLocks noChangeArrowheads="1"/>
            </p:cNvSpPr>
            <p:nvPr/>
          </p:nvSpPr>
          <p:spPr bwMode="auto">
            <a:xfrm>
              <a:off x="2688" y="1536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109749" name="Rectangle 87"/>
            <p:cNvSpPr>
              <a:spLocks noChangeArrowheads="1"/>
            </p:cNvSpPr>
            <p:nvPr/>
          </p:nvSpPr>
          <p:spPr bwMode="auto">
            <a:xfrm>
              <a:off x="2688" y="1680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109750" name="Rectangle 88"/>
            <p:cNvSpPr>
              <a:spLocks noChangeArrowheads="1"/>
            </p:cNvSpPr>
            <p:nvPr/>
          </p:nvSpPr>
          <p:spPr bwMode="auto">
            <a:xfrm>
              <a:off x="2688" y="1824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109751" name="Rectangle 89"/>
            <p:cNvSpPr>
              <a:spLocks noChangeArrowheads="1"/>
            </p:cNvSpPr>
            <p:nvPr/>
          </p:nvSpPr>
          <p:spPr bwMode="auto">
            <a:xfrm>
              <a:off x="2688" y="1968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109752" name="Rectangle 90"/>
            <p:cNvSpPr>
              <a:spLocks noChangeArrowheads="1"/>
            </p:cNvSpPr>
            <p:nvPr/>
          </p:nvSpPr>
          <p:spPr bwMode="auto">
            <a:xfrm>
              <a:off x="2688" y="2112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109753" name="Rectangle 91"/>
            <p:cNvSpPr>
              <a:spLocks noChangeArrowheads="1"/>
            </p:cNvSpPr>
            <p:nvPr/>
          </p:nvSpPr>
          <p:spPr bwMode="auto">
            <a:xfrm>
              <a:off x="2688" y="2256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109754" name="Rectangle 92"/>
            <p:cNvSpPr>
              <a:spLocks noChangeArrowheads="1"/>
            </p:cNvSpPr>
            <p:nvPr/>
          </p:nvSpPr>
          <p:spPr bwMode="auto">
            <a:xfrm>
              <a:off x="2688" y="2400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109755" name="Rectangle 93"/>
            <p:cNvSpPr>
              <a:spLocks noChangeArrowheads="1"/>
            </p:cNvSpPr>
            <p:nvPr/>
          </p:nvSpPr>
          <p:spPr bwMode="auto">
            <a:xfrm>
              <a:off x="2688" y="2544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109756" name="Rectangle 94"/>
            <p:cNvSpPr>
              <a:spLocks noChangeArrowheads="1"/>
            </p:cNvSpPr>
            <p:nvPr/>
          </p:nvSpPr>
          <p:spPr bwMode="auto">
            <a:xfrm>
              <a:off x="2688" y="2688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109757" name="Rectangle 95"/>
            <p:cNvSpPr>
              <a:spLocks noChangeArrowheads="1"/>
            </p:cNvSpPr>
            <p:nvPr/>
          </p:nvSpPr>
          <p:spPr bwMode="auto">
            <a:xfrm>
              <a:off x="2688" y="2832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109758" name="Rectangle 96"/>
            <p:cNvSpPr>
              <a:spLocks noChangeArrowheads="1"/>
            </p:cNvSpPr>
            <p:nvPr/>
          </p:nvSpPr>
          <p:spPr bwMode="auto">
            <a:xfrm>
              <a:off x="2688" y="2976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109759" name="Rectangle 97"/>
            <p:cNvSpPr>
              <a:spLocks noChangeArrowheads="1"/>
            </p:cNvSpPr>
            <p:nvPr/>
          </p:nvSpPr>
          <p:spPr bwMode="auto">
            <a:xfrm>
              <a:off x="2688" y="3120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109760" name="Rectangle 98"/>
            <p:cNvSpPr>
              <a:spLocks noChangeArrowheads="1"/>
            </p:cNvSpPr>
            <p:nvPr/>
          </p:nvSpPr>
          <p:spPr bwMode="auto">
            <a:xfrm>
              <a:off x="2688" y="3264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109761" name="Rectangle 99"/>
            <p:cNvSpPr>
              <a:spLocks noChangeArrowheads="1"/>
            </p:cNvSpPr>
            <p:nvPr/>
          </p:nvSpPr>
          <p:spPr bwMode="auto">
            <a:xfrm>
              <a:off x="2880" y="1248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109762" name="Rectangle 100"/>
            <p:cNvSpPr>
              <a:spLocks noChangeArrowheads="1"/>
            </p:cNvSpPr>
            <p:nvPr/>
          </p:nvSpPr>
          <p:spPr bwMode="auto">
            <a:xfrm>
              <a:off x="2880" y="1392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109763" name="Rectangle 101"/>
            <p:cNvSpPr>
              <a:spLocks noChangeArrowheads="1"/>
            </p:cNvSpPr>
            <p:nvPr/>
          </p:nvSpPr>
          <p:spPr bwMode="auto">
            <a:xfrm>
              <a:off x="2880" y="1536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109764" name="Rectangle 102"/>
            <p:cNvSpPr>
              <a:spLocks noChangeArrowheads="1"/>
            </p:cNvSpPr>
            <p:nvPr/>
          </p:nvSpPr>
          <p:spPr bwMode="auto">
            <a:xfrm>
              <a:off x="2880" y="1680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109765" name="Rectangle 103"/>
            <p:cNvSpPr>
              <a:spLocks noChangeArrowheads="1"/>
            </p:cNvSpPr>
            <p:nvPr/>
          </p:nvSpPr>
          <p:spPr bwMode="auto">
            <a:xfrm>
              <a:off x="2880" y="1824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109766" name="Rectangle 104"/>
            <p:cNvSpPr>
              <a:spLocks noChangeArrowheads="1"/>
            </p:cNvSpPr>
            <p:nvPr/>
          </p:nvSpPr>
          <p:spPr bwMode="auto">
            <a:xfrm>
              <a:off x="2880" y="1968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109767" name="Rectangle 105"/>
            <p:cNvSpPr>
              <a:spLocks noChangeArrowheads="1"/>
            </p:cNvSpPr>
            <p:nvPr/>
          </p:nvSpPr>
          <p:spPr bwMode="auto">
            <a:xfrm>
              <a:off x="2880" y="2112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109768" name="Rectangle 106"/>
            <p:cNvSpPr>
              <a:spLocks noChangeArrowheads="1"/>
            </p:cNvSpPr>
            <p:nvPr/>
          </p:nvSpPr>
          <p:spPr bwMode="auto">
            <a:xfrm>
              <a:off x="2880" y="2256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109769" name="Rectangle 107"/>
            <p:cNvSpPr>
              <a:spLocks noChangeArrowheads="1"/>
            </p:cNvSpPr>
            <p:nvPr/>
          </p:nvSpPr>
          <p:spPr bwMode="auto">
            <a:xfrm>
              <a:off x="2880" y="2400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109770" name="Rectangle 108"/>
            <p:cNvSpPr>
              <a:spLocks noChangeArrowheads="1"/>
            </p:cNvSpPr>
            <p:nvPr/>
          </p:nvSpPr>
          <p:spPr bwMode="auto">
            <a:xfrm>
              <a:off x="2880" y="2544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109771" name="Rectangle 109"/>
            <p:cNvSpPr>
              <a:spLocks noChangeArrowheads="1"/>
            </p:cNvSpPr>
            <p:nvPr/>
          </p:nvSpPr>
          <p:spPr bwMode="auto">
            <a:xfrm>
              <a:off x="2880" y="2688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109772" name="Rectangle 110"/>
            <p:cNvSpPr>
              <a:spLocks noChangeArrowheads="1"/>
            </p:cNvSpPr>
            <p:nvPr/>
          </p:nvSpPr>
          <p:spPr bwMode="auto">
            <a:xfrm>
              <a:off x="2880" y="2832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109773" name="Rectangle 111"/>
            <p:cNvSpPr>
              <a:spLocks noChangeArrowheads="1"/>
            </p:cNvSpPr>
            <p:nvPr/>
          </p:nvSpPr>
          <p:spPr bwMode="auto">
            <a:xfrm>
              <a:off x="2880" y="2976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109774" name="Rectangle 112"/>
            <p:cNvSpPr>
              <a:spLocks noChangeArrowheads="1"/>
            </p:cNvSpPr>
            <p:nvPr/>
          </p:nvSpPr>
          <p:spPr bwMode="auto">
            <a:xfrm>
              <a:off x="2880" y="3120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109775" name="Rectangle 113"/>
            <p:cNvSpPr>
              <a:spLocks noChangeArrowheads="1"/>
            </p:cNvSpPr>
            <p:nvPr/>
          </p:nvSpPr>
          <p:spPr bwMode="auto">
            <a:xfrm>
              <a:off x="2880" y="3264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109776" name="Rectangle 114"/>
            <p:cNvSpPr>
              <a:spLocks noChangeArrowheads="1"/>
            </p:cNvSpPr>
            <p:nvPr/>
          </p:nvSpPr>
          <p:spPr bwMode="auto">
            <a:xfrm>
              <a:off x="3072" y="1248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109777" name="Rectangle 115"/>
            <p:cNvSpPr>
              <a:spLocks noChangeArrowheads="1"/>
            </p:cNvSpPr>
            <p:nvPr/>
          </p:nvSpPr>
          <p:spPr bwMode="auto">
            <a:xfrm>
              <a:off x="3072" y="1392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109778" name="Rectangle 116"/>
            <p:cNvSpPr>
              <a:spLocks noChangeArrowheads="1"/>
            </p:cNvSpPr>
            <p:nvPr/>
          </p:nvSpPr>
          <p:spPr bwMode="auto">
            <a:xfrm>
              <a:off x="3072" y="1536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109779" name="Rectangle 117"/>
            <p:cNvSpPr>
              <a:spLocks noChangeArrowheads="1"/>
            </p:cNvSpPr>
            <p:nvPr/>
          </p:nvSpPr>
          <p:spPr bwMode="auto">
            <a:xfrm>
              <a:off x="3072" y="1680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109780" name="Rectangle 118"/>
            <p:cNvSpPr>
              <a:spLocks noChangeArrowheads="1"/>
            </p:cNvSpPr>
            <p:nvPr/>
          </p:nvSpPr>
          <p:spPr bwMode="auto">
            <a:xfrm>
              <a:off x="3072" y="1824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109781" name="Rectangle 119"/>
            <p:cNvSpPr>
              <a:spLocks noChangeArrowheads="1"/>
            </p:cNvSpPr>
            <p:nvPr/>
          </p:nvSpPr>
          <p:spPr bwMode="auto">
            <a:xfrm>
              <a:off x="3072" y="1968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109782" name="Rectangle 120"/>
            <p:cNvSpPr>
              <a:spLocks noChangeArrowheads="1"/>
            </p:cNvSpPr>
            <p:nvPr/>
          </p:nvSpPr>
          <p:spPr bwMode="auto">
            <a:xfrm>
              <a:off x="3072" y="2112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109783" name="Rectangle 121"/>
            <p:cNvSpPr>
              <a:spLocks noChangeArrowheads="1"/>
            </p:cNvSpPr>
            <p:nvPr/>
          </p:nvSpPr>
          <p:spPr bwMode="auto">
            <a:xfrm>
              <a:off x="3072" y="2256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109784" name="Rectangle 122"/>
            <p:cNvSpPr>
              <a:spLocks noChangeArrowheads="1"/>
            </p:cNvSpPr>
            <p:nvPr/>
          </p:nvSpPr>
          <p:spPr bwMode="auto">
            <a:xfrm>
              <a:off x="3072" y="2400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109785" name="Rectangle 123"/>
            <p:cNvSpPr>
              <a:spLocks noChangeArrowheads="1"/>
            </p:cNvSpPr>
            <p:nvPr/>
          </p:nvSpPr>
          <p:spPr bwMode="auto">
            <a:xfrm>
              <a:off x="3072" y="2544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109786" name="Rectangle 124"/>
            <p:cNvSpPr>
              <a:spLocks noChangeArrowheads="1"/>
            </p:cNvSpPr>
            <p:nvPr/>
          </p:nvSpPr>
          <p:spPr bwMode="auto">
            <a:xfrm>
              <a:off x="3072" y="2688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109787" name="Rectangle 125"/>
            <p:cNvSpPr>
              <a:spLocks noChangeArrowheads="1"/>
            </p:cNvSpPr>
            <p:nvPr/>
          </p:nvSpPr>
          <p:spPr bwMode="auto">
            <a:xfrm>
              <a:off x="3072" y="2832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109788" name="Rectangle 126"/>
            <p:cNvSpPr>
              <a:spLocks noChangeArrowheads="1"/>
            </p:cNvSpPr>
            <p:nvPr/>
          </p:nvSpPr>
          <p:spPr bwMode="auto">
            <a:xfrm>
              <a:off x="3072" y="2976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109789" name="Rectangle 127"/>
            <p:cNvSpPr>
              <a:spLocks noChangeArrowheads="1"/>
            </p:cNvSpPr>
            <p:nvPr/>
          </p:nvSpPr>
          <p:spPr bwMode="auto">
            <a:xfrm>
              <a:off x="3072" y="3120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109790" name="Rectangle 128"/>
            <p:cNvSpPr>
              <a:spLocks noChangeArrowheads="1"/>
            </p:cNvSpPr>
            <p:nvPr/>
          </p:nvSpPr>
          <p:spPr bwMode="auto">
            <a:xfrm>
              <a:off x="3072" y="3264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109791" name="Rectangle 129"/>
            <p:cNvSpPr>
              <a:spLocks noChangeArrowheads="1"/>
            </p:cNvSpPr>
            <p:nvPr/>
          </p:nvSpPr>
          <p:spPr bwMode="auto">
            <a:xfrm>
              <a:off x="3264" y="1248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109792" name="Rectangle 130"/>
            <p:cNvSpPr>
              <a:spLocks noChangeArrowheads="1"/>
            </p:cNvSpPr>
            <p:nvPr/>
          </p:nvSpPr>
          <p:spPr bwMode="auto">
            <a:xfrm>
              <a:off x="3264" y="1392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109793" name="Rectangle 131"/>
            <p:cNvSpPr>
              <a:spLocks noChangeArrowheads="1"/>
            </p:cNvSpPr>
            <p:nvPr/>
          </p:nvSpPr>
          <p:spPr bwMode="auto">
            <a:xfrm>
              <a:off x="3264" y="1536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109794" name="Rectangle 132"/>
            <p:cNvSpPr>
              <a:spLocks noChangeArrowheads="1"/>
            </p:cNvSpPr>
            <p:nvPr/>
          </p:nvSpPr>
          <p:spPr bwMode="auto">
            <a:xfrm>
              <a:off x="3264" y="1680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109795" name="Rectangle 133"/>
            <p:cNvSpPr>
              <a:spLocks noChangeArrowheads="1"/>
            </p:cNvSpPr>
            <p:nvPr/>
          </p:nvSpPr>
          <p:spPr bwMode="auto">
            <a:xfrm>
              <a:off x="3264" y="1824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109796" name="Rectangle 134"/>
            <p:cNvSpPr>
              <a:spLocks noChangeArrowheads="1"/>
            </p:cNvSpPr>
            <p:nvPr/>
          </p:nvSpPr>
          <p:spPr bwMode="auto">
            <a:xfrm>
              <a:off x="3264" y="1968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109797" name="Rectangle 135"/>
            <p:cNvSpPr>
              <a:spLocks noChangeArrowheads="1"/>
            </p:cNvSpPr>
            <p:nvPr/>
          </p:nvSpPr>
          <p:spPr bwMode="auto">
            <a:xfrm>
              <a:off x="3264" y="2112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109798" name="Rectangle 136"/>
            <p:cNvSpPr>
              <a:spLocks noChangeArrowheads="1"/>
            </p:cNvSpPr>
            <p:nvPr/>
          </p:nvSpPr>
          <p:spPr bwMode="auto">
            <a:xfrm>
              <a:off x="3264" y="2256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109799" name="Rectangle 137"/>
            <p:cNvSpPr>
              <a:spLocks noChangeArrowheads="1"/>
            </p:cNvSpPr>
            <p:nvPr/>
          </p:nvSpPr>
          <p:spPr bwMode="auto">
            <a:xfrm>
              <a:off x="3264" y="2400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109800" name="Rectangle 138"/>
            <p:cNvSpPr>
              <a:spLocks noChangeArrowheads="1"/>
            </p:cNvSpPr>
            <p:nvPr/>
          </p:nvSpPr>
          <p:spPr bwMode="auto">
            <a:xfrm>
              <a:off x="3264" y="2544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109801" name="Rectangle 139"/>
            <p:cNvSpPr>
              <a:spLocks noChangeArrowheads="1"/>
            </p:cNvSpPr>
            <p:nvPr/>
          </p:nvSpPr>
          <p:spPr bwMode="auto">
            <a:xfrm>
              <a:off x="3264" y="2688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109802" name="Rectangle 140"/>
            <p:cNvSpPr>
              <a:spLocks noChangeArrowheads="1"/>
            </p:cNvSpPr>
            <p:nvPr/>
          </p:nvSpPr>
          <p:spPr bwMode="auto">
            <a:xfrm>
              <a:off x="3264" y="2832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109803" name="Rectangle 141"/>
            <p:cNvSpPr>
              <a:spLocks noChangeArrowheads="1"/>
            </p:cNvSpPr>
            <p:nvPr/>
          </p:nvSpPr>
          <p:spPr bwMode="auto">
            <a:xfrm>
              <a:off x="3264" y="2976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109804" name="Rectangle 142"/>
            <p:cNvSpPr>
              <a:spLocks noChangeArrowheads="1"/>
            </p:cNvSpPr>
            <p:nvPr/>
          </p:nvSpPr>
          <p:spPr bwMode="auto">
            <a:xfrm>
              <a:off x="3264" y="3120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109805" name="Rectangle 143"/>
            <p:cNvSpPr>
              <a:spLocks noChangeArrowheads="1"/>
            </p:cNvSpPr>
            <p:nvPr/>
          </p:nvSpPr>
          <p:spPr bwMode="auto">
            <a:xfrm>
              <a:off x="3264" y="3264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109806" name="Rectangle 144"/>
            <p:cNvSpPr>
              <a:spLocks noChangeArrowheads="1"/>
            </p:cNvSpPr>
            <p:nvPr/>
          </p:nvSpPr>
          <p:spPr bwMode="auto">
            <a:xfrm>
              <a:off x="3456" y="1248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109807" name="Rectangle 145"/>
            <p:cNvSpPr>
              <a:spLocks noChangeArrowheads="1"/>
            </p:cNvSpPr>
            <p:nvPr/>
          </p:nvSpPr>
          <p:spPr bwMode="auto">
            <a:xfrm>
              <a:off x="3456" y="1392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109808" name="Rectangle 146"/>
            <p:cNvSpPr>
              <a:spLocks noChangeArrowheads="1"/>
            </p:cNvSpPr>
            <p:nvPr/>
          </p:nvSpPr>
          <p:spPr bwMode="auto">
            <a:xfrm>
              <a:off x="3456" y="1536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109809" name="Rectangle 147"/>
            <p:cNvSpPr>
              <a:spLocks noChangeArrowheads="1"/>
            </p:cNvSpPr>
            <p:nvPr/>
          </p:nvSpPr>
          <p:spPr bwMode="auto">
            <a:xfrm>
              <a:off x="3456" y="1680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109810" name="Rectangle 148"/>
            <p:cNvSpPr>
              <a:spLocks noChangeArrowheads="1"/>
            </p:cNvSpPr>
            <p:nvPr/>
          </p:nvSpPr>
          <p:spPr bwMode="auto">
            <a:xfrm>
              <a:off x="3456" y="1824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109811" name="Rectangle 149"/>
            <p:cNvSpPr>
              <a:spLocks noChangeArrowheads="1"/>
            </p:cNvSpPr>
            <p:nvPr/>
          </p:nvSpPr>
          <p:spPr bwMode="auto">
            <a:xfrm>
              <a:off x="3456" y="1968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109812" name="Rectangle 150"/>
            <p:cNvSpPr>
              <a:spLocks noChangeArrowheads="1"/>
            </p:cNvSpPr>
            <p:nvPr/>
          </p:nvSpPr>
          <p:spPr bwMode="auto">
            <a:xfrm>
              <a:off x="3456" y="2112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109813" name="Rectangle 151"/>
            <p:cNvSpPr>
              <a:spLocks noChangeArrowheads="1"/>
            </p:cNvSpPr>
            <p:nvPr/>
          </p:nvSpPr>
          <p:spPr bwMode="auto">
            <a:xfrm>
              <a:off x="3456" y="2256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109814" name="Rectangle 152"/>
            <p:cNvSpPr>
              <a:spLocks noChangeArrowheads="1"/>
            </p:cNvSpPr>
            <p:nvPr/>
          </p:nvSpPr>
          <p:spPr bwMode="auto">
            <a:xfrm>
              <a:off x="3456" y="2400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109815" name="Rectangle 153"/>
            <p:cNvSpPr>
              <a:spLocks noChangeArrowheads="1"/>
            </p:cNvSpPr>
            <p:nvPr/>
          </p:nvSpPr>
          <p:spPr bwMode="auto">
            <a:xfrm>
              <a:off x="3456" y="2544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109816" name="Rectangle 154"/>
            <p:cNvSpPr>
              <a:spLocks noChangeArrowheads="1"/>
            </p:cNvSpPr>
            <p:nvPr/>
          </p:nvSpPr>
          <p:spPr bwMode="auto">
            <a:xfrm>
              <a:off x="3456" y="2688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109817" name="Rectangle 155"/>
            <p:cNvSpPr>
              <a:spLocks noChangeArrowheads="1"/>
            </p:cNvSpPr>
            <p:nvPr/>
          </p:nvSpPr>
          <p:spPr bwMode="auto">
            <a:xfrm>
              <a:off x="3456" y="2832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109818" name="Rectangle 156"/>
            <p:cNvSpPr>
              <a:spLocks noChangeArrowheads="1"/>
            </p:cNvSpPr>
            <p:nvPr/>
          </p:nvSpPr>
          <p:spPr bwMode="auto">
            <a:xfrm>
              <a:off x="3456" y="2976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109819" name="Rectangle 157"/>
            <p:cNvSpPr>
              <a:spLocks noChangeArrowheads="1"/>
            </p:cNvSpPr>
            <p:nvPr/>
          </p:nvSpPr>
          <p:spPr bwMode="auto">
            <a:xfrm>
              <a:off x="3456" y="3120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109820" name="Rectangle 158"/>
            <p:cNvSpPr>
              <a:spLocks noChangeArrowheads="1"/>
            </p:cNvSpPr>
            <p:nvPr/>
          </p:nvSpPr>
          <p:spPr bwMode="auto">
            <a:xfrm>
              <a:off x="3456" y="3264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109821" name="Rectangle 159"/>
            <p:cNvSpPr>
              <a:spLocks noChangeArrowheads="1"/>
            </p:cNvSpPr>
            <p:nvPr/>
          </p:nvSpPr>
          <p:spPr bwMode="auto">
            <a:xfrm>
              <a:off x="3648" y="1248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109822" name="Rectangle 160"/>
            <p:cNvSpPr>
              <a:spLocks noChangeArrowheads="1"/>
            </p:cNvSpPr>
            <p:nvPr/>
          </p:nvSpPr>
          <p:spPr bwMode="auto">
            <a:xfrm>
              <a:off x="3648" y="1392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109823" name="Rectangle 161"/>
            <p:cNvSpPr>
              <a:spLocks noChangeArrowheads="1"/>
            </p:cNvSpPr>
            <p:nvPr/>
          </p:nvSpPr>
          <p:spPr bwMode="auto">
            <a:xfrm>
              <a:off x="3648" y="1536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109824" name="Rectangle 162"/>
            <p:cNvSpPr>
              <a:spLocks noChangeArrowheads="1"/>
            </p:cNvSpPr>
            <p:nvPr/>
          </p:nvSpPr>
          <p:spPr bwMode="auto">
            <a:xfrm>
              <a:off x="3648" y="1680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109825" name="Rectangle 163"/>
            <p:cNvSpPr>
              <a:spLocks noChangeArrowheads="1"/>
            </p:cNvSpPr>
            <p:nvPr/>
          </p:nvSpPr>
          <p:spPr bwMode="auto">
            <a:xfrm>
              <a:off x="3648" y="1824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109826" name="Rectangle 164"/>
            <p:cNvSpPr>
              <a:spLocks noChangeArrowheads="1"/>
            </p:cNvSpPr>
            <p:nvPr/>
          </p:nvSpPr>
          <p:spPr bwMode="auto">
            <a:xfrm>
              <a:off x="3648" y="1968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109827" name="Rectangle 165"/>
            <p:cNvSpPr>
              <a:spLocks noChangeArrowheads="1"/>
            </p:cNvSpPr>
            <p:nvPr/>
          </p:nvSpPr>
          <p:spPr bwMode="auto">
            <a:xfrm>
              <a:off x="3648" y="2112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109828" name="Rectangle 166"/>
            <p:cNvSpPr>
              <a:spLocks noChangeArrowheads="1"/>
            </p:cNvSpPr>
            <p:nvPr/>
          </p:nvSpPr>
          <p:spPr bwMode="auto">
            <a:xfrm>
              <a:off x="3648" y="2256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109829" name="Rectangle 167"/>
            <p:cNvSpPr>
              <a:spLocks noChangeArrowheads="1"/>
            </p:cNvSpPr>
            <p:nvPr/>
          </p:nvSpPr>
          <p:spPr bwMode="auto">
            <a:xfrm>
              <a:off x="3648" y="2400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109830" name="Rectangle 168"/>
            <p:cNvSpPr>
              <a:spLocks noChangeArrowheads="1"/>
            </p:cNvSpPr>
            <p:nvPr/>
          </p:nvSpPr>
          <p:spPr bwMode="auto">
            <a:xfrm>
              <a:off x="3648" y="2544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109831" name="Rectangle 169"/>
            <p:cNvSpPr>
              <a:spLocks noChangeArrowheads="1"/>
            </p:cNvSpPr>
            <p:nvPr/>
          </p:nvSpPr>
          <p:spPr bwMode="auto">
            <a:xfrm>
              <a:off x="3648" y="2688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109832" name="Rectangle 170"/>
            <p:cNvSpPr>
              <a:spLocks noChangeArrowheads="1"/>
            </p:cNvSpPr>
            <p:nvPr/>
          </p:nvSpPr>
          <p:spPr bwMode="auto">
            <a:xfrm>
              <a:off x="3648" y="2832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109833" name="Rectangle 171"/>
            <p:cNvSpPr>
              <a:spLocks noChangeArrowheads="1"/>
            </p:cNvSpPr>
            <p:nvPr/>
          </p:nvSpPr>
          <p:spPr bwMode="auto">
            <a:xfrm>
              <a:off x="3648" y="2976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109834" name="Rectangle 172"/>
            <p:cNvSpPr>
              <a:spLocks noChangeArrowheads="1"/>
            </p:cNvSpPr>
            <p:nvPr/>
          </p:nvSpPr>
          <p:spPr bwMode="auto">
            <a:xfrm>
              <a:off x="3648" y="3120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109835" name="Rectangle 173"/>
            <p:cNvSpPr>
              <a:spLocks noChangeArrowheads="1"/>
            </p:cNvSpPr>
            <p:nvPr/>
          </p:nvSpPr>
          <p:spPr bwMode="auto">
            <a:xfrm>
              <a:off x="3648" y="3264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109836" name="Rectangle 174"/>
            <p:cNvSpPr>
              <a:spLocks noChangeArrowheads="1"/>
            </p:cNvSpPr>
            <p:nvPr/>
          </p:nvSpPr>
          <p:spPr bwMode="auto">
            <a:xfrm>
              <a:off x="3840" y="1248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109837" name="Rectangle 175"/>
            <p:cNvSpPr>
              <a:spLocks noChangeArrowheads="1"/>
            </p:cNvSpPr>
            <p:nvPr/>
          </p:nvSpPr>
          <p:spPr bwMode="auto">
            <a:xfrm>
              <a:off x="3840" y="1392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109838" name="Rectangle 176"/>
            <p:cNvSpPr>
              <a:spLocks noChangeArrowheads="1"/>
            </p:cNvSpPr>
            <p:nvPr/>
          </p:nvSpPr>
          <p:spPr bwMode="auto">
            <a:xfrm>
              <a:off x="3840" y="1536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109839" name="Rectangle 177"/>
            <p:cNvSpPr>
              <a:spLocks noChangeArrowheads="1"/>
            </p:cNvSpPr>
            <p:nvPr/>
          </p:nvSpPr>
          <p:spPr bwMode="auto">
            <a:xfrm>
              <a:off x="3840" y="1680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109840" name="Rectangle 178"/>
            <p:cNvSpPr>
              <a:spLocks noChangeArrowheads="1"/>
            </p:cNvSpPr>
            <p:nvPr/>
          </p:nvSpPr>
          <p:spPr bwMode="auto">
            <a:xfrm>
              <a:off x="3840" y="1824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109841" name="Rectangle 179"/>
            <p:cNvSpPr>
              <a:spLocks noChangeArrowheads="1"/>
            </p:cNvSpPr>
            <p:nvPr/>
          </p:nvSpPr>
          <p:spPr bwMode="auto">
            <a:xfrm>
              <a:off x="3840" y="1968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109842" name="Rectangle 180"/>
            <p:cNvSpPr>
              <a:spLocks noChangeArrowheads="1"/>
            </p:cNvSpPr>
            <p:nvPr/>
          </p:nvSpPr>
          <p:spPr bwMode="auto">
            <a:xfrm>
              <a:off x="3840" y="2112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109843" name="Rectangle 181"/>
            <p:cNvSpPr>
              <a:spLocks noChangeArrowheads="1"/>
            </p:cNvSpPr>
            <p:nvPr/>
          </p:nvSpPr>
          <p:spPr bwMode="auto">
            <a:xfrm>
              <a:off x="3840" y="2256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109844" name="Rectangle 182"/>
            <p:cNvSpPr>
              <a:spLocks noChangeArrowheads="1"/>
            </p:cNvSpPr>
            <p:nvPr/>
          </p:nvSpPr>
          <p:spPr bwMode="auto">
            <a:xfrm>
              <a:off x="3840" y="2400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109845" name="Rectangle 183"/>
            <p:cNvSpPr>
              <a:spLocks noChangeArrowheads="1"/>
            </p:cNvSpPr>
            <p:nvPr/>
          </p:nvSpPr>
          <p:spPr bwMode="auto">
            <a:xfrm>
              <a:off x="3840" y="2544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109846" name="Rectangle 184"/>
            <p:cNvSpPr>
              <a:spLocks noChangeArrowheads="1"/>
            </p:cNvSpPr>
            <p:nvPr/>
          </p:nvSpPr>
          <p:spPr bwMode="auto">
            <a:xfrm>
              <a:off x="3840" y="2688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109847" name="Rectangle 185"/>
            <p:cNvSpPr>
              <a:spLocks noChangeArrowheads="1"/>
            </p:cNvSpPr>
            <p:nvPr/>
          </p:nvSpPr>
          <p:spPr bwMode="auto">
            <a:xfrm>
              <a:off x="3840" y="2832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109848" name="Rectangle 186"/>
            <p:cNvSpPr>
              <a:spLocks noChangeArrowheads="1"/>
            </p:cNvSpPr>
            <p:nvPr/>
          </p:nvSpPr>
          <p:spPr bwMode="auto">
            <a:xfrm>
              <a:off x="3840" y="2976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109849" name="Rectangle 187"/>
            <p:cNvSpPr>
              <a:spLocks noChangeArrowheads="1"/>
            </p:cNvSpPr>
            <p:nvPr/>
          </p:nvSpPr>
          <p:spPr bwMode="auto">
            <a:xfrm>
              <a:off x="3840" y="3120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109850" name="Rectangle 188"/>
            <p:cNvSpPr>
              <a:spLocks noChangeArrowheads="1"/>
            </p:cNvSpPr>
            <p:nvPr/>
          </p:nvSpPr>
          <p:spPr bwMode="auto">
            <a:xfrm>
              <a:off x="3840" y="3264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109851" name="Rectangle 189"/>
            <p:cNvSpPr>
              <a:spLocks noChangeArrowheads="1"/>
            </p:cNvSpPr>
            <p:nvPr/>
          </p:nvSpPr>
          <p:spPr bwMode="auto">
            <a:xfrm>
              <a:off x="4032" y="1248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109852" name="Rectangle 190"/>
            <p:cNvSpPr>
              <a:spLocks noChangeArrowheads="1"/>
            </p:cNvSpPr>
            <p:nvPr/>
          </p:nvSpPr>
          <p:spPr bwMode="auto">
            <a:xfrm>
              <a:off x="4032" y="1392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109853" name="Rectangle 191"/>
            <p:cNvSpPr>
              <a:spLocks noChangeArrowheads="1"/>
            </p:cNvSpPr>
            <p:nvPr/>
          </p:nvSpPr>
          <p:spPr bwMode="auto">
            <a:xfrm>
              <a:off x="4032" y="1536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109854" name="Rectangle 192"/>
            <p:cNvSpPr>
              <a:spLocks noChangeArrowheads="1"/>
            </p:cNvSpPr>
            <p:nvPr/>
          </p:nvSpPr>
          <p:spPr bwMode="auto">
            <a:xfrm>
              <a:off x="4032" y="1680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109855" name="Rectangle 193"/>
            <p:cNvSpPr>
              <a:spLocks noChangeArrowheads="1"/>
            </p:cNvSpPr>
            <p:nvPr/>
          </p:nvSpPr>
          <p:spPr bwMode="auto">
            <a:xfrm>
              <a:off x="4032" y="1824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109856" name="Rectangle 194"/>
            <p:cNvSpPr>
              <a:spLocks noChangeArrowheads="1"/>
            </p:cNvSpPr>
            <p:nvPr/>
          </p:nvSpPr>
          <p:spPr bwMode="auto">
            <a:xfrm>
              <a:off x="4032" y="1968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109857" name="Rectangle 195"/>
            <p:cNvSpPr>
              <a:spLocks noChangeArrowheads="1"/>
            </p:cNvSpPr>
            <p:nvPr/>
          </p:nvSpPr>
          <p:spPr bwMode="auto">
            <a:xfrm>
              <a:off x="4032" y="2112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109858" name="Rectangle 196"/>
            <p:cNvSpPr>
              <a:spLocks noChangeArrowheads="1"/>
            </p:cNvSpPr>
            <p:nvPr/>
          </p:nvSpPr>
          <p:spPr bwMode="auto">
            <a:xfrm>
              <a:off x="4032" y="2256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109859" name="Rectangle 197"/>
            <p:cNvSpPr>
              <a:spLocks noChangeArrowheads="1"/>
            </p:cNvSpPr>
            <p:nvPr/>
          </p:nvSpPr>
          <p:spPr bwMode="auto">
            <a:xfrm>
              <a:off x="4032" y="2400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109860" name="Rectangle 198"/>
            <p:cNvSpPr>
              <a:spLocks noChangeArrowheads="1"/>
            </p:cNvSpPr>
            <p:nvPr/>
          </p:nvSpPr>
          <p:spPr bwMode="auto">
            <a:xfrm>
              <a:off x="4032" y="2544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109861" name="Rectangle 199"/>
            <p:cNvSpPr>
              <a:spLocks noChangeArrowheads="1"/>
            </p:cNvSpPr>
            <p:nvPr/>
          </p:nvSpPr>
          <p:spPr bwMode="auto">
            <a:xfrm>
              <a:off x="4032" y="2688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109862" name="Rectangle 200"/>
            <p:cNvSpPr>
              <a:spLocks noChangeArrowheads="1"/>
            </p:cNvSpPr>
            <p:nvPr/>
          </p:nvSpPr>
          <p:spPr bwMode="auto">
            <a:xfrm>
              <a:off x="4032" y="2832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109863" name="Rectangle 201"/>
            <p:cNvSpPr>
              <a:spLocks noChangeArrowheads="1"/>
            </p:cNvSpPr>
            <p:nvPr/>
          </p:nvSpPr>
          <p:spPr bwMode="auto">
            <a:xfrm>
              <a:off x="4032" y="2976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109864" name="Rectangle 202"/>
            <p:cNvSpPr>
              <a:spLocks noChangeArrowheads="1"/>
            </p:cNvSpPr>
            <p:nvPr/>
          </p:nvSpPr>
          <p:spPr bwMode="auto">
            <a:xfrm>
              <a:off x="4032" y="3120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109865" name="Rectangle 203"/>
            <p:cNvSpPr>
              <a:spLocks noChangeArrowheads="1"/>
            </p:cNvSpPr>
            <p:nvPr/>
          </p:nvSpPr>
          <p:spPr bwMode="auto">
            <a:xfrm>
              <a:off x="4032" y="3264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109866" name="Rectangle 204"/>
            <p:cNvSpPr>
              <a:spLocks noChangeArrowheads="1"/>
            </p:cNvSpPr>
            <p:nvPr/>
          </p:nvSpPr>
          <p:spPr bwMode="auto">
            <a:xfrm>
              <a:off x="4224" y="1248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109867" name="Rectangle 205"/>
            <p:cNvSpPr>
              <a:spLocks noChangeArrowheads="1"/>
            </p:cNvSpPr>
            <p:nvPr/>
          </p:nvSpPr>
          <p:spPr bwMode="auto">
            <a:xfrm>
              <a:off x="4224" y="1392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109868" name="Rectangle 206"/>
            <p:cNvSpPr>
              <a:spLocks noChangeArrowheads="1"/>
            </p:cNvSpPr>
            <p:nvPr/>
          </p:nvSpPr>
          <p:spPr bwMode="auto">
            <a:xfrm>
              <a:off x="4224" y="1536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109869" name="Rectangle 207"/>
            <p:cNvSpPr>
              <a:spLocks noChangeArrowheads="1"/>
            </p:cNvSpPr>
            <p:nvPr/>
          </p:nvSpPr>
          <p:spPr bwMode="auto">
            <a:xfrm>
              <a:off x="4224" y="1680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109870" name="Rectangle 208"/>
            <p:cNvSpPr>
              <a:spLocks noChangeArrowheads="1"/>
            </p:cNvSpPr>
            <p:nvPr/>
          </p:nvSpPr>
          <p:spPr bwMode="auto">
            <a:xfrm>
              <a:off x="4224" y="1824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109871" name="Rectangle 209"/>
            <p:cNvSpPr>
              <a:spLocks noChangeArrowheads="1"/>
            </p:cNvSpPr>
            <p:nvPr/>
          </p:nvSpPr>
          <p:spPr bwMode="auto">
            <a:xfrm>
              <a:off x="4224" y="1968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109872" name="Rectangle 210"/>
            <p:cNvSpPr>
              <a:spLocks noChangeArrowheads="1"/>
            </p:cNvSpPr>
            <p:nvPr/>
          </p:nvSpPr>
          <p:spPr bwMode="auto">
            <a:xfrm>
              <a:off x="4224" y="2112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109873" name="Rectangle 211"/>
            <p:cNvSpPr>
              <a:spLocks noChangeArrowheads="1"/>
            </p:cNvSpPr>
            <p:nvPr/>
          </p:nvSpPr>
          <p:spPr bwMode="auto">
            <a:xfrm>
              <a:off x="4224" y="2256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109874" name="Rectangle 212"/>
            <p:cNvSpPr>
              <a:spLocks noChangeArrowheads="1"/>
            </p:cNvSpPr>
            <p:nvPr/>
          </p:nvSpPr>
          <p:spPr bwMode="auto">
            <a:xfrm>
              <a:off x="4224" y="2400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109875" name="Rectangle 213"/>
            <p:cNvSpPr>
              <a:spLocks noChangeArrowheads="1"/>
            </p:cNvSpPr>
            <p:nvPr/>
          </p:nvSpPr>
          <p:spPr bwMode="auto">
            <a:xfrm>
              <a:off x="4224" y="2544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109876" name="Rectangle 214"/>
            <p:cNvSpPr>
              <a:spLocks noChangeArrowheads="1"/>
            </p:cNvSpPr>
            <p:nvPr/>
          </p:nvSpPr>
          <p:spPr bwMode="auto">
            <a:xfrm>
              <a:off x="4224" y="2688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109877" name="Rectangle 215"/>
            <p:cNvSpPr>
              <a:spLocks noChangeArrowheads="1"/>
            </p:cNvSpPr>
            <p:nvPr/>
          </p:nvSpPr>
          <p:spPr bwMode="auto">
            <a:xfrm>
              <a:off x="4224" y="2832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109878" name="Rectangle 216"/>
            <p:cNvSpPr>
              <a:spLocks noChangeArrowheads="1"/>
            </p:cNvSpPr>
            <p:nvPr/>
          </p:nvSpPr>
          <p:spPr bwMode="auto">
            <a:xfrm>
              <a:off x="4224" y="2976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109879" name="Rectangle 217"/>
            <p:cNvSpPr>
              <a:spLocks noChangeArrowheads="1"/>
            </p:cNvSpPr>
            <p:nvPr/>
          </p:nvSpPr>
          <p:spPr bwMode="auto">
            <a:xfrm>
              <a:off x="4224" y="3120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109880" name="Rectangle 218"/>
            <p:cNvSpPr>
              <a:spLocks noChangeArrowheads="1"/>
            </p:cNvSpPr>
            <p:nvPr/>
          </p:nvSpPr>
          <p:spPr bwMode="auto">
            <a:xfrm>
              <a:off x="4224" y="3264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109881" name="Rectangle 219"/>
            <p:cNvSpPr>
              <a:spLocks noChangeArrowheads="1"/>
            </p:cNvSpPr>
            <p:nvPr/>
          </p:nvSpPr>
          <p:spPr bwMode="auto">
            <a:xfrm>
              <a:off x="4416" y="1248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109882" name="Rectangle 220"/>
            <p:cNvSpPr>
              <a:spLocks noChangeArrowheads="1"/>
            </p:cNvSpPr>
            <p:nvPr/>
          </p:nvSpPr>
          <p:spPr bwMode="auto">
            <a:xfrm>
              <a:off x="4416" y="1392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109883" name="Rectangle 221"/>
            <p:cNvSpPr>
              <a:spLocks noChangeArrowheads="1"/>
            </p:cNvSpPr>
            <p:nvPr/>
          </p:nvSpPr>
          <p:spPr bwMode="auto">
            <a:xfrm>
              <a:off x="4416" y="1536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109884" name="Rectangle 222"/>
            <p:cNvSpPr>
              <a:spLocks noChangeArrowheads="1"/>
            </p:cNvSpPr>
            <p:nvPr/>
          </p:nvSpPr>
          <p:spPr bwMode="auto">
            <a:xfrm>
              <a:off x="4416" y="1680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109885" name="Rectangle 223"/>
            <p:cNvSpPr>
              <a:spLocks noChangeArrowheads="1"/>
            </p:cNvSpPr>
            <p:nvPr/>
          </p:nvSpPr>
          <p:spPr bwMode="auto">
            <a:xfrm>
              <a:off x="4416" y="1824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109886" name="Rectangle 224"/>
            <p:cNvSpPr>
              <a:spLocks noChangeArrowheads="1"/>
            </p:cNvSpPr>
            <p:nvPr/>
          </p:nvSpPr>
          <p:spPr bwMode="auto">
            <a:xfrm>
              <a:off x="4416" y="1968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109887" name="Rectangle 225"/>
            <p:cNvSpPr>
              <a:spLocks noChangeArrowheads="1"/>
            </p:cNvSpPr>
            <p:nvPr/>
          </p:nvSpPr>
          <p:spPr bwMode="auto">
            <a:xfrm>
              <a:off x="4416" y="2112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109888" name="Rectangle 226"/>
            <p:cNvSpPr>
              <a:spLocks noChangeArrowheads="1"/>
            </p:cNvSpPr>
            <p:nvPr/>
          </p:nvSpPr>
          <p:spPr bwMode="auto">
            <a:xfrm>
              <a:off x="4416" y="2256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109889" name="Rectangle 227"/>
            <p:cNvSpPr>
              <a:spLocks noChangeArrowheads="1"/>
            </p:cNvSpPr>
            <p:nvPr/>
          </p:nvSpPr>
          <p:spPr bwMode="auto">
            <a:xfrm>
              <a:off x="4416" y="2400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109890" name="Rectangle 228"/>
            <p:cNvSpPr>
              <a:spLocks noChangeArrowheads="1"/>
            </p:cNvSpPr>
            <p:nvPr/>
          </p:nvSpPr>
          <p:spPr bwMode="auto">
            <a:xfrm>
              <a:off x="4416" y="2544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109891" name="Rectangle 229"/>
            <p:cNvSpPr>
              <a:spLocks noChangeArrowheads="1"/>
            </p:cNvSpPr>
            <p:nvPr/>
          </p:nvSpPr>
          <p:spPr bwMode="auto">
            <a:xfrm>
              <a:off x="4416" y="2688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109892" name="Rectangle 230"/>
            <p:cNvSpPr>
              <a:spLocks noChangeArrowheads="1"/>
            </p:cNvSpPr>
            <p:nvPr/>
          </p:nvSpPr>
          <p:spPr bwMode="auto">
            <a:xfrm>
              <a:off x="4416" y="2832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109893" name="Rectangle 231"/>
            <p:cNvSpPr>
              <a:spLocks noChangeArrowheads="1"/>
            </p:cNvSpPr>
            <p:nvPr/>
          </p:nvSpPr>
          <p:spPr bwMode="auto">
            <a:xfrm>
              <a:off x="4416" y="2976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109894" name="Rectangle 232"/>
            <p:cNvSpPr>
              <a:spLocks noChangeArrowheads="1"/>
            </p:cNvSpPr>
            <p:nvPr/>
          </p:nvSpPr>
          <p:spPr bwMode="auto">
            <a:xfrm>
              <a:off x="4416" y="3120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109895" name="Rectangle 233"/>
            <p:cNvSpPr>
              <a:spLocks noChangeArrowheads="1"/>
            </p:cNvSpPr>
            <p:nvPr/>
          </p:nvSpPr>
          <p:spPr bwMode="auto">
            <a:xfrm>
              <a:off x="4416" y="3264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109896" name="Rectangle 234"/>
            <p:cNvSpPr>
              <a:spLocks noChangeArrowheads="1"/>
            </p:cNvSpPr>
            <p:nvPr/>
          </p:nvSpPr>
          <p:spPr bwMode="auto">
            <a:xfrm>
              <a:off x="4608" y="1248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109897" name="Rectangle 235"/>
            <p:cNvSpPr>
              <a:spLocks noChangeArrowheads="1"/>
            </p:cNvSpPr>
            <p:nvPr/>
          </p:nvSpPr>
          <p:spPr bwMode="auto">
            <a:xfrm>
              <a:off x="4608" y="1392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109898" name="Rectangle 236"/>
            <p:cNvSpPr>
              <a:spLocks noChangeArrowheads="1"/>
            </p:cNvSpPr>
            <p:nvPr/>
          </p:nvSpPr>
          <p:spPr bwMode="auto">
            <a:xfrm>
              <a:off x="4608" y="1536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109899" name="Rectangle 237"/>
            <p:cNvSpPr>
              <a:spLocks noChangeArrowheads="1"/>
            </p:cNvSpPr>
            <p:nvPr/>
          </p:nvSpPr>
          <p:spPr bwMode="auto">
            <a:xfrm>
              <a:off x="4608" y="1680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109900" name="Rectangle 238"/>
            <p:cNvSpPr>
              <a:spLocks noChangeArrowheads="1"/>
            </p:cNvSpPr>
            <p:nvPr/>
          </p:nvSpPr>
          <p:spPr bwMode="auto">
            <a:xfrm>
              <a:off x="4608" y="1824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109901" name="Rectangle 239"/>
            <p:cNvSpPr>
              <a:spLocks noChangeArrowheads="1"/>
            </p:cNvSpPr>
            <p:nvPr/>
          </p:nvSpPr>
          <p:spPr bwMode="auto">
            <a:xfrm>
              <a:off x="4608" y="1968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109902" name="Rectangle 240"/>
            <p:cNvSpPr>
              <a:spLocks noChangeArrowheads="1"/>
            </p:cNvSpPr>
            <p:nvPr/>
          </p:nvSpPr>
          <p:spPr bwMode="auto">
            <a:xfrm>
              <a:off x="4608" y="2112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109903" name="Rectangle 241"/>
            <p:cNvSpPr>
              <a:spLocks noChangeArrowheads="1"/>
            </p:cNvSpPr>
            <p:nvPr/>
          </p:nvSpPr>
          <p:spPr bwMode="auto">
            <a:xfrm>
              <a:off x="4608" y="2256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109904" name="Rectangle 242"/>
            <p:cNvSpPr>
              <a:spLocks noChangeArrowheads="1"/>
            </p:cNvSpPr>
            <p:nvPr/>
          </p:nvSpPr>
          <p:spPr bwMode="auto">
            <a:xfrm>
              <a:off x="4608" y="2400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109905" name="Rectangle 243"/>
            <p:cNvSpPr>
              <a:spLocks noChangeArrowheads="1"/>
            </p:cNvSpPr>
            <p:nvPr/>
          </p:nvSpPr>
          <p:spPr bwMode="auto">
            <a:xfrm>
              <a:off x="4608" y="2544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109906" name="Rectangle 244"/>
            <p:cNvSpPr>
              <a:spLocks noChangeArrowheads="1"/>
            </p:cNvSpPr>
            <p:nvPr/>
          </p:nvSpPr>
          <p:spPr bwMode="auto">
            <a:xfrm>
              <a:off x="4608" y="2688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109907" name="Rectangle 245"/>
            <p:cNvSpPr>
              <a:spLocks noChangeArrowheads="1"/>
            </p:cNvSpPr>
            <p:nvPr/>
          </p:nvSpPr>
          <p:spPr bwMode="auto">
            <a:xfrm>
              <a:off x="4608" y="2832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109908" name="Rectangle 246"/>
            <p:cNvSpPr>
              <a:spLocks noChangeArrowheads="1"/>
            </p:cNvSpPr>
            <p:nvPr/>
          </p:nvSpPr>
          <p:spPr bwMode="auto">
            <a:xfrm>
              <a:off x="4608" y="2976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109909" name="Rectangle 247"/>
            <p:cNvSpPr>
              <a:spLocks noChangeArrowheads="1"/>
            </p:cNvSpPr>
            <p:nvPr/>
          </p:nvSpPr>
          <p:spPr bwMode="auto">
            <a:xfrm>
              <a:off x="4608" y="3120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109910" name="Rectangle 248"/>
            <p:cNvSpPr>
              <a:spLocks noChangeArrowheads="1"/>
            </p:cNvSpPr>
            <p:nvPr/>
          </p:nvSpPr>
          <p:spPr bwMode="auto">
            <a:xfrm>
              <a:off x="4608" y="3264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109911" name="Rectangle 249"/>
            <p:cNvSpPr>
              <a:spLocks noChangeArrowheads="1"/>
            </p:cNvSpPr>
            <p:nvPr/>
          </p:nvSpPr>
          <p:spPr bwMode="auto">
            <a:xfrm>
              <a:off x="2496" y="3408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r>
                <a:rPr lang="en-US" sz="1000" b="1" dirty="0">
                  <a:latin typeface="Courier" charset="0"/>
                </a:rPr>
                <a:t>0</a:t>
              </a:r>
              <a:endParaRPr lang="en-US" sz="2000" dirty="0">
                <a:latin typeface="Courier" charset="0"/>
              </a:endParaRPr>
            </a:p>
          </p:txBody>
        </p:sp>
        <p:sp>
          <p:nvSpPr>
            <p:cNvPr id="109912" name="Rectangle 250"/>
            <p:cNvSpPr>
              <a:spLocks noChangeArrowheads="1"/>
            </p:cNvSpPr>
            <p:nvPr/>
          </p:nvSpPr>
          <p:spPr bwMode="auto">
            <a:xfrm>
              <a:off x="2688" y="3408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r>
                <a:rPr lang="en-US" sz="1000" b="1" dirty="0">
                  <a:latin typeface="Courier" charset="0"/>
                </a:rPr>
                <a:t>1</a:t>
              </a:r>
              <a:endParaRPr lang="en-US" sz="2000" dirty="0">
                <a:latin typeface="Courier" charset="0"/>
              </a:endParaRPr>
            </a:p>
          </p:txBody>
        </p:sp>
        <p:sp>
          <p:nvSpPr>
            <p:cNvPr id="109913" name="Rectangle 251"/>
            <p:cNvSpPr>
              <a:spLocks noChangeArrowheads="1"/>
            </p:cNvSpPr>
            <p:nvPr/>
          </p:nvSpPr>
          <p:spPr bwMode="auto">
            <a:xfrm>
              <a:off x="2880" y="3408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r>
                <a:rPr lang="en-US" sz="1000" b="1" dirty="0">
                  <a:latin typeface="Courier" charset="0"/>
                </a:rPr>
                <a:t>2</a:t>
              </a:r>
              <a:endParaRPr lang="en-US" sz="2000" dirty="0">
                <a:latin typeface="Courier" charset="0"/>
              </a:endParaRPr>
            </a:p>
          </p:txBody>
        </p:sp>
        <p:sp>
          <p:nvSpPr>
            <p:cNvPr id="109914" name="Rectangle 252"/>
            <p:cNvSpPr>
              <a:spLocks noChangeArrowheads="1"/>
            </p:cNvSpPr>
            <p:nvPr/>
          </p:nvSpPr>
          <p:spPr bwMode="auto">
            <a:xfrm>
              <a:off x="3072" y="3408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r>
                <a:rPr lang="en-US" sz="1000" b="1" dirty="0">
                  <a:latin typeface="Courier" charset="0"/>
                </a:rPr>
                <a:t>3</a:t>
              </a:r>
              <a:endParaRPr lang="en-US" sz="2000" dirty="0">
                <a:latin typeface="Courier" charset="0"/>
              </a:endParaRPr>
            </a:p>
          </p:txBody>
        </p:sp>
        <p:sp>
          <p:nvSpPr>
            <p:cNvPr id="109915" name="Rectangle 253"/>
            <p:cNvSpPr>
              <a:spLocks noChangeArrowheads="1"/>
            </p:cNvSpPr>
            <p:nvPr/>
          </p:nvSpPr>
          <p:spPr bwMode="auto">
            <a:xfrm>
              <a:off x="3264" y="3408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r>
                <a:rPr lang="en-US" sz="1000" b="1" dirty="0">
                  <a:latin typeface="Courier" charset="0"/>
                </a:rPr>
                <a:t>4</a:t>
              </a:r>
              <a:endParaRPr lang="en-US" sz="2000" dirty="0">
                <a:latin typeface="Courier" charset="0"/>
              </a:endParaRPr>
            </a:p>
          </p:txBody>
        </p:sp>
        <p:sp>
          <p:nvSpPr>
            <p:cNvPr id="109916" name="Rectangle 254"/>
            <p:cNvSpPr>
              <a:spLocks noChangeArrowheads="1"/>
            </p:cNvSpPr>
            <p:nvPr/>
          </p:nvSpPr>
          <p:spPr bwMode="auto">
            <a:xfrm>
              <a:off x="3456" y="3408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r>
                <a:rPr lang="en-US" sz="1000" b="1" dirty="0">
                  <a:latin typeface="Courier" charset="0"/>
                </a:rPr>
                <a:t>5</a:t>
              </a:r>
              <a:endParaRPr lang="en-US" sz="2000" dirty="0">
                <a:latin typeface="Courier" charset="0"/>
              </a:endParaRPr>
            </a:p>
          </p:txBody>
        </p:sp>
        <p:sp>
          <p:nvSpPr>
            <p:cNvPr id="109917" name="Rectangle 255"/>
            <p:cNvSpPr>
              <a:spLocks noChangeArrowheads="1"/>
            </p:cNvSpPr>
            <p:nvPr/>
          </p:nvSpPr>
          <p:spPr bwMode="auto">
            <a:xfrm>
              <a:off x="3648" y="3408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r>
                <a:rPr lang="en-US" sz="1000" b="1" dirty="0">
                  <a:latin typeface="Courier" charset="0"/>
                </a:rPr>
                <a:t>6</a:t>
              </a:r>
              <a:endParaRPr lang="en-US" sz="2000" dirty="0">
                <a:latin typeface="Courier" charset="0"/>
              </a:endParaRPr>
            </a:p>
          </p:txBody>
        </p:sp>
        <p:sp>
          <p:nvSpPr>
            <p:cNvPr id="109918" name="Rectangle 256"/>
            <p:cNvSpPr>
              <a:spLocks noChangeArrowheads="1"/>
            </p:cNvSpPr>
            <p:nvPr/>
          </p:nvSpPr>
          <p:spPr bwMode="auto">
            <a:xfrm>
              <a:off x="3840" y="3408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r>
                <a:rPr lang="en-US" sz="1000" b="1" dirty="0">
                  <a:latin typeface="Courier" charset="0"/>
                </a:rPr>
                <a:t>7</a:t>
              </a:r>
              <a:endParaRPr lang="en-US" sz="2000" dirty="0">
                <a:latin typeface="Courier" charset="0"/>
              </a:endParaRPr>
            </a:p>
          </p:txBody>
        </p:sp>
        <p:sp>
          <p:nvSpPr>
            <p:cNvPr id="109919" name="Rectangle 257"/>
            <p:cNvSpPr>
              <a:spLocks noChangeArrowheads="1"/>
            </p:cNvSpPr>
            <p:nvPr/>
          </p:nvSpPr>
          <p:spPr bwMode="auto">
            <a:xfrm>
              <a:off x="4032" y="3408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r>
                <a:rPr lang="en-US" sz="1000" b="1" dirty="0">
                  <a:latin typeface="Courier" charset="0"/>
                </a:rPr>
                <a:t>8</a:t>
              </a:r>
              <a:endParaRPr lang="en-US" sz="2000" dirty="0">
                <a:latin typeface="Courier" charset="0"/>
              </a:endParaRPr>
            </a:p>
          </p:txBody>
        </p:sp>
        <p:sp>
          <p:nvSpPr>
            <p:cNvPr id="109920" name="Rectangle 258"/>
            <p:cNvSpPr>
              <a:spLocks noChangeArrowheads="1"/>
            </p:cNvSpPr>
            <p:nvPr/>
          </p:nvSpPr>
          <p:spPr bwMode="auto">
            <a:xfrm>
              <a:off x="4224" y="3408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r>
                <a:rPr lang="en-US" sz="1000" b="1" dirty="0" smtClean="0">
                  <a:latin typeface="Courier" charset="0"/>
                </a:rPr>
                <a:t>9</a:t>
              </a:r>
              <a:endParaRPr lang="en-US" sz="2000" dirty="0">
                <a:latin typeface="Courier" charset="0"/>
              </a:endParaRPr>
            </a:p>
          </p:txBody>
        </p:sp>
        <p:sp>
          <p:nvSpPr>
            <p:cNvPr id="109921" name="Rectangle 259"/>
            <p:cNvSpPr>
              <a:spLocks noChangeArrowheads="1"/>
            </p:cNvSpPr>
            <p:nvPr/>
          </p:nvSpPr>
          <p:spPr bwMode="auto">
            <a:xfrm>
              <a:off x="4416" y="3408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r>
                <a:rPr lang="en-US" sz="1000" b="1" dirty="0" smtClean="0">
                  <a:latin typeface="Courier" charset="0"/>
                </a:rPr>
                <a:t>10</a:t>
              </a:r>
              <a:endParaRPr lang="en-US" sz="2000" dirty="0">
                <a:latin typeface="Courier" charset="0"/>
              </a:endParaRPr>
            </a:p>
          </p:txBody>
        </p:sp>
        <p:sp>
          <p:nvSpPr>
            <p:cNvPr id="109922" name="Rectangle 260"/>
            <p:cNvSpPr>
              <a:spLocks noChangeArrowheads="1"/>
            </p:cNvSpPr>
            <p:nvPr/>
          </p:nvSpPr>
          <p:spPr bwMode="auto">
            <a:xfrm>
              <a:off x="4608" y="3408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r>
                <a:rPr lang="en-US" sz="1000" b="1" dirty="0" smtClean="0">
                  <a:latin typeface="Courier" charset="0"/>
                </a:rPr>
                <a:t>11</a:t>
              </a:r>
              <a:endParaRPr lang="en-US" sz="2000" dirty="0">
                <a:latin typeface="Courier" charset="0"/>
              </a:endParaRPr>
            </a:p>
          </p:txBody>
        </p:sp>
        <p:sp>
          <p:nvSpPr>
            <p:cNvPr id="109923" name="Rectangle 261"/>
            <p:cNvSpPr>
              <a:spLocks noChangeArrowheads="1"/>
            </p:cNvSpPr>
            <p:nvPr/>
          </p:nvSpPr>
          <p:spPr bwMode="auto">
            <a:xfrm>
              <a:off x="4800" y="1248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109924" name="Rectangle 262"/>
            <p:cNvSpPr>
              <a:spLocks noChangeArrowheads="1"/>
            </p:cNvSpPr>
            <p:nvPr/>
          </p:nvSpPr>
          <p:spPr bwMode="auto">
            <a:xfrm>
              <a:off x="4800" y="1392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109925" name="Rectangle 263"/>
            <p:cNvSpPr>
              <a:spLocks noChangeArrowheads="1"/>
            </p:cNvSpPr>
            <p:nvPr/>
          </p:nvSpPr>
          <p:spPr bwMode="auto">
            <a:xfrm>
              <a:off x="4800" y="1536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109926" name="Rectangle 264"/>
            <p:cNvSpPr>
              <a:spLocks noChangeArrowheads="1"/>
            </p:cNvSpPr>
            <p:nvPr/>
          </p:nvSpPr>
          <p:spPr bwMode="auto">
            <a:xfrm>
              <a:off x="4800" y="1680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109927" name="Rectangle 265"/>
            <p:cNvSpPr>
              <a:spLocks noChangeArrowheads="1"/>
            </p:cNvSpPr>
            <p:nvPr/>
          </p:nvSpPr>
          <p:spPr bwMode="auto">
            <a:xfrm>
              <a:off x="4800" y="1824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109928" name="Rectangle 266"/>
            <p:cNvSpPr>
              <a:spLocks noChangeArrowheads="1"/>
            </p:cNvSpPr>
            <p:nvPr/>
          </p:nvSpPr>
          <p:spPr bwMode="auto">
            <a:xfrm>
              <a:off x="4800" y="1968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109929" name="Rectangle 267"/>
            <p:cNvSpPr>
              <a:spLocks noChangeArrowheads="1"/>
            </p:cNvSpPr>
            <p:nvPr/>
          </p:nvSpPr>
          <p:spPr bwMode="auto">
            <a:xfrm>
              <a:off x="4800" y="2112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109930" name="Rectangle 268"/>
            <p:cNvSpPr>
              <a:spLocks noChangeArrowheads="1"/>
            </p:cNvSpPr>
            <p:nvPr/>
          </p:nvSpPr>
          <p:spPr bwMode="auto">
            <a:xfrm>
              <a:off x="4800" y="2256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109931" name="Rectangle 269"/>
            <p:cNvSpPr>
              <a:spLocks noChangeArrowheads="1"/>
            </p:cNvSpPr>
            <p:nvPr/>
          </p:nvSpPr>
          <p:spPr bwMode="auto">
            <a:xfrm>
              <a:off x="4800" y="2400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109932" name="Rectangle 270"/>
            <p:cNvSpPr>
              <a:spLocks noChangeArrowheads="1"/>
            </p:cNvSpPr>
            <p:nvPr/>
          </p:nvSpPr>
          <p:spPr bwMode="auto">
            <a:xfrm>
              <a:off x="4800" y="2544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109933" name="Rectangle 271"/>
            <p:cNvSpPr>
              <a:spLocks noChangeArrowheads="1"/>
            </p:cNvSpPr>
            <p:nvPr/>
          </p:nvSpPr>
          <p:spPr bwMode="auto">
            <a:xfrm>
              <a:off x="4800" y="2688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109934" name="Rectangle 272"/>
            <p:cNvSpPr>
              <a:spLocks noChangeArrowheads="1"/>
            </p:cNvSpPr>
            <p:nvPr/>
          </p:nvSpPr>
          <p:spPr bwMode="auto">
            <a:xfrm>
              <a:off x="4800" y="2832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109935" name="Rectangle 273"/>
            <p:cNvSpPr>
              <a:spLocks noChangeArrowheads="1"/>
            </p:cNvSpPr>
            <p:nvPr/>
          </p:nvSpPr>
          <p:spPr bwMode="auto">
            <a:xfrm>
              <a:off x="4800" y="2976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109936" name="Rectangle 274"/>
            <p:cNvSpPr>
              <a:spLocks noChangeArrowheads="1"/>
            </p:cNvSpPr>
            <p:nvPr/>
          </p:nvSpPr>
          <p:spPr bwMode="auto">
            <a:xfrm>
              <a:off x="4800" y="3120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109937" name="Rectangle 275"/>
            <p:cNvSpPr>
              <a:spLocks noChangeArrowheads="1"/>
            </p:cNvSpPr>
            <p:nvPr/>
          </p:nvSpPr>
          <p:spPr bwMode="auto">
            <a:xfrm>
              <a:off x="4800" y="3264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109938" name="Rectangle 276"/>
            <p:cNvSpPr>
              <a:spLocks noChangeArrowheads="1"/>
            </p:cNvSpPr>
            <p:nvPr/>
          </p:nvSpPr>
          <p:spPr bwMode="auto">
            <a:xfrm>
              <a:off x="4992" y="1248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109939" name="Rectangle 277"/>
            <p:cNvSpPr>
              <a:spLocks noChangeArrowheads="1"/>
            </p:cNvSpPr>
            <p:nvPr/>
          </p:nvSpPr>
          <p:spPr bwMode="auto">
            <a:xfrm>
              <a:off x="4992" y="1392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109940" name="Rectangle 278"/>
            <p:cNvSpPr>
              <a:spLocks noChangeArrowheads="1"/>
            </p:cNvSpPr>
            <p:nvPr/>
          </p:nvSpPr>
          <p:spPr bwMode="auto">
            <a:xfrm>
              <a:off x="4992" y="1536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109941" name="Rectangle 279"/>
            <p:cNvSpPr>
              <a:spLocks noChangeArrowheads="1"/>
            </p:cNvSpPr>
            <p:nvPr/>
          </p:nvSpPr>
          <p:spPr bwMode="auto">
            <a:xfrm>
              <a:off x="4992" y="1680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109942" name="Rectangle 280"/>
            <p:cNvSpPr>
              <a:spLocks noChangeArrowheads="1"/>
            </p:cNvSpPr>
            <p:nvPr/>
          </p:nvSpPr>
          <p:spPr bwMode="auto">
            <a:xfrm>
              <a:off x="4992" y="1824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109943" name="Rectangle 281"/>
            <p:cNvSpPr>
              <a:spLocks noChangeArrowheads="1"/>
            </p:cNvSpPr>
            <p:nvPr/>
          </p:nvSpPr>
          <p:spPr bwMode="auto">
            <a:xfrm>
              <a:off x="4992" y="1968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109944" name="Rectangle 282"/>
            <p:cNvSpPr>
              <a:spLocks noChangeArrowheads="1"/>
            </p:cNvSpPr>
            <p:nvPr/>
          </p:nvSpPr>
          <p:spPr bwMode="auto">
            <a:xfrm>
              <a:off x="4992" y="2112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109945" name="Rectangle 283"/>
            <p:cNvSpPr>
              <a:spLocks noChangeArrowheads="1"/>
            </p:cNvSpPr>
            <p:nvPr/>
          </p:nvSpPr>
          <p:spPr bwMode="auto">
            <a:xfrm>
              <a:off x="4992" y="2256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109946" name="Rectangle 284"/>
            <p:cNvSpPr>
              <a:spLocks noChangeArrowheads="1"/>
            </p:cNvSpPr>
            <p:nvPr/>
          </p:nvSpPr>
          <p:spPr bwMode="auto">
            <a:xfrm>
              <a:off x="4992" y="2400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109947" name="Rectangle 285"/>
            <p:cNvSpPr>
              <a:spLocks noChangeArrowheads="1"/>
            </p:cNvSpPr>
            <p:nvPr/>
          </p:nvSpPr>
          <p:spPr bwMode="auto">
            <a:xfrm>
              <a:off x="4992" y="2544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109948" name="Rectangle 286"/>
            <p:cNvSpPr>
              <a:spLocks noChangeArrowheads="1"/>
            </p:cNvSpPr>
            <p:nvPr/>
          </p:nvSpPr>
          <p:spPr bwMode="auto">
            <a:xfrm>
              <a:off x="4992" y="2688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109949" name="Rectangle 287"/>
            <p:cNvSpPr>
              <a:spLocks noChangeArrowheads="1"/>
            </p:cNvSpPr>
            <p:nvPr/>
          </p:nvSpPr>
          <p:spPr bwMode="auto">
            <a:xfrm>
              <a:off x="4992" y="2832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109950" name="Rectangle 288"/>
            <p:cNvSpPr>
              <a:spLocks noChangeArrowheads="1"/>
            </p:cNvSpPr>
            <p:nvPr/>
          </p:nvSpPr>
          <p:spPr bwMode="auto">
            <a:xfrm>
              <a:off x="4992" y="2976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109951" name="Rectangle 289"/>
            <p:cNvSpPr>
              <a:spLocks noChangeArrowheads="1"/>
            </p:cNvSpPr>
            <p:nvPr/>
          </p:nvSpPr>
          <p:spPr bwMode="auto">
            <a:xfrm>
              <a:off x="4992" y="3120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109952" name="Rectangle 290"/>
            <p:cNvSpPr>
              <a:spLocks noChangeArrowheads="1"/>
            </p:cNvSpPr>
            <p:nvPr/>
          </p:nvSpPr>
          <p:spPr bwMode="auto">
            <a:xfrm>
              <a:off x="4992" y="3264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109953" name="Rectangle 291"/>
            <p:cNvSpPr>
              <a:spLocks noChangeArrowheads="1"/>
            </p:cNvSpPr>
            <p:nvPr/>
          </p:nvSpPr>
          <p:spPr bwMode="auto">
            <a:xfrm>
              <a:off x="4800" y="3408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r>
                <a:rPr lang="en-US" sz="1000" b="1" dirty="0" smtClean="0">
                  <a:latin typeface="Courier" charset="0"/>
                </a:rPr>
                <a:t>12</a:t>
              </a:r>
              <a:endParaRPr lang="en-US" sz="2000" dirty="0">
                <a:latin typeface="Courier" charset="0"/>
              </a:endParaRPr>
            </a:p>
          </p:txBody>
        </p:sp>
        <p:sp>
          <p:nvSpPr>
            <p:cNvPr id="109954" name="Rectangle 292"/>
            <p:cNvSpPr>
              <a:spLocks noChangeArrowheads="1"/>
            </p:cNvSpPr>
            <p:nvPr/>
          </p:nvSpPr>
          <p:spPr bwMode="auto">
            <a:xfrm>
              <a:off x="4992" y="3408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r>
                <a:rPr lang="en-US" sz="1000" b="1" dirty="0" smtClean="0">
                  <a:latin typeface="Courier" charset="0"/>
                </a:rPr>
                <a:t>13</a:t>
              </a:r>
              <a:endParaRPr lang="en-US" sz="2000" dirty="0">
                <a:latin typeface="Courier" charset="0"/>
              </a:endParaRPr>
            </a:p>
          </p:txBody>
        </p:sp>
        <p:sp>
          <p:nvSpPr>
            <p:cNvPr id="109955" name="Rectangle 293"/>
            <p:cNvSpPr>
              <a:spLocks noChangeArrowheads="1"/>
            </p:cNvSpPr>
            <p:nvPr/>
          </p:nvSpPr>
          <p:spPr bwMode="auto">
            <a:xfrm>
              <a:off x="5184" y="1248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109956" name="Rectangle 294"/>
            <p:cNvSpPr>
              <a:spLocks noChangeArrowheads="1"/>
            </p:cNvSpPr>
            <p:nvPr/>
          </p:nvSpPr>
          <p:spPr bwMode="auto">
            <a:xfrm>
              <a:off x="5184" y="1392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109957" name="Rectangle 295"/>
            <p:cNvSpPr>
              <a:spLocks noChangeArrowheads="1"/>
            </p:cNvSpPr>
            <p:nvPr/>
          </p:nvSpPr>
          <p:spPr bwMode="auto">
            <a:xfrm>
              <a:off x="5184" y="1536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109958" name="Rectangle 296"/>
            <p:cNvSpPr>
              <a:spLocks noChangeArrowheads="1"/>
            </p:cNvSpPr>
            <p:nvPr/>
          </p:nvSpPr>
          <p:spPr bwMode="auto">
            <a:xfrm>
              <a:off x="5184" y="1680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109959" name="Rectangle 297"/>
            <p:cNvSpPr>
              <a:spLocks noChangeArrowheads="1"/>
            </p:cNvSpPr>
            <p:nvPr/>
          </p:nvSpPr>
          <p:spPr bwMode="auto">
            <a:xfrm>
              <a:off x="5184" y="1824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109960" name="Rectangle 298"/>
            <p:cNvSpPr>
              <a:spLocks noChangeArrowheads="1"/>
            </p:cNvSpPr>
            <p:nvPr/>
          </p:nvSpPr>
          <p:spPr bwMode="auto">
            <a:xfrm>
              <a:off x="5184" y="1968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109961" name="Rectangle 299"/>
            <p:cNvSpPr>
              <a:spLocks noChangeArrowheads="1"/>
            </p:cNvSpPr>
            <p:nvPr/>
          </p:nvSpPr>
          <p:spPr bwMode="auto">
            <a:xfrm>
              <a:off x="5184" y="2112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109962" name="Rectangle 300"/>
            <p:cNvSpPr>
              <a:spLocks noChangeArrowheads="1"/>
            </p:cNvSpPr>
            <p:nvPr/>
          </p:nvSpPr>
          <p:spPr bwMode="auto">
            <a:xfrm>
              <a:off x="5184" y="2256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109963" name="Rectangle 301"/>
            <p:cNvSpPr>
              <a:spLocks noChangeArrowheads="1"/>
            </p:cNvSpPr>
            <p:nvPr/>
          </p:nvSpPr>
          <p:spPr bwMode="auto">
            <a:xfrm>
              <a:off x="5184" y="2400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109964" name="Rectangle 302"/>
            <p:cNvSpPr>
              <a:spLocks noChangeArrowheads="1"/>
            </p:cNvSpPr>
            <p:nvPr/>
          </p:nvSpPr>
          <p:spPr bwMode="auto">
            <a:xfrm>
              <a:off x="5184" y="2544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109965" name="Rectangle 303"/>
            <p:cNvSpPr>
              <a:spLocks noChangeArrowheads="1"/>
            </p:cNvSpPr>
            <p:nvPr/>
          </p:nvSpPr>
          <p:spPr bwMode="auto">
            <a:xfrm>
              <a:off x="5184" y="2688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109966" name="Rectangle 304"/>
            <p:cNvSpPr>
              <a:spLocks noChangeArrowheads="1"/>
            </p:cNvSpPr>
            <p:nvPr/>
          </p:nvSpPr>
          <p:spPr bwMode="auto">
            <a:xfrm>
              <a:off x="5184" y="2832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109967" name="Rectangle 305"/>
            <p:cNvSpPr>
              <a:spLocks noChangeArrowheads="1"/>
            </p:cNvSpPr>
            <p:nvPr/>
          </p:nvSpPr>
          <p:spPr bwMode="auto">
            <a:xfrm>
              <a:off x="5184" y="2976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109968" name="Rectangle 306"/>
            <p:cNvSpPr>
              <a:spLocks noChangeArrowheads="1"/>
            </p:cNvSpPr>
            <p:nvPr/>
          </p:nvSpPr>
          <p:spPr bwMode="auto">
            <a:xfrm>
              <a:off x="5184" y="3120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109969" name="Rectangle 307"/>
            <p:cNvSpPr>
              <a:spLocks noChangeArrowheads="1"/>
            </p:cNvSpPr>
            <p:nvPr/>
          </p:nvSpPr>
          <p:spPr bwMode="auto">
            <a:xfrm>
              <a:off x="5184" y="3264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109970" name="Rectangle 308"/>
            <p:cNvSpPr>
              <a:spLocks noChangeArrowheads="1"/>
            </p:cNvSpPr>
            <p:nvPr/>
          </p:nvSpPr>
          <p:spPr bwMode="auto">
            <a:xfrm>
              <a:off x="5184" y="3408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</p:grpSp>
      <p:grpSp>
        <p:nvGrpSpPr>
          <p:cNvPr id="3" name="Group 309"/>
          <p:cNvGrpSpPr>
            <a:grpSpLocks/>
          </p:cNvGrpSpPr>
          <p:nvPr/>
        </p:nvGrpSpPr>
        <p:grpSpPr bwMode="auto">
          <a:xfrm>
            <a:off x="3962400" y="2209800"/>
            <a:ext cx="4267200" cy="3200400"/>
            <a:chOff x="2496" y="1392"/>
            <a:chExt cx="2688" cy="2016"/>
          </a:xfrm>
        </p:grpSpPr>
        <p:sp>
          <p:nvSpPr>
            <p:cNvPr id="109652" name="Rectangle 310"/>
            <p:cNvSpPr>
              <a:spLocks noChangeArrowheads="1"/>
            </p:cNvSpPr>
            <p:nvPr/>
          </p:nvSpPr>
          <p:spPr bwMode="auto">
            <a:xfrm>
              <a:off x="2496" y="3264"/>
              <a:ext cx="192" cy="14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lnSpc>
                  <a:spcPct val="108000"/>
                </a:lnSpc>
                <a:buClr>
                  <a:srgbClr val="000000"/>
                </a:buClr>
                <a:buSzPct val="100000"/>
                <a:buFont typeface="Arial" charset="0"/>
                <a:buNone/>
              </a:pPr>
              <a:endParaRPr lang="en-US" sz="1800"/>
            </a:p>
          </p:txBody>
        </p:sp>
        <p:sp>
          <p:nvSpPr>
            <p:cNvPr id="109653" name="Rectangle 311"/>
            <p:cNvSpPr>
              <a:spLocks noChangeArrowheads="1"/>
            </p:cNvSpPr>
            <p:nvPr/>
          </p:nvSpPr>
          <p:spPr bwMode="auto">
            <a:xfrm>
              <a:off x="2688" y="3120"/>
              <a:ext cx="192" cy="14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lnSpc>
                  <a:spcPct val="108000"/>
                </a:lnSpc>
                <a:buClr>
                  <a:srgbClr val="000000"/>
                </a:buClr>
                <a:buSzPct val="100000"/>
                <a:buFont typeface="Arial" charset="0"/>
                <a:buNone/>
              </a:pPr>
              <a:endParaRPr lang="en-US" sz="1800"/>
            </a:p>
          </p:txBody>
        </p:sp>
        <p:sp>
          <p:nvSpPr>
            <p:cNvPr id="109654" name="Rectangle 312"/>
            <p:cNvSpPr>
              <a:spLocks noChangeArrowheads="1"/>
            </p:cNvSpPr>
            <p:nvPr/>
          </p:nvSpPr>
          <p:spPr bwMode="auto">
            <a:xfrm>
              <a:off x="2880" y="2976"/>
              <a:ext cx="192" cy="14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lnSpc>
                  <a:spcPct val="108000"/>
                </a:lnSpc>
                <a:buClr>
                  <a:srgbClr val="000000"/>
                </a:buClr>
                <a:buSzPct val="100000"/>
                <a:buFont typeface="Arial" charset="0"/>
                <a:buNone/>
              </a:pPr>
              <a:endParaRPr lang="en-US" sz="1800"/>
            </a:p>
          </p:txBody>
        </p:sp>
        <p:sp>
          <p:nvSpPr>
            <p:cNvPr id="109655" name="Rectangle 313"/>
            <p:cNvSpPr>
              <a:spLocks noChangeArrowheads="1"/>
            </p:cNvSpPr>
            <p:nvPr/>
          </p:nvSpPr>
          <p:spPr bwMode="auto">
            <a:xfrm>
              <a:off x="3072" y="2832"/>
              <a:ext cx="192" cy="14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lnSpc>
                  <a:spcPct val="108000"/>
                </a:lnSpc>
                <a:buClr>
                  <a:srgbClr val="000000"/>
                </a:buClr>
                <a:buSzPct val="100000"/>
                <a:buFont typeface="Arial" charset="0"/>
                <a:buNone/>
              </a:pPr>
              <a:endParaRPr lang="en-US" sz="1800"/>
            </a:p>
          </p:txBody>
        </p:sp>
        <p:sp>
          <p:nvSpPr>
            <p:cNvPr id="109656" name="Rectangle 314"/>
            <p:cNvSpPr>
              <a:spLocks noChangeArrowheads="1"/>
            </p:cNvSpPr>
            <p:nvPr/>
          </p:nvSpPr>
          <p:spPr bwMode="auto">
            <a:xfrm>
              <a:off x="3264" y="2688"/>
              <a:ext cx="192" cy="14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lnSpc>
                  <a:spcPct val="108000"/>
                </a:lnSpc>
                <a:buClr>
                  <a:srgbClr val="000000"/>
                </a:buClr>
                <a:buSzPct val="100000"/>
                <a:buFont typeface="Arial" charset="0"/>
                <a:buNone/>
              </a:pPr>
              <a:endParaRPr lang="en-US" sz="1800"/>
            </a:p>
          </p:txBody>
        </p:sp>
        <p:sp>
          <p:nvSpPr>
            <p:cNvPr id="109657" name="Rectangle 315"/>
            <p:cNvSpPr>
              <a:spLocks noChangeArrowheads="1"/>
            </p:cNvSpPr>
            <p:nvPr/>
          </p:nvSpPr>
          <p:spPr bwMode="auto">
            <a:xfrm>
              <a:off x="3456" y="2544"/>
              <a:ext cx="192" cy="14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lnSpc>
                  <a:spcPct val="108000"/>
                </a:lnSpc>
                <a:buClr>
                  <a:srgbClr val="000000"/>
                </a:buClr>
                <a:buSzPct val="100000"/>
                <a:buFont typeface="Arial" charset="0"/>
                <a:buNone/>
              </a:pPr>
              <a:endParaRPr lang="en-US" sz="1800"/>
            </a:p>
          </p:txBody>
        </p:sp>
        <p:sp>
          <p:nvSpPr>
            <p:cNvPr id="109658" name="Rectangle 316"/>
            <p:cNvSpPr>
              <a:spLocks noChangeArrowheads="1"/>
            </p:cNvSpPr>
            <p:nvPr/>
          </p:nvSpPr>
          <p:spPr bwMode="auto">
            <a:xfrm>
              <a:off x="3648" y="2400"/>
              <a:ext cx="192" cy="14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lnSpc>
                  <a:spcPct val="108000"/>
                </a:lnSpc>
                <a:buClr>
                  <a:srgbClr val="000000"/>
                </a:buClr>
                <a:buSzPct val="100000"/>
                <a:buFont typeface="Arial" charset="0"/>
                <a:buNone/>
              </a:pPr>
              <a:endParaRPr lang="en-US" sz="1800"/>
            </a:p>
          </p:txBody>
        </p:sp>
        <p:sp>
          <p:nvSpPr>
            <p:cNvPr id="109659" name="Rectangle 317"/>
            <p:cNvSpPr>
              <a:spLocks noChangeArrowheads="1"/>
            </p:cNvSpPr>
            <p:nvPr/>
          </p:nvSpPr>
          <p:spPr bwMode="auto">
            <a:xfrm>
              <a:off x="3840" y="2256"/>
              <a:ext cx="192" cy="14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lnSpc>
                  <a:spcPct val="108000"/>
                </a:lnSpc>
                <a:buClr>
                  <a:srgbClr val="000000"/>
                </a:buClr>
                <a:buSzPct val="100000"/>
                <a:buFont typeface="Arial" charset="0"/>
                <a:buNone/>
              </a:pPr>
              <a:endParaRPr lang="en-US" sz="1800"/>
            </a:p>
          </p:txBody>
        </p:sp>
        <p:sp>
          <p:nvSpPr>
            <p:cNvPr id="109660" name="Rectangle 318"/>
            <p:cNvSpPr>
              <a:spLocks noChangeArrowheads="1"/>
            </p:cNvSpPr>
            <p:nvPr/>
          </p:nvSpPr>
          <p:spPr bwMode="auto">
            <a:xfrm>
              <a:off x="4032" y="2112"/>
              <a:ext cx="192" cy="14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lnSpc>
                  <a:spcPct val="108000"/>
                </a:lnSpc>
                <a:buClr>
                  <a:srgbClr val="000000"/>
                </a:buClr>
                <a:buSzPct val="100000"/>
                <a:buFont typeface="Arial" charset="0"/>
                <a:buNone/>
              </a:pPr>
              <a:endParaRPr lang="en-US" sz="1800"/>
            </a:p>
          </p:txBody>
        </p:sp>
        <p:sp>
          <p:nvSpPr>
            <p:cNvPr id="109661" name="Rectangle 319"/>
            <p:cNvSpPr>
              <a:spLocks noChangeArrowheads="1"/>
            </p:cNvSpPr>
            <p:nvPr/>
          </p:nvSpPr>
          <p:spPr bwMode="auto">
            <a:xfrm>
              <a:off x="4224" y="1968"/>
              <a:ext cx="192" cy="14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lnSpc>
                  <a:spcPct val="108000"/>
                </a:lnSpc>
                <a:buClr>
                  <a:srgbClr val="000000"/>
                </a:buClr>
                <a:buSzPct val="100000"/>
                <a:buFont typeface="Arial" charset="0"/>
                <a:buNone/>
              </a:pPr>
              <a:endParaRPr lang="en-US" sz="1800"/>
            </a:p>
          </p:txBody>
        </p:sp>
        <p:sp>
          <p:nvSpPr>
            <p:cNvPr id="109662" name="Rectangle 320"/>
            <p:cNvSpPr>
              <a:spLocks noChangeArrowheads="1"/>
            </p:cNvSpPr>
            <p:nvPr/>
          </p:nvSpPr>
          <p:spPr bwMode="auto">
            <a:xfrm>
              <a:off x="4416" y="1824"/>
              <a:ext cx="192" cy="14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lnSpc>
                  <a:spcPct val="108000"/>
                </a:lnSpc>
                <a:buClr>
                  <a:srgbClr val="000000"/>
                </a:buClr>
                <a:buSzPct val="100000"/>
                <a:buFont typeface="Arial" charset="0"/>
                <a:buNone/>
              </a:pPr>
              <a:endParaRPr lang="en-US" sz="1800"/>
            </a:p>
          </p:txBody>
        </p:sp>
        <p:sp>
          <p:nvSpPr>
            <p:cNvPr id="109663" name="Rectangle 321"/>
            <p:cNvSpPr>
              <a:spLocks noChangeArrowheads="1"/>
            </p:cNvSpPr>
            <p:nvPr/>
          </p:nvSpPr>
          <p:spPr bwMode="auto">
            <a:xfrm>
              <a:off x="4608" y="1680"/>
              <a:ext cx="192" cy="14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lnSpc>
                  <a:spcPct val="108000"/>
                </a:lnSpc>
                <a:buClr>
                  <a:srgbClr val="000000"/>
                </a:buClr>
                <a:buSzPct val="100000"/>
                <a:buFont typeface="Arial" charset="0"/>
                <a:buNone/>
              </a:pPr>
              <a:endParaRPr lang="en-US" sz="1800"/>
            </a:p>
          </p:txBody>
        </p:sp>
        <p:sp>
          <p:nvSpPr>
            <p:cNvPr id="109664" name="Rectangle 322"/>
            <p:cNvSpPr>
              <a:spLocks noChangeArrowheads="1"/>
            </p:cNvSpPr>
            <p:nvPr/>
          </p:nvSpPr>
          <p:spPr bwMode="auto">
            <a:xfrm>
              <a:off x="4800" y="1536"/>
              <a:ext cx="192" cy="14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lnSpc>
                  <a:spcPct val="108000"/>
                </a:lnSpc>
                <a:buClr>
                  <a:srgbClr val="000000"/>
                </a:buClr>
                <a:buSzPct val="100000"/>
                <a:buFont typeface="Arial" charset="0"/>
                <a:buNone/>
              </a:pPr>
              <a:endParaRPr lang="en-US" sz="1800"/>
            </a:p>
          </p:txBody>
        </p:sp>
        <p:sp>
          <p:nvSpPr>
            <p:cNvPr id="109665" name="Rectangle 323"/>
            <p:cNvSpPr>
              <a:spLocks noChangeArrowheads="1"/>
            </p:cNvSpPr>
            <p:nvPr/>
          </p:nvSpPr>
          <p:spPr bwMode="auto">
            <a:xfrm>
              <a:off x="4992" y="1392"/>
              <a:ext cx="192" cy="14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lnSpc>
                  <a:spcPct val="108000"/>
                </a:lnSpc>
                <a:buClr>
                  <a:srgbClr val="000000"/>
                </a:buClr>
                <a:buSzPct val="100000"/>
                <a:buFont typeface="Arial" charset="0"/>
                <a:buNone/>
              </a:pPr>
              <a:endParaRPr lang="en-US" sz="1800"/>
            </a:p>
          </p:txBody>
        </p:sp>
      </p:grpSp>
      <p:grpSp>
        <p:nvGrpSpPr>
          <p:cNvPr id="4" name="Group 324"/>
          <p:cNvGrpSpPr>
            <a:grpSpLocks/>
          </p:cNvGrpSpPr>
          <p:nvPr/>
        </p:nvGrpSpPr>
        <p:grpSpPr bwMode="auto">
          <a:xfrm>
            <a:off x="609600" y="4495800"/>
            <a:ext cx="4572000" cy="914400"/>
            <a:chOff x="384" y="2832"/>
            <a:chExt cx="2880" cy="576"/>
          </a:xfrm>
        </p:grpSpPr>
        <p:grpSp>
          <p:nvGrpSpPr>
            <p:cNvPr id="5" name="Group 325"/>
            <p:cNvGrpSpPr>
              <a:grpSpLocks/>
            </p:cNvGrpSpPr>
            <p:nvPr/>
          </p:nvGrpSpPr>
          <p:grpSpPr bwMode="auto">
            <a:xfrm>
              <a:off x="2496" y="2832"/>
              <a:ext cx="768" cy="576"/>
              <a:chOff x="2496" y="2832"/>
              <a:chExt cx="768" cy="576"/>
            </a:xfrm>
          </p:grpSpPr>
          <p:grpSp>
            <p:nvGrpSpPr>
              <p:cNvPr id="6" name="Group 326"/>
              <p:cNvGrpSpPr>
                <a:grpSpLocks/>
              </p:cNvGrpSpPr>
              <p:nvPr/>
            </p:nvGrpSpPr>
            <p:grpSpPr bwMode="auto">
              <a:xfrm>
                <a:off x="2496" y="2832"/>
                <a:ext cx="192" cy="576"/>
                <a:chOff x="2016" y="2592"/>
                <a:chExt cx="192" cy="576"/>
              </a:xfrm>
            </p:grpSpPr>
            <p:sp>
              <p:nvSpPr>
                <p:cNvPr id="109648" name="Rectangle 327"/>
                <p:cNvSpPr>
                  <a:spLocks noChangeArrowheads="1"/>
                </p:cNvSpPr>
                <p:nvPr/>
              </p:nvSpPr>
              <p:spPr bwMode="auto">
                <a:xfrm>
                  <a:off x="2016" y="3024"/>
                  <a:ext cx="192" cy="144"/>
                </a:xfrm>
                <a:prstGeom prst="rect">
                  <a:avLst/>
                </a:prstGeom>
                <a:solidFill>
                  <a:srgbClr val="FF008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>
                    <a:lnSpc>
                      <a:spcPct val="108000"/>
                    </a:lnSpc>
                    <a:buClr>
                      <a:srgbClr val="000000"/>
                    </a:buClr>
                    <a:buSzPct val="100000"/>
                    <a:buFont typeface="Arial" charset="0"/>
                    <a:buNone/>
                  </a:pPr>
                  <a:endParaRPr lang="en-US" sz="1800"/>
                </a:p>
              </p:txBody>
            </p:sp>
            <p:sp>
              <p:nvSpPr>
                <p:cNvPr id="109649" name="Rectangle 328"/>
                <p:cNvSpPr>
                  <a:spLocks noChangeArrowheads="1"/>
                </p:cNvSpPr>
                <p:nvPr/>
              </p:nvSpPr>
              <p:spPr bwMode="auto">
                <a:xfrm>
                  <a:off x="2016" y="2880"/>
                  <a:ext cx="192" cy="144"/>
                </a:xfrm>
                <a:prstGeom prst="rect">
                  <a:avLst/>
                </a:prstGeom>
                <a:solidFill>
                  <a:srgbClr val="FF008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>
                    <a:lnSpc>
                      <a:spcPct val="108000"/>
                    </a:lnSpc>
                    <a:buClr>
                      <a:srgbClr val="000000"/>
                    </a:buClr>
                    <a:buSzPct val="100000"/>
                    <a:buFont typeface="Arial" charset="0"/>
                    <a:buNone/>
                  </a:pPr>
                  <a:endParaRPr lang="en-US" sz="1800"/>
                </a:p>
              </p:txBody>
            </p:sp>
            <p:sp>
              <p:nvSpPr>
                <p:cNvPr id="109650" name="Rectangle 329"/>
                <p:cNvSpPr>
                  <a:spLocks noChangeArrowheads="1"/>
                </p:cNvSpPr>
                <p:nvPr/>
              </p:nvSpPr>
              <p:spPr bwMode="auto">
                <a:xfrm>
                  <a:off x="2016" y="2592"/>
                  <a:ext cx="192" cy="144"/>
                </a:xfrm>
                <a:prstGeom prst="rect">
                  <a:avLst/>
                </a:prstGeom>
                <a:solidFill>
                  <a:srgbClr val="FF008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>
                    <a:lnSpc>
                      <a:spcPct val="108000"/>
                    </a:lnSpc>
                    <a:buClr>
                      <a:srgbClr val="000000"/>
                    </a:buClr>
                    <a:buSzPct val="100000"/>
                    <a:buFont typeface="Arial" charset="0"/>
                    <a:buNone/>
                  </a:pPr>
                  <a:endParaRPr lang="en-US" sz="1800"/>
                </a:p>
              </p:txBody>
            </p:sp>
            <p:sp>
              <p:nvSpPr>
                <p:cNvPr id="109651" name="Rectangle 330"/>
                <p:cNvSpPr>
                  <a:spLocks noChangeArrowheads="1"/>
                </p:cNvSpPr>
                <p:nvPr/>
              </p:nvSpPr>
              <p:spPr bwMode="auto">
                <a:xfrm>
                  <a:off x="2016" y="2736"/>
                  <a:ext cx="192" cy="144"/>
                </a:xfrm>
                <a:prstGeom prst="rect">
                  <a:avLst/>
                </a:prstGeom>
                <a:solidFill>
                  <a:srgbClr val="FF008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>
                    <a:lnSpc>
                      <a:spcPct val="108000"/>
                    </a:lnSpc>
                    <a:buClr>
                      <a:srgbClr val="000000"/>
                    </a:buClr>
                    <a:buSzPct val="100000"/>
                    <a:buFont typeface="Arial" charset="0"/>
                    <a:buNone/>
                  </a:pPr>
                  <a:endParaRPr lang="en-US" sz="1800"/>
                </a:p>
              </p:txBody>
            </p:sp>
          </p:grpSp>
          <p:grpSp>
            <p:nvGrpSpPr>
              <p:cNvPr id="7" name="Group 331"/>
              <p:cNvGrpSpPr>
                <a:grpSpLocks/>
              </p:cNvGrpSpPr>
              <p:nvPr/>
            </p:nvGrpSpPr>
            <p:grpSpPr bwMode="auto">
              <a:xfrm>
                <a:off x="2688" y="2832"/>
                <a:ext cx="576" cy="432"/>
                <a:chOff x="2688" y="2832"/>
                <a:chExt cx="576" cy="432"/>
              </a:xfrm>
            </p:grpSpPr>
            <p:sp>
              <p:nvSpPr>
                <p:cNvPr id="109645" name="Rectangle 332"/>
                <p:cNvSpPr>
                  <a:spLocks noChangeArrowheads="1"/>
                </p:cNvSpPr>
                <p:nvPr/>
              </p:nvSpPr>
              <p:spPr bwMode="auto">
                <a:xfrm>
                  <a:off x="2688" y="3120"/>
                  <a:ext cx="192" cy="144"/>
                </a:xfrm>
                <a:prstGeom prst="rect">
                  <a:avLst/>
                </a:prstGeom>
                <a:solidFill>
                  <a:srgbClr val="B3B3B3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>
                    <a:lnSpc>
                      <a:spcPct val="108000"/>
                    </a:lnSpc>
                    <a:buClr>
                      <a:srgbClr val="000000"/>
                    </a:buClr>
                    <a:buSzPct val="100000"/>
                    <a:buFont typeface="Arial" charset="0"/>
                    <a:buNone/>
                  </a:pPr>
                  <a:endParaRPr lang="en-US" sz="1800"/>
                </a:p>
              </p:txBody>
            </p:sp>
            <p:sp>
              <p:nvSpPr>
                <p:cNvPr id="109646" name="Rectangle 333"/>
                <p:cNvSpPr>
                  <a:spLocks noChangeArrowheads="1"/>
                </p:cNvSpPr>
                <p:nvPr/>
              </p:nvSpPr>
              <p:spPr bwMode="auto">
                <a:xfrm>
                  <a:off x="2880" y="2976"/>
                  <a:ext cx="192" cy="144"/>
                </a:xfrm>
                <a:prstGeom prst="rect">
                  <a:avLst/>
                </a:prstGeom>
                <a:solidFill>
                  <a:srgbClr val="B3B3B3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>
                    <a:lnSpc>
                      <a:spcPct val="108000"/>
                    </a:lnSpc>
                    <a:buClr>
                      <a:srgbClr val="000000"/>
                    </a:buClr>
                    <a:buSzPct val="100000"/>
                    <a:buFont typeface="Arial" charset="0"/>
                    <a:buNone/>
                  </a:pPr>
                  <a:endParaRPr lang="en-US" sz="1800"/>
                </a:p>
              </p:txBody>
            </p:sp>
            <p:sp>
              <p:nvSpPr>
                <p:cNvPr id="109647" name="Rectangle 334"/>
                <p:cNvSpPr>
                  <a:spLocks noChangeArrowheads="1"/>
                </p:cNvSpPr>
                <p:nvPr/>
              </p:nvSpPr>
              <p:spPr bwMode="auto">
                <a:xfrm>
                  <a:off x="3072" y="2832"/>
                  <a:ext cx="192" cy="144"/>
                </a:xfrm>
                <a:prstGeom prst="rect">
                  <a:avLst/>
                </a:prstGeom>
                <a:solidFill>
                  <a:srgbClr val="B3B3B3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>
                    <a:lnSpc>
                      <a:spcPct val="108000"/>
                    </a:lnSpc>
                    <a:buClr>
                      <a:srgbClr val="000000"/>
                    </a:buClr>
                    <a:buSzPct val="100000"/>
                    <a:buFont typeface="Arial" charset="0"/>
                    <a:buNone/>
                  </a:pPr>
                  <a:endParaRPr lang="en-US" sz="1800"/>
                </a:p>
              </p:txBody>
            </p:sp>
          </p:grpSp>
        </p:grpSp>
        <p:grpSp>
          <p:nvGrpSpPr>
            <p:cNvPr id="8" name="Group 335"/>
            <p:cNvGrpSpPr>
              <a:grpSpLocks/>
            </p:cNvGrpSpPr>
            <p:nvPr/>
          </p:nvGrpSpPr>
          <p:grpSpPr bwMode="auto">
            <a:xfrm>
              <a:off x="384" y="2832"/>
              <a:ext cx="240" cy="576"/>
              <a:chOff x="384" y="2832"/>
              <a:chExt cx="240" cy="576"/>
            </a:xfrm>
          </p:grpSpPr>
          <p:sp>
            <p:nvSpPr>
              <p:cNvPr id="109639" name="Rectangle 336"/>
              <p:cNvSpPr>
                <a:spLocks noChangeArrowheads="1"/>
              </p:cNvSpPr>
              <p:nvPr/>
            </p:nvSpPr>
            <p:spPr bwMode="auto">
              <a:xfrm>
                <a:off x="384" y="3264"/>
                <a:ext cx="240" cy="144"/>
              </a:xfrm>
              <a:prstGeom prst="rect">
                <a:avLst/>
              </a:prstGeom>
              <a:solidFill>
                <a:srgbClr val="FF008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r" defTabSz="914400" eaLnBrk="0" hangingPunct="0"/>
                <a:r>
                  <a:rPr lang="en-US" sz="1000" b="1" dirty="0">
                    <a:latin typeface="Courier" charset="0"/>
                  </a:rPr>
                  <a:t>0</a:t>
                </a:r>
                <a:endParaRPr lang="en-US" sz="1000" b="1" dirty="0"/>
              </a:p>
            </p:txBody>
          </p:sp>
          <p:sp>
            <p:nvSpPr>
              <p:cNvPr id="109640" name="Rectangle 337"/>
              <p:cNvSpPr>
                <a:spLocks noChangeArrowheads="1"/>
              </p:cNvSpPr>
              <p:nvPr/>
            </p:nvSpPr>
            <p:spPr bwMode="auto">
              <a:xfrm>
                <a:off x="384" y="3120"/>
                <a:ext cx="240" cy="144"/>
              </a:xfrm>
              <a:prstGeom prst="rect">
                <a:avLst/>
              </a:prstGeom>
              <a:solidFill>
                <a:srgbClr val="FF008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r" defTabSz="914400" eaLnBrk="0" hangingPunct="0"/>
                <a:r>
                  <a:rPr lang="en-US" sz="1000" b="1" dirty="0">
                    <a:latin typeface="Courier" charset="0"/>
                  </a:rPr>
                  <a:t>1</a:t>
                </a:r>
                <a:endParaRPr lang="en-US" sz="1000" b="1" dirty="0"/>
              </a:p>
            </p:txBody>
          </p:sp>
          <p:sp>
            <p:nvSpPr>
              <p:cNvPr id="109641" name="Rectangle 338"/>
              <p:cNvSpPr>
                <a:spLocks noChangeArrowheads="1"/>
              </p:cNvSpPr>
              <p:nvPr/>
            </p:nvSpPr>
            <p:spPr bwMode="auto">
              <a:xfrm>
                <a:off x="384" y="2976"/>
                <a:ext cx="240" cy="144"/>
              </a:xfrm>
              <a:prstGeom prst="rect">
                <a:avLst/>
              </a:prstGeom>
              <a:solidFill>
                <a:srgbClr val="FF008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r" defTabSz="914400" eaLnBrk="0" hangingPunct="0"/>
                <a:r>
                  <a:rPr lang="en-US" sz="1000" b="1" dirty="0">
                    <a:latin typeface="Courier" charset="0"/>
                  </a:rPr>
                  <a:t>2</a:t>
                </a:r>
                <a:endParaRPr lang="en-US" sz="1000" b="1" dirty="0"/>
              </a:p>
            </p:txBody>
          </p:sp>
          <p:sp>
            <p:nvSpPr>
              <p:cNvPr id="109642" name="Rectangle 339"/>
              <p:cNvSpPr>
                <a:spLocks noChangeArrowheads="1"/>
              </p:cNvSpPr>
              <p:nvPr/>
            </p:nvSpPr>
            <p:spPr bwMode="auto">
              <a:xfrm>
                <a:off x="384" y="2832"/>
                <a:ext cx="240" cy="144"/>
              </a:xfrm>
              <a:prstGeom prst="rect">
                <a:avLst/>
              </a:prstGeom>
              <a:solidFill>
                <a:srgbClr val="FF008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r" defTabSz="914400" eaLnBrk="0" hangingPunct="0"/>
                <a:r>
                  <a:rPr lang="en-US" sz="1000" b="1" dirty="0">
                    <a:latin typeface="Courier" charset="0"/>
                  </a:rPr>
                  <a:t>3</a:t>
                </a:r>
                <a:endParaRPr lang="en-US" sz="1000" b="1" dirty="0"/>
              </a:p>
            </p:txBody>
          </p:sp>
        </p:grpSp>
      </p:grpSp>
      <p:grpSp>
        <p:nvGrpSpPr>
          <p:cNvPr id="9" name="Group 340"/>
          <p:cNvGrpSpPr>
            <a:grpSpLocks/>
          </p:cNvGrpSpPr>
          <p:nvPr/>
        </p:nvGrpSpPr>
        <p:grpSpPr bwMode="auto">
          <a:xfrm>
            <a:off x="609600" y="2438400"/>
            <a:ext cx="7315200" cy="228600"/>
            <a:chOff x="384" y="1536"/>
            <a:chExt cx="4608" cy="144"/>
          </a:xfrm>
        </p:grpSpPr>
        <p:grpSp>
          <p:nvGrpSpPr>
            <p:cNvPr id="10" name="Group 341"/>
            <p:cNvGrpSpPr>
              <a:grpSpLocks/>
            </p:cNvGrpSpPr>
            <p:nvPr/>
          </p:nvGrpSpPr>
          <p:grpSpPr bwMode="auto">
            <a:xfrm>
              <a:off x="3264" y="1536"/>
              <a:ext cx="1728" cy="144"/>
              <a:chOff x="3264" y="1536"/>
              <a:chExt cx="1728" cy="144"/>
            </a:xfrm>
          </p:grpSpPr>
          <p:sp>
            <p:nvSpPr>
              <p:cNvPr id="109635" name="Rectangle 342"/>
              <p:cNvSpPr>
                <a:spLocks noChangeArrowheads="1"/>
              </p:cNvSpPr>
              <p:nvPr/>
            </p:nvSpPr>
            <p:spPr bwMode="auto">
              <a:xfrm>
                <a:off x="3264" y="1536"/>
                <a:ext cx="192" cy="144"/>
              </a:xfrm>
              <a:prstGeom prst="rect">
                <a:avLst/>
              </a:prstGeom>
              <a:solidFill>
                <a:srgbClr val="FF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>
                  <a:lnSpc>
                    <a:spcPct val="108000"/>
                  </a:lnSpc>
                  <a:buClr>
                    <a:srgbClr val="000000"/>
                  </a:buClr>
                  <a:buSzPct val="100000"/>
                  <a:buFont typeface="Arial" charset="0"/>
                  <a:buNone/>
                </a:pPr>
                <a:endParaRPr lang="en-US" sz="1800"/>
              </a:p>
            </p:txBody>
          </p:sp>
          <p:sp>
            <p:nvSpPr>
              <p:cNvPr id="109636" name="Rectangle 343"/>
              <p:cNvSpPr>
                <a:spLocks noChangeArrowheads="1"/>
              </p:cNvSpPr>
              <p:nvPr/>
            </p:nvSpPr>
            <p:spPr bwMode="auto">
              <a:xfrm>
                <a:off x="4800" y="1536"/>
                <a:ext cx="192" cy="144"/>
              </a:xfrm>
              <a:prstGeom prst="rect">
                <a:avLst/>
              </a:prstGeom>
              <a:solidFill>
                <a:srgbClr val="B3B3B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>
                  <a:lnSpc>
                    <a:spcPct val="108000"/>
                  </a:lnSpc>
                  <a:buClr>
                    <a:srgbClr val="000000"/>
                  </a:buClr>
                  <a:buSzPct val="100000"/>
                  <a:buFont typeface="Arial" charset="0"/>
                  <a:buNone/>
                </a:pPr>
                <a:endParaRPr lang="en-US" sz="1800"/>
              </a:p>
            </p:txBody>
          </p:sp>
        </p:grpSp>
        <p:sp>
          <p:nvSpPr>
            <p:cNvPr id="109634" name="Rectangle 344"/>
            <p:cNvSpPr>
              <a:spLocks noChangeArrowheads="1"/>
            </p:cNvSpPr>
            <p:nvPr/>
          </p:nvSpPr>
          <p:spPr bwMode="auto">
            <a:xfrm>
              <a:off x="384" y="1536"/>
              <a:ext cx="240" cy="144"/>
            </a:xfrm>
            <a:prstGeom prst="rect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 eaLnBrk="0" hangingPunct="0"/>
              <a:r>
                <a:rPr lang="en-US" sz="1000" b="1" dirty="0" smtClean="0">
                  <a:latin typeface="Courier" charset="0"/>
                </a:rPr>
                <a:t>12</a:t>
              </a:r>
              <a:endParaRPr lang="en-US" sz="1000" b="1" dirty="0"/>
            </a:p>
          </p:txBody>
        </p:sp>
      </p:grpSp>
      <p:grpSp>
        <p:nvGrpSpPr>
          <p:cNvPr id="11" name="Group 345"/>
          <p:cNvGrpSpPr>
            <a:grpSpLocks/>
          </p:cNvGrpSpPr>
          <p:nvPr/>
        </p:nvGrpSpPr>
        <p:grpSpPr bwMode="auto">
          <a:xfrm>
            <a:off x="609600" y="3124200"/>
            <a:ext cx="6400800" cy="1371600"/>
            <a:chOff x="384" y="1968"/>
            <a:chExt cx="4032" cy="864"/>
          </a:xfrm>
        </p:grpSpPr>
        <p:grpSp>
          <p:nvGrpSpPr>
            <p:cNvPr id="12" name="Group 346"/>
            <p:cNvGrpSpPr>
              <a:grpSpLocks/>
            </p:cNvGrpSpPr>
            <p:nvPr/>
          </p:nvGrpSpPr>
          <p:grpSpPr bwMode="auto">
            <a:xfrm>
              <a:off x="2688" y="1968"/>
              <a:ext cx="1728" cy="864"/>
              <a:chOff x="2688" y="1968"/>
              <a:chExt cx="1728" cy="864"/>
            </a:xfrm>
          </p:grpSpPr>
          <p:grpSp>
            <p:nvGrpSpPr>
              <p:cNvPr id="13" name="Group 347"/>
              <p:cNvGrpSpPr>
                <a:grpSpLocks/>
              </p:cNvGrpSpPr>
              <p:nvPr/>
            </p:nvGrpSpPr>
            <p:grpSpPr bwMode="auto">
              <a:xfrm>
                <a:off x="2688" y="1968"/>
                <a:ext cx="1536" cy="864"/>
                <a:chOff x="2688" y="1968"/>
                <a:chExt cx="1536" cy="864"/>
              </a:xfrm>
            </p:grpSpPr>
            <p:grpSp>
              <p:nvGrpSpPr>
                <p:cNvPr id="14" name="Group 348"/>
                <p:cNvGrpSpPr>
                  <a:grpSpLocks/>
                </p:cNvGrpSpPr>
                <p:nvPr/>
              </p:nvGrpSpPr>
              <p:grpSpPr bwMode="auto">
                <a:xfrm>
                  <a:off x="2688" y="1968"/>
                  <a:ext cx="192" cy="864"/>
                  <a:chOff x="2016" y="2688"/>
                  <a:chExt cx="192" cy="864"/>
                </a:xfrm>
              </p:grpSpPr>
              <p:sp>
                <p:nvSpPr>
                  <p:cNvPr id="109629" name="Rectangle 349"/>
                  <p:cNvSpPr>
                    <a:spLocks noChangeArrowheads="1"/>
                  </p:cNvSpPr>
                  <p:nvPr/>
                </p:nvSpPr>
                <p:spPr bwMode="auto">
                  <a:xfrm>
                    <a:off x="2016" y="3408"/>
                    <a:ext cx="192" cy="144"/>
                  </a:xfrm>
                  <a:prstGeom prst="rect">
                    <a:avLst/>
                  </a:prstGeom>
                  <a:solidFill>
                    <a:srgbClr val="00FF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08000"/>
                      </a:lnSpc>
                      <a:buClr>
                        <a:srgbClr val="000000"/>
                      </a:buClr>
                      <a:buSzPct val="100000"/>
                      <a:buFont typeface="Arial" charset="0"/>
                      <a:buNone/>
                    </a:pPr>
                    <a:endParaRPr lang="en-US" sz="1800"/>
                  </a:p>
                </p:txBody>
              </p:sp>
              <p:sp>
                <p:nvSpPr>
                  <p:cNvPr id="109630" name="Rectangle 350"/>
                  <p:cNvSpPr>
                    <a:spLocks noChangeArrowheads="1"/>
                  </p:cNvSpPr>
                  <p:nvPr/>
                </p:nvSpPr>
                <p:spPr bwMode="auto">
                  <a:xfrm>
                    <a:off x="2016" y="2688"/>
                    <a:ext cx="192" cy="144"/>
                  </a:xfrm>
                  <a:prstGeom prst="rect">
                    <a:avLst/>
                  </a:prstGeom>
                  <a:solidFill>
                    <a:srgbClr val="00FF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08000"/>
                      </a:lnSpc>
                      <a:buClr>
                        <a:srgbClr val="000000"/>
                      </a:buClr>
                      <a:buSzPct val="100000"/>
                      <a:buFont typeface="Arial" charset="0"/>
                      <a:buNone/>
                    </a:pPr>
                    <a:endParaRPr lang="en-US" sz="1800"/>
                  </a:p>
                </p:txBody>
              </p:sp>
              <p:sp>
                <p:nvSpPr>
                  <p:cNvPr id="109631" name="Rectangle 351"/>
                  <p:cNvSpPr>
                    <a:spLocks noChangeArrowheads="1"/>
                  </p:cNvSpPr>
                  <p:nvPr/>
                </p:nvSpPr>
                <p:spPr bwMode="auto">
                  <a:xfrm>
                    <a:off x="2016" y="3120"/>
                    <a:ext cx="192" cy="144"/>
                  </a:xfrm>
                  <a:prstGeom prst="rect">
                    <a:avLst/>
                  </a:prstGeom>
                  <a:solidFill>
                    <a:srgbClr val="00FF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08000"/>
                      </a:lnSpc>
                      <a:buClr>
                        <a:srgbClr val="000000"/>
                      </a:buClr>
                      <a:buSzPct val="100000"/>
                      <a:buFont typeface="Arial" charset="0"/>
                      <a:buNone/>
                    </a:pPr>
                    <a:endParaRPr lang="en-US" sz="1800"/>
                  </a:p>
                </p:txBody>
              </p:sp>
              <p:sp>
                <p:nvSpPr>
                  <p:cNvPr id="109632" name="Rectangle 352"/>
                  <p:cNvSpPr>
                    <a:spLocks noChangeArrowheads="1"/>
                  </p:cNvSpPr>
                  <p:nvPr/>
                </p:nvSpPr>
                <p:spPr bwMode="auto">
                  <a:xfrm>
                    <a:off x="2016" y="2832"/>
                    <a:ext cx="192" cy="144"/>
                  </a:xfrm>
                  <a:prstGeom prst="rect">
                    <a:avLst/>
                  </a:prstGeom>
                  <a:solidFill>
                    <a:srgbClr val="00FF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08000"/>
                      </a:lnSpc>
                      <a:buClr>
                        <a:srgbClr val="000000"/>
                      </a:buClr>
                      <a:buSzPct val="100000"/>
                      <a:buFont typeface="Arial" charset="0"/>
                      <a:buNone/>
                    </a:pPr>
                    <a:endParaRPr lang="en-US" sz="1800"/>
                  </a:p>
                </p:txBody>
              </p:sp>
            </p:grpSp>
            <p:grpSp>
              <p:nvGrpSpPr>
                <p:cNvPr id="15" name="Group 353"/>
                <p:cNvGrpSpPr>
                  <a:grpSpLocks/>
                </p:cNvGrpSpPr>
                <p:nvPr/>
              </p:nvGrpSpPr>
              <p:grpSpPr bwMode="auto">
                <a:xfrm>
                  <a:off x="3264" y="2112"/>
                  <a:ext cx="960" cy="720"/>
                  <a:chOff x="3264" y="2112"/>
                  <a:chExt cx="960" cy="720"/>
                </a:xfrm>
              </p:grpSpPr>
              <p:sp>
                <p:nvSpPr>
                  <p:cNvPr id="109626" name="Rectangle 354"/>
                  <p:cNvSpPr>
                    <a:spLocks noChangeArrowheads="1"/>
                  </p:cNvSpPr>
                  <p:nvPr/>
                </p:nvSpPr>
                <p:spPr bwMode="auto">
                  <a:xfrm>
                    <a:off x="3264" y="2688"/>
                    <a:ext cx="192" cy="144"/>
                  </a:xfrm>
                  <a:prstGeom prst="rect">
                    <a:avLst/>
                  </a:prstGeom>
                  <a:solidFill>
                    <a:srgbClr val="B3B3B3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08000"/>
                      </a:lnSpc>
                      <a:buClr>
                        <a:srgbClr val="000000"/>
                      </a:buClr>
                      <a:buSzPct val="100000"/>
                      <a:buFont typeface="Arial" charset="0"/>
                      <a:buNone/>
                    </a:pPr>
                    <a:endParaRPr lang="en-US" sz="1800"/>
                  </a:p>
                </p:txBody>
              </p:sp>
              <p:sp>
                <p:nvSpPr>
                  <p:cNvPr id="109627" name="Rectangle 355"/>
                  <p:cNvSpPr>
                    <a:spLocks noChangeArrowheads="1"/>
                  </p:cNvSpPr>
                  <p:nvPr/>
                </p:nvSpPr>
                <p:spPr bwMode="auto">
                  <a:xfrm>
                    <a:off x="3648" y="2400"/>
                    <a:ext cx="192" cy="144"/>
                  </a:xfrm>
                  <a:prstGeom prst="rect">
                    <a:avLst/>
                  </a:prstGeom>
                  <a:solidFill>
                    <a:srgbClr val="B3B3B3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08000"/>
                      </a:lnSpc>
                      <a:buClr>
                        <a:srgbClr val="000000"/>
                      </a:buClr>
                      <a:buSzPct val="100000"/>
                      <a:buFont typeface="Arial" charset="0"/>
                      <a:buNone/>
                    </a:pPr>
                    <a:endParaRPr lang="en-US" sz="1800"/>
                  </a:p>
                </p:txBody>
              </p:sp>
              <p:sp>
                <p:nvSpPr>
                  <p:cNvPr id="109628" name="Rectangle 356"/>
                  <p:cNvSpPr>
                    <a:spLocks noChangeArrowheads="1"/>
                  </p:cNvSpPr>
                  <p:nvPr/>
                </p:nvSpPr>
                <p:spPr bwMode="auto">
                  <a:xfrm>
                    <a:off x="4032" y="2112"/>
                    <a:ext cx="192" cy="144"/>
                  </a:xfrm>
                  <a:prstGeom prst="rect">
                    <a:avLst/>
                  </a:prstGeom>
                  <a:solidFill>
                    <a:srgbClr val="B3B3B3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08000"/>
                      </a:lnSpc>
                      <a:buClr>
                        <a:srgbClr val="000000"/>
                      </a:buClr>
                      <a:buSzPct val="100000"/>
                      <a:buFont typeface="Arial" charset="0"/>
                      <a:buNone/>
                    </a:pPr>
                    <a:endParaRPr lang="en-US" sz="1800"/>
                  </a:p>
                </p:txBody>
              </p:sp>
            </p:grpSp>
          </p:grpSp>
          <p:sp>
            <p:nvSpPr>
              <p:cNvPr id="109623" name="Rectangle 357"/>
              <p:cNvSpPr>
                <a:spLocks noChangeArrowheads="1"/>
              </p:cNvSpPr>
              <p:nvPr/>
            </p:nvSpPr>
            <p:spPr bwMode="auto">
              <a:xfrm>
                <a:off x="4224" y="1968"/>
                <a:ext cx="192" cy="144"/>
              </a:xfrm>
              <a:prstGeom prst="rect">
                <a:avLst/>
              </a:prstGeom>
              <a:solidFill>
                <a:srgbClr val="B3B3B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>
                  <a:lnSpc>
                    <a:spcPct val="108000"/>
                  </a:lnSpc>
                  <a:buClr>
                    <a:srgbClr val="000000"/>
                  </a:buClr>
                  <a:buSzPct val="100000"/>
                  <a:buFont typeface="Arial" charset="0"/>
                  <a:buNone/>
                </a:pPr>
                <a:endParaRPr lang="en-US" sz="1800"/>
              </a:p>
            </p:txBody>
          </p:sp>
        </p:grpSp>
        <p:grpSp>
          <p:nvGrpSpPr>
            <p:cNvPr id="16" name="Group 358"/>
            <p:cNvGrpSpPr>
              <a:grpSpLocks/>
            </p:cNvGrpSpPr>
            <p:nvPr/>
          </p:nvGrpSpPr>
          <p:grpSpPr bwMode="auto">
            <a:xfrm>
              <a:off x="384" y="1968"/>
              <a:ext cx="240" cy="864"/>
              <a:chOff x="384" y="1968"/>
              <a:chExt cx="240" cy="864"/>
            </a:xfrm>
          </p:grpSpPr>
          <p:sp>
            <p:nvSpPr>
              <p:cNvPr id="109618" name="Rectangle 359"/>
              <p:cNvSpPr>
                <a:spLocks noChangeArrowheads="1"/>
              </p:cNvSpPr>
              <p:nvPr/>
            </p:nvSpPr>
            <p:spPr bwMode="auto">
              <a:xfrm>
                <a:off x="384" y="2688"/>
                <a:ext cx="240" cy="144"/>
              </a:xfrm>
              <a:prstGeom prst="rect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r" defTabSz="914400" eaLnBrk="0" hangingPunct="0"/>
                <a:r>
                  <a:rPr lang="en-US" sz="1000" b="1" dirty="0">
                    <a:latin typeface="Courier" charset="0"/>
                  </a:rPr>
                  <a:t>4</a:t>
                </a:r>
                <a:endParaRPr lang="en-US" sz="1000" b="1" dirty="0"/>
              </a:p>
            </p:txBody>
          </p:sp>
          <p:sp>
            <p:nvSpPr>
              <p:cNvPr id="109619" name="Rectangle 360"/>
              <p:cNvSpPr>
                <a:spLocks noChangeArrowheads="1"/>
              </p:cNvSpPr>
              <p:nvPr/>
            </p:nvSpPr>
            <p:spPr bwMode="auto">
              <a:xfrm>
                <a:off x="384" y="2400"/>
                <a:ext cx="240" cy="144"/>
              </a:xfrm>
              <a:prstGeom prst="rect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r" defTabSz="914400" eaLnBrk="0" hangingPunct="0"/>
                <a:r>
                  <a:rPr lang="en-US" sz="1000" b="1" dirty="0">
                    <a:latin typeface="Courier" charset="0"/>
                  </a:rPr>
                  <a:t>6</a:t>
                </a:r>
                <a:endParaRPr lang="en-US" sz="1000" b="1" dirty="0"/>
              </a:p>
            </p:txBody>
          </p:sp>
          <p:sp>
            <p:nvSpPr>
              <p:cNvPr id="109620" name="Rectangle 361"/>
              <p:cNvSpPr>
                <a:spLocks noChangeArrowheads="1"/>
              </p:cNvSpPr>
              <p:nvPr/>
            </p:nvSpPr>
            <p:spPr bwMode="auto">
              <a:xfrm>
                <a:off x="384" y="2112"/>
                <a:ext cx="240" cy="144"/>
              </a:xfrm>
              <a:prstGeom prst="rect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r" defTabSz="914400" eaLnBrk="0" hangingPunct="0"/>
                <a:r>
                  <a:rPr lang="en-US" sz="1000" b="1" dirty="0">
                    <a:latin typeface="Courier" charset="0"/>
                  </a:rPr>
                  <a:t>8</a:t>
                </a:r>
                <a:endParaRPr lang="en-US" sz="1000" b="1" dirty="0"/>
              </a:p>
            </p:txBody>
          </p:sp>
          <p:sp>
            <p:nvSpPr>
              <p:cNvPr id="109621" name="Rectangle 362"/>
              <p:cNvSpPr>
                <a:spLocks noChangeArrowheads="1"/>
              </p:cNvSpPr>
              <p:nvPr/>
            </p:nvSpPr>
            <p:spPr bwMode="auto">
              <a:xfrm>
                <a:off x="384" y="1968"/>
                <a:ext cx="240" cy="144"/>
              </a:xfrm>
              <a:prstGeom prst="rect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r" defTabSz="914400" eaLnBrk="0" hangingPunct="0"/>
                <a:r>
                  <a:rPr lang="en-US" sz="1000" b="1" dirty="0" smtClean="0">
                    <a:latin typeface="Courier" charset="0"/>
                  </a:rPr>
                  <a:t>9</a:t>
                </a:r>
                <a:endParaRPr lang="en-US" sz="1000" b="1" dirty="0"/>
              </a:p>
            </p:txBody>
          </p:sp>
        </p:grpSp>
      </p:grpSp>
      <p:grpSp>
        <p:nvGrpSpPr>
          <p:cNvPr id="17" name="Group 363"/>
          <p:cNvGrpSpPr>
            <a:grpSpLocks/>
          </p:cNvGrpSpPr>
          <p:nvPr/>
        </p:nvGrpSpPr>
        <p:grpSpPr bwMode="auto">
          <a:xfrm>
            <a:off x="609600" y="2895600"/>
            <a:ext cx="6705600" cy="1371600"/>
            <a:chOff x="384" y="1824"/>
            <a:chExt cx="4224" cy="864"/>
          </a:xfrm>
        </p:grpSpPr>
        <p:grpSp>
          <p:nvGrpSpPr>
            <p:cNvPr id="18" name="Group 364"/>
            <p:cNvGrpSpPr>
              <a:grpSpLocks/>
            </p:cNvGrpSpPr>
            <p:nvPr/>
          </p:nvGrpSpPr>
          <p:grpSpPr bwMode="auto">
            <a:xfrm>
              <a:off x="2880" y="1824"/>
              <a:ext cx="1728" cy="864"/>
              <a:chOff x="2880" y="1824"/>
              <a:chExt cx="1728" cy="864"/>
            </a:xfrm>
          </p:grpSpPr>
          <p:grpSp>
            <p:nvGrpSpPr>
              <p:cNvPr id="19" name="Group 365"/>
              <p:cNvGrpSpPr>
                <a:grpSpLocks/>
              </p:cNvGrpSpPr>
              <p:nvPr/>
            </p:nvGrpSpPr>
            <p:grpSpPr bwMode="auto">
              <a:xfrm>
                <a:off x="2880" y="1824"/>
                <a:ext cx="192" cy="864"/>
                <a:chOff x="2016" y="2688"/>
                <a:chExt cx="192" cy="864"/>
              </a:xfrm>
            </p:grpSpPr>
            <p:sp>
              <p:nvSpPr>
                <p:cNvPr id="109613" name="Rectangle 366"/>
                <p:cNvSpPr>
                  <a:spLocks noChangeArrowheads="1"/>
                </p:cNvSpPr>
                <p:nvPr/>
              </p:nvSpPr>
              <p:spPr bwMode="auto">
                <a:xfrm>
                  <a:off x="2016" y="3408"/>
                  <a:ext cx="192" cy="144"/>
                </a:xfrm>
                <a:prstGeom prst="rect">
                  <a:avLst/>
                </a:prstGeom>
                <a:solidFill>
                  <a:srgbClr val="FF8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>
                    <a:lnSpc>
                      <a:spcPct val="108000"/>
                    </a:lnSpc>
                    <a:buClr>
                      <a:srgbClr val="000000"/>
                    </a:buClr>
                    <a:buSzPct val="100000"/>
                    <a:buFont typeface="Arial" charset="0"/>
                    <a:buNone/>
                  </a:pPr>
                  <a:endParaRPr lang="en-US" sz="1800"/>
                </a:p>
              </p:txBody>
            </p:sp>
            <p:sp>
              <p:nvSpPr>
                <p:cNvPr id="109614" name="Rectangle 367"/>
                <p:cNvSpPr>
                  <a:spLocks noChangeArrowheads="1"/>
                </p:cNvSpPr>
                <p:nvPr/>
              </p:nvSpPr>
              <p:spPr bwMode="auto">
                <a:xfrm>
                  <a:off x="2016" y="3120"/>
                  <a:ext cx="192" cy="144"/>
                </a:xfrm>
                <a:prstGeom prst="rect">
                  <a:avLst/>
                </a:prstGeom>
                <a:solidFill>
                  <a:srgbClr val="FF8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>
                    <a:lnSpc>
                      <a:spcPct val="108000"/>
                    </a:lnSpc>
                    <a:buClr>
                      <a:srgbClr val="000000"/>
                    </a:buClr>
                    <a:buSzPct val="100000"/>
                    <a:buFont typeface="Arial" charset="0"/>
                    <a:buNone/>
                  </a:pPr>
                  <a:endParaRPr lang="en-US" sz="1800"/>
                </a:p>
              </p:txBody>
            </p:sp>
            <p:sp>
              <p:nvSpPr>
                <p:cNvPr id="109615" name="Rectangle 368"/>
                <p:cNvSpPr>
                  <a:spLocks noChangeArrowheads="1"/>
                </p:cNvSpPr>
                <p:nvPr/>
              </p:nvSpPr>
              <p:spPr bwMode="auto">
                <a:xfrm>
                  <a:off x="2016" y="2688"/>
                  <a:ext cx="192" cy="144"/>
                </a:xfrm>
                <a:prstGeom prst="rect">
                  <a:avLst/>
                </a:prstGeom>
                <a:solidFill>
                  <a:srgbClr val="FF8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>
                    <a:lnSpc>
                      <a:spcPct val="108000"/>
                    </a:lnSpc>
                    <a:buClr>
                      <a:srgbClr val="000000"/>
                    </a:buClr>
                    <a:buSzPct val="100000"/>
                    <a:buFont typeface="Arial" charset="0"/>
                    <a:buNone/>
                  </a:pPr>
                  <a:endParaRPr lang="en-US" sz="1800"/>
                </a:p>
              </p:txBody>
            </p:sp>
          </p:grpSp>
          <p:grpSp>
            <p:nvGrpSpPr>
              <p:cNvPr id="20" name="Group 369"/>
              <p:cNvGrpSpPr>
                <a:grpSpLocks/>
              </p:cNvGrpSpPr>
              <p:nvPr/>
            </p:nvGrpSpPr>
            <p:grpSpPr bwMode="auto">
              <a:xfrm>
                <a:off x="3456" y="1824"/>
                <a:ext cx="1152" cy="864"/>
                <a:chOff x="3456" y="1824"/>
                <a:chExt cx="1152" cy="864"/>
              </a:xfrm>
            </p:grpSpPr>
            <p:sp>
              <p:nvSpPr>
                <p:cNvPr id="109610" name="Rectangle 370"/>
                <p:cNvSpPr>
                  <a:spLocks noChangeArrowheads="1"/>
                </p:cNvSpPr>
                <p:nvPr/>
              </p:nvSpPr>
              <p:spPr bwMode="auto">
                <a:xfrm>
                  <a:off x="3456" y="2544"/>
                  <a:ext cx="192" cy="144"/>
                </a:xfrm>
                <a:prstGeom prst="rect">
                  <a:avLst/>
                </a:prstGeom>
                <a:solidFill>
                  <a:srgbClr val="B3B3B3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>
                    <a:lnSpc>
                      <a:spcPct val="108000"/>
                    </a:lnSpc>
                    <a:buClr>
                      <a:srgbClr val="000000"/>
                    </a:buClr>
                    <a:buSzPct val="100000"/>
                    <a:buFont typeface="Arial" charset="0"/>
                    <a:buNone/>
                  </a:pPr>
                  <a:endParaRPr lang="en-US" sz="1800"/>
                </a:p>
              </p:txBody>
            </p:sp>
            <p:sp>
              <p:nvSpPr>
                <p:cNvPr id="109611" name="Rectangle 371"/>
                <p:cNvSpPr>
                  <a:spLocks noChangeArrowheads="1"/>
                </p:cNvSpPr>
                <p:nvPr/>
              </p:nvSpPr>
              <p:spPr bwMode="auto">
                <a:xfrm>
                  <a:off x="3840" y="2256"/>
                  <a:ext cx="192" cy="144"/>
                </a:xfrm>
                <a:prstGeom prst="rect">
                  <a:avLst/>
                </a:prstGeom>
                <a:solidFill>
                  <a:srgbClr val="B3B3B3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>
                    <a:lnSpc>
                      <a:spcPct val="108000"/>
                    </a:lnSpc>
                    <a:buClr>
                      <a:srgbClr val="000000"/>
                    </a:buClr>
                    <a:buSzPct val="100000"/>
                    <a:buFont typeface="Arial" charset="0"/>
                    <a:buNone/>
                  </a:pPr>
                  <a:endParaRPr lang="en-US" sz="1800"/>
                </a:p>
              </p:txBody>
            </p:sp>
            <p:sp>
              <p:nvSpPr>
                <p:cNvPr id="109612" name="Rectangle 372"/>
                <p:cNvSpPr>
                  <a:spLocks noChangeArrowheads="1"/>
                </p:cNvSpPr>
                <p:nvPr/>
              </p:nvSpPr>
              <p:spPr bwMode="auto">
                <a:xfrm>
                  <a:off x="4416" y="1824"/>
                  <a:ext cx="192" cy="144"/>
                </a:xfrm>
                <a:prstGeom prst="rect">
                  <a:avLst/>
                </a:prstGeom>
                <a:solidFill>
                  <a:srgbClr val="B3B3B3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>
                    <a:lnSpc>
                      <a:spcPct val="108000"/>
                    </a:lnSpc>
                    <a:buClr>
                      <a:srgbClr val="000000"/>
                    </a:buClr>
                    <a:buSzPct val="100000"/>
                    <a:buFont typeface="Arial" charset="0"/>
                    <a:buNone/>
                  </a:pPr>
                  <a:endParaRPr lang="en-US" sz="1800"/>
                </a:p>
              </p:txBody>
            </p:sp>
          </p:grpSp>
        </p:grpSp>
        <p:grpSp>
          <p:nvGrpSpPr>
            <p:cNvPr id="21" name="Group 373"/>
            <p:cNvGrpSpPr>
              <a:grpSpLocks/>
            </p:cNvGrpSpPr>
            <p:nvPr/>
          </p:nvGrpSpPr>
          <p:grpSpPr bwMode="auto">
            <a:xfrm>
              <a:off x="384" y="1824"/>
              <a:ext cx="240" cy="864"/>
              <a:chOff x="384" y="1824"/>
              <a:chExt cx="240" cy="864"/>
            </a:xfrm>
          </p:grpSpPr>
          <p:sp>
            <p:nvSpPr>
              <p:cNvPr id="109605" name="Rectangle 374"/>
              <p:cNvSpPr>
                <a:spLocks noChangeArrowheads="1"/>
              </p:cNvSpPr>
              <p:nvPr/>
            </p:nvSpPr>
            <p:spPr bwMode="auto">
              <a:xfrm>
                <a:off x="384" y="2544"/>
                <a:ext cx="240" cy="144"/>
              </a:xfrm>
              <a:prstGeom prst="rect">
                <a:avLst/>
              </a:prstGeom>
              <a:solidFill>
                <a:srgbClr val="FF8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r" defTabSz="914400" eaLnBrk="0" hangingPunct="0"/>
                <a:r>
                  <a:rPr lang="en-US" sz="1000" b="1" dirty="0">
                    <a:latin typeface="Courier" charset="0"/>
                  </a:rPr>
                  <a:t>5</a:t>
                </a:r>
                <a:endParaRPr lang="en-US" sz="1000" b="1" dirty="0"/>
              </a:p>
            </p:txBody>
          </p:sp>
          <p:sp>
            <p:nvSpPr>
              <p:cNvPr id="109606" name="Rectangle 375"/>
              <p:cNvSpPr>
                <a:spLocks noChangeArrowheads="1"/>
              </p:cNvSpPr>
              <p:nvPr/>
            </p:nvSpPr>
            <p:spPr bwMode="auto">
              <a:xfrm>
                <a:off x="384" y="2256"/>
                <a:ext cx="240" cy="144"/>
              </a:xfrm>
              <a:prstGeom prst="rect">
                <a:avLst/>
              </a:prstGeom>
              <a:solidFill>
                <a:srgbClr val="FF8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r" defTabSz="914400" eaLnBrk="0" hangingPunct="0"/>
                <a:r>
                  <a:rPr lang="en-US" sz="1000" b="1" dirty="0">
                    <a:latin typeface="Courier" charset="0"/>
                  </a:rPr>
                  <a:t>7</a:t>
                </a:r>
                <a:endParaRPr lang="en-US" sz="1000" b="1" dirty="0"/>
              </a:p>
            </p:txBody>
          </p:sp>
          <p:sp>
            <p:nvSpPr>
              <p:cNvPr id="109607" name="Rectangle 376"/>
              <p:cNvSpPr>
                <a:spLocks noChangeArrowheads="1"/>
              </p:cNvSpPr>
              <p:nvPr/>
            </p:nvSpPr>
            <p:spPr bwMode="auto">
              <a:xfrm>
                <a:off x="384" y="1824"/>
                <a:ext cx="240" cy="144"/>
              </a:xfrm>
              <a:prstGeom prst="rect">
                <a:avLst/>
              </a:prstGeom>
              <a:solidFill>
                <a:srgbClr val="FF8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r" defTabSz="914400" eaLnBrk="0" hangingPunct="0"/>
                <a:r>
                  <a:rPr lang="en-US" sz="1000" b="1" dirty="0" smtClean="0">
                    <a:latin typeface="Courier" charset="0"/>
                  </a:rPr>
                  <a:t>10</a:t>
                </a:r>
                <a:endParaRPr lang="en-US" sz="1000" b="1" dirty="0"/>
              </a:p>
            </p:txBody>
          </p:sp>
        </p:grpSp>
      </p:grpSp>
      <p:grpSp>
        <p:nvGrpSpPr>
          <p:cNvPr id="22" name="Group 377"/>
          <p:cNvGrpSpPr>
            <a:grpSpLocks/>
          </p:cNvGrpSpPr>
          <p:nvPr/>
        </p:nvGrpSpPr>
        <p:grpSpPr bwMode="auto">
          <a:xfrm>
            <a:off x="609600" y="2209800"/>
            <a:ext cx="7620000" cy="685800"/>
            <a:chOff x="384" y="1392"/>
            <a:chExt cx="4800" cy="432"/>
          </a:xfrm>
        </p:grpSpPr>
        <p:grpSp>
          <p:nvGrpSpPr>
            <p:cNvPr id="23" name="Group 378"/>
            <p:cNvGrpSpPr>
              <a:grpSpLocks/>
            </p:cNvGrpSpPr>
            <p:nvPr/>
          </p:nvGrpSpPr>
          <p:grpSpPr bwMode="auto">
            <a:xfrm>
              <a:off x="3072" y="1392"/>
              <a:ext cx="2112" cy="432"/>
              <a:chOff x="3072" y="1392"/>
              <a:chExt cx="2112" cy="432"/>
            </a:xfrm>
          </p:grpSpPr>
          <p:grpSp>
            <p:nvGrpSpPr>
              <p:cNvPr id="24" name="Group 379"/>
              <p:cNvGrpSpPr>
                <a:grpSpLocks/>
              </p:cNvGrpSpPr>
              <p:nvPr/>
            </p:nvGrpSpPr>
            <p:grpSpPr bwMode="auto">
              <a:xfrm>
                <a:off x="3072" y="1392"/>
                <a:ext cx="192" cy="432"/>
                <a:chOff x="3072" y="1392"/>
                <a:chExt cx="192" cy="432"/>
              </a:xfrm>
            </p:grpSpPr>
            <p:sp>
              <p:nvSpPr>
                <p:cNvPr id="109601" name="Rectangle 380"/>
                <p:cNvSpPr>
                  <a:spLocks noChangeArrowheads="1"/>
                </p:cNvSpPr>
                <p:nvPr/>
              </p:nvSpPr>
              <p:spPr bwMode="auto">
                <a:xfrm>
                  <a:off x="3072" y="1680"/>
                  <a:ext cx="192" cy="144"/>
                </a:xfrm>
                <a:prstGeom prst="rect">
                  <a:avLst/>
                </a:prstGeom>
                <a:solidFill>
                  <a:srgbClr val="0080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>
                    <a:lnSpc>
                      <a:spcPct val="108000"/>
                    </a:lnSpc>
                    <a:buClr>
                      <a:srgbClr val="000000"/>
                    </a:buClr>
                    <a:buSzPct val="100000"/>
                    <a:buFont typeface="Arial" charset="0"/>
                    <a:buNone/>
                  </a:pPr>
                  <a:endParaRPr lang="en-US" sz="1800"/>
                </a:p>
              </p:txBody>
            </p:sp>
            <p:sp>
              <p:nvSpPr>
                <p:cNvPr id="109602" name="Rectangle 381"/>
                <p:cNvSpPr>
                  <a:spLocks noChangeArrowheads="1"/>
                </p:cNvSpPr>
                <p:nvPr/>
              </p:nvSpPr>
              <p:spPr bwMode="auto">
                <a:xfrm>
                  <a:off x="3072" y="1392"/>
                  <a:ext cx="192" cy="144"/>
                </a:xfrm>
                <a:prstGeom prst="rect">
                  <a:avLst/>
                </a:prstGeom>
                <a:solidFill>
                  <a:srgbClr val="0080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>
                    <a:lnSpc>
                      <a:spcPct val="108000"/>
                    </a:lnSpc>
                    <a:buClr>
                      <a:srgbClr val="000000"/>
                    </a:buClr>
                    <a:buSzPct val="100000"/>
                    <a:buFont typeface="Arial" charset="0"/>
                    <a:buNone/>
                  </a:pPr>
                  <a:endParaRPr lang="en-US" sz="1800"/>
                </a:p>
              </p:txBody>
            </p:sp>
          </p:grpSp>
          <p:grpSp>
            <p:nvGrpSpPr>
              <p:cNvPr id="25" name="Group 382"/>
              <p:cNvGrpSpPr>
                <a:grpSpLocks/>
              </p:cNvGrpSpPr>
              <p:nvPr/>
            </p:nvGrpSpPr>
            <p:grpSpPr bwMode="auto">
              <a:xfrm>
                <a:off x="4608" y="1392"/>
                <a:ext cx="576" cy="432"/>
                <a:chOff x="4608" y="1392"/>
                <a:chExt cx="576" cy="432"/>
              </a:xfrm>
            </p:grpSpPr>
            <p:sp>
              <p:nvSpPr>
                <p:cNvPr id="109599" name="Rectangle 383"/>
                <p:cNvSpPr>
                  <a:spLocks noChangeArrowheads="1"/>
                </p:cNvSpPr>
                <p:nvPr/>
              </p:nvSpPr>
              <p:spPr bwMode="auto">
                <a:xfrm>
                  <a:off x="4608" y="1680"/>
                  <a:ext cx="192" cy="144"/>
                </a:xfrm>
                <a:prstGeom prst="rect">
                  <a:avLst/>
                </a:prstGeom>
                <a:solidFill>
                  <a:srgbClr val="B3B3B3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>
                    <a:lnSpc>
                      <a:spcPct val="108000"/>
                    </a:lnSpc>
                    <a:buClr>
                      <a:srgbClr val="000000"/>
                    </a:buClr>
                    <a:buSzPct val="100000"/>
                    <a:buFont typeface="Arial" charset="0"/>
                    <a:buNone/>
                  </a:pPr>
                  <a:endParaRPr lang="en-US" sz="1800"/>
                </a:p>
              </p:txBody>
            </p:sp>
            <p:sp>
              <p:nvSpPr>
                <p:cNvPr id="109600" name="Rectangle 384"/>
                <p:cNvSpPr>
                  <a:spLocks noChangeArrowheads="1"/>
                </p:cNvSpPr>
                <p:nvPr/>
              </p:nvSpPr>
              <p:spPr bwMode="auto">
                <a:xfrm>
                  <a:off x="4992" y="1392"/>
                  <a:ext cx="192" cy="144"/>
                </a:xfrm>
                <a:prstGeom prst="rect">
                  <a:avLst/>
                </a:prstGeom>
                <a:solidFill>
                  <a:srgbClr val="B3B3B3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>
                    <a:lnSpc>
                      <a:spcPct val="108000"/>
                    </a:lnSpc>
                    <a:buClr>
                      <a:srgbClr val="000000"/>
                    </a:buClr>
                    <a:buSzPct val="100000"/>
                    <a:buFont typeface="Arial" charset="0"/>
                    <a:buNone/>
                  </a:pPr>
                  <a:endParaRPr lang="en-US" sz="1800"/>
                </a:p>
              </p:txBody>
            </p:sp>
          </p:grpSp>
        </p:grpSp>
        <p:grpSp>
          <p:nvGrpSpPr>
            <p:cNvPr id="26" name="Group 385"/>
            <p:cNvGrpSpPr>
              <a:grpSpLocks/>
            </p:cNvGrpSpPr>
            <p:nvPr/>
          </p:nvGrpSpPr>
          <p:grpSpPr bwMode="auto">
            <a:xfrm>
              <a:off x="384" y="1392"/>
              <a:ext cx="240" cy="432"/>
              <a:chOff x="384" y="1392"/>
              <a:chExt cx="240" cy="432"/>
            </a:xfrm>
          </p:grpSpPr>
          <p:sp>
            <p:nvSpPr>
              <p:cNvPr id="109595" name="Rectangle 386"/>
              <p:cNvSpPr>
                <a:spLocks noChangeArrowheads="1"/>
              </p:cNvSpPr>
              <p:nvPr/>
            </p:nvSpPr>
            <p:spPr bwMode="auto">
              <a:xfrm>
                <a:off x="384" y="1392"/>
                <a:ext cx="240" cy="144"/>
              </a:xfrm>
              <a:prstGeom prst="rect">
                <a:avLst/>
              </a:prstGeom>
              <a:solidFill>
                <a:srgbClr val="008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r" defTabSz="914400" eaLnBrk="0" hangingPunct="0"/>
                <a:r>
                  <a:rPr lang="en-US" sz="1000" b="1" dirty="0" smtClean="0">
                    <a:latin typeface="Courier" charset="0"/>
                  </a:rPr>
                  <a:t>13</a:t>
                </a:r>
                <a:endParaRPr lang="en-US" sz="1000" b="1" dirty="0"/>
              </a:p>
            </p:txBody>
          </p:sp>
          <p:sp>
            <p:nvSpPr>
              <p:cNvPr id="109596" name="Rectangle 387"/>
              <p:cNvSpPr>
                <a:spLocks noChangeArrowheads="1"/>
              </p:cNvSpPr>
              <p:nvPr/>
            </p:nvSpPr>
            <p:spPr bwMode="auto">
              <a:xfrm>
                <a:off x="384" y="1680"/>
                <a:ext cx="240" cy="144"/>
              </a:xfrm>
              <a:prstGeom prst="rect">
                <a:avLst/>
              </a:prstGeom>
              <a:solidFill>
                <a:srgbClr val="008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r" defTabSz="914400" eaLnBrk="0" hangingPunct="0"/>
                <a:r>
                  <a:rPr lang="en-US" sz="1000" b="1" dirty="0" smtClean="0">
                    <a:latin typeface="Courier" charset="0"/>
                  </a:rPr>
                  <a:t>11</a:t>
                </a:r>
                <a:endParaRPr lang="en-US" sz="1000" b="1" dirty="0"/>
              </a:p>
            </p:txBody>
          </p:sp>
        </p:grpSp>
      </p:grpSp>
      <p:grpSp>
        <p:nvGrpSpPr>
          <p:cNvPr id="27" name="Group 388"/>
          <p:cNvGrpSpPr>
            <a:grpSpLocks/>
          </p:cNvGrpSpPr>
          <p:nvPr/>
        </p:nvGrpSpPr>
        <p:grpSpPr bwMode="auto">
          <a:xfrm>
            <a:off x="3962400" y="2209800"/>
            <a:ext cx="1524000" cy="3200400"/>
            <a:chOff x="2496" y="1392"/>
            <a:chExt cx="960" cy="2016"/>
          </a:xfrm>
        </p:grpSpPr>
        <p:sp>
          <p:nvSpPr>
            <p:cNvPr id="109579" name="Rectangle 389"/>
            <p:cNvSpPr>
              <a:spLocks noChangeArrowheads="1"/>
            </p:cNvSpPr>
            <p:nvPr/>
          </p:nvSpPr>
          <p:spPr bwMode="auto">
            <a:xfrm>
              <a:off x="2496" y="3264"/>
              <a:ext cx="192" cy="144"/>
            </a:xfrm>
            <a:prstGeom prst="rect">
              <a:avLst/>
            </a:prstGeom>
            <a:solidFill>
              <a:srgbClr val="8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lnSpc>
                  <a:spcPct val="108000"/>
                </a:lnSpc>
                <a:buClr>
                  <a:srgbClr val="000000"/>
                </a:buClr>
                <a:buSzPct val="100000"/>
                <a:buFont typeface="Arial" charset="0"/>
                <a:buNone/>
              </a:pPr>
              <a:endParaRPr lang="en-US" sz="1800"/>
            </a:p>
          </p:txBody>
        </p:sp>
        <p:sp>
          <p:nvSpPr>
            <p:cNvPr id="109580" name="Rectangle 390"/>
            <p:cNvSpPr>
              <a:spLocks noChangeArrowheads="1"/>
            </p:cNvSpPr>
            <p:nvPr/>
          </p:nvSpPr>
          <p:spPr bwMode="auto">
            <a:xfrm>
              <a:off x="2496" y="3120"/>
              <a:ext cx="192" cy="144"/>
            </a:xfrm>
            <a:prstGeom prst="rect">
              <a:avLst/>
            </a:prstGeom>
            <a:solidFill>
              <a:srgbClr val="8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lnSpc>
                  <a:spcPct val="108000"/>
                </a:lnSpc>
                <a:buClr>
                  <a:srgbClr val="000000"/>
                </a:buClr>
                <a:buSzPct val="100000"/>
                <a:buFont typeface="Arial" charset="0"/>
                <a:buNone/>
              </a:pPr>
              <a:endParaRPr lang="en-US" sz="1800"/>
            </a:p>
          </p:txBody>
        </p:sp>
        <p:sp>
          <p:nvSpPr>
            <p:cNvPr id="109581" name="Rectangle 391"/>
            <p:cNvSpPr>
              <a:spLocks noChangeArrowheads="1"/>
            </p:cNvSpPr>
            <p:nvPr/>
          </p:nvSpPr>
          <p:spPr bwMode="auto">
            <a:xfrm>
              <a:off x="2496" y="2976"/>
              <a:ext cx="192" cy="144"/>
            </a:xfrm>
            <a:prstGeom prst="rect">
              <a:avLst/>
            </a:prstGeom>
            <a:solidFill>
              <a:srgbClr val="8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lnSpc>
                  <a:spcPct val="108000"/>
                </a:lnSpc>
                <a:buClr>
                  <a:srgbClr val="000000"/>
                </a:buClr>
                <a:buSzPct val="100000"/>
                <a:buFont typeface="Arial" charset="0"/>
                <a:buNone/>
              </a:pPr>
              <a:endParaRPr lang="en-US" sz="1800"/>
            </a:p>
          </p:txBody>
        </p:sp>
        <p:sp>
          <p:nvSpPr>
            <p:cNvPr id="109582" name="Rectangle 392"/>
            <p:cNvSpPr>
              <a:spLocks noChangeArrowheads="1"/>
            </p:cNvSpPr>
            <p:nvPr/>
          </p:nvSpPr>
          <p:spPr bwMode="auto">
            <a:xfrm>
              <a:off x="2496" y="2832"/>
              <a:ext cx="192" cy="144"/>
            </a:xfrm>
            <a:prstGeom prst="rect">
              <a:avLst/>
            </a:prstGeom>
            <a:solidFill>
              <a:srgbClr val="8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lnSpc>
                  <a:spcPct val="108000"/>
                </a:lnSpc>
                <a:buClr>
                  <a:srgbClr val="000000"/>
                </a:buClr>
                <a:buSzPct val="100000"/>
                <a:buFont typeface="Arial" charset="0"/>
                <a:buNone/>
              </a:pPr>
              <a:endParaRPr lang="en-US" sz="1800"/>
            </a:p>
          </p:txBody>
        </p:sp>
        <p:sp>
          <p:nvSpPr>
            <p:cNvPr id="109583" name="Rectangle 393"/>
            <p:cNvSpPr>
              <a:spLocks noChangeArrowheads="1"/>
            </p:cNvSpPr>
            <p:nvPr/>
          </p:nvSpPr>
          <p:spPr bwMode="auto">
            <a:xfrm>
              <a:off x="2688" y="2688"/>
              <a:ext cx="192" cy="144"/>
            </a:xfrm>
            <a:prstGeom prst="rect">
              <a:avLst/>
            </a:prstGeom>
            <a:solidFill>
              <a:srgbClr val="8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lnSpc>
                  <a:spcPct val="108000"/>
                </a:lnSpc>
                <a:buClr>
                  <a:srgbClr val="000000"/>
                </a:buClr>
                <a:buSzPct val="100000"/>
                <a:buFont typeface="Arial" charset="0"/>
                <a:buNone/>
              </a:pPr>
              <a:endParaRPr lang="en-US" sz="1800"/>
            </a:p>
          </p:txBody>
        </p:sp>
        <p:sp>
          <p:nvSpPr>
            <p:cNvPr id="109584" name="Rectangle 394"/>
            <p:cNvSpPr>
              <a:spLocks noChangeArrowheads="1"/>
            </p:cNvSpPr>
            <p:nvPr/>
          </p:nvSpPr>
          <p:spPr bwMode="auto">
            <a:xfrm>
              <a:off x="2688" y="2400"/>
              <a:ext cx="192" cy="144"/>
            </a:xfrm>
            <a:prstGeom prst="rect">
              <a:avLst/>
            </a:prstGeom>
            <a:solidFill>
              <a:srgbClr val="8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lnSpc>
                  <a:spcPct val="108000"/>
                </a:lnSpc>
                <a:buClr>
                  <a:srgbClr val="000000"/>
                </a:buClr>
                <a:buSzPct val="100000"/>
                <a:buFont typeface="Arial" charset="0"/>
                <a:buNone/>
              </a:pPr>
              <a:endParaRPr lang="en-US" sz="1800"/>
            </a:p>
          </p:txBody>
        </p:sp>
        <p:sp>
          <p:nvSpPr>
            <p:cNvPr id="109585" name="Rectangle 395"/>
            <p:cNvSpPr>
              <a:spLocks noChangeArrowheads="1"/>
            </p:cNvSpPr>
            <p:nvPr/>
          </p:nvSpPr>
          <p:spPr bwMode="auto">
            <a:xfrm>
              <a:off x="2688" y="2112"/>
              <a:ext cx="192" cy="144"/>
            </a:xfrm>
            <a:prstGeom prst="rect">
              <a:avLst/>
            </a:prstGeom>
            <a:solidFill>
              <a:srgbClr val="8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lnSpc>
                  <a:spcPct val="108000"/>
                </a:lnSpc>
                <a:buClr>
                  <a:srgbClr val="000000"/>
                </a:buClr>
                <a:buSzPct val="100000"/>
                <a:buFont typeface="Arial" charset="0"/>
                <a:buNone/>
              </a:pPr>
              <a:endParaRPr lang="en-US" sz="1800"/>
            </a:p>
          </p:txBody>
        </p:sp>
        <p:sp>
          <p:nvSpPr>
            <p:cNvPr id="109586" name="Rectangle 396"/>
            <p:cNvSpPr>
              <a:spLocks noChangeArrowheads="1"/>
            </p:cNvSpPr>
            <p:nvPr/>
          </p:nvSpPr>
          <p:spPr bwMode="auto">
            <a:xfrm>
              <a:off x="2688" y="1968"/>
              <a:ext cx="192" cy="144"/>
            </a:xfrm>
            <a:prstGeom prst="rect">
              <a:avLst/>
            </a:prstGeom>
            <a:solidFill>
              <a:srgbClr val="8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lnSpc>
                  <a:spcPct val="108000"/>
                </a:lnSpc>
                <a:buClr>
                  <a:srgbClr val="000000"/>
                </a:buClr>
                <a:buSzPct val="100000"/>
                <a:buFont typeface="Arial" charset="0"/>
                <a:buNone/>
              </a:pPr>
              <a:endParaRPr lang="en-US" sz="1800"/>
            </a:p>
          </p:txBody>
        </p:sp>
        <p:sp>
          <p:nvSpPr>
            <p:cNvPr id="109587" name="Rectangle 397"/>
            <p:cNvSpPr>
              <a:spLocks noChangeArrowheads="1"/>
            </p:cNvSpPr>
            <p:nvPr/>
          </p:nvSpPr>
          <p:spPr bwMode="auto">
            <a:xfrm>
              <a:off x="2880" y="2544"/>
              <a:ext cx="192" cy="144"/>
            </a:xfrm>
            <a:prstGeom prst="rect">
              <a:avLst/>
            </a:prstGeom>
            <a:solidFill>
              <a:srgbClr val="8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lnSpc>
                  <a:spcPct val="108000"/>
                </a:lnSpc>
                <a:buClr>
                  <a:srgbClr val="000000"/>
                </a:buClr>
                <a:buSzPct val="100000"/>
                <a:buFont typeface="Arial" charset="0"/>
                <a:buNone/>
              </a:pPr>
              <a:endParaRPr lang="en-US" sz="1800"/>
            </a:p>
          </p:txBody>
        </p:sp>
        <p:sp>
          <p:nvSpPr>
            <p:cNvPr id="109588" name="Rectangle 398"/>
            <p:cNvSpPr>
              <a:spLocks noChangeArrowheads="1"/>
            </p:cNvSpPr>
            <p:nvPr/>
          </p:nvSpPr>
          <p:spPr bwMode="auto">
            <a:xfrm>
              <a:off x="2880" y="2256"/>
              <a:ext cx="192" cy="144"/>
            </a:xfrm>
            <a:prstGeom prst="rect">
              <a:avLst/>
            </a:prstGeom>
            <a:solidFill>
              <a:srgbClr val="8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lnSpc>
                  <a:spcPct val="108000"/>
                </a:lnSpc>
                <a:buClr>
                  <a:srgbClr val="000000"/>
                </a:buClr>
                <a:buSzPct val="100000"/>
                <a:buFont typeface="Arial" charset="0"/>
                <a:buNone/>
              </a:pPr>
              <a:endParaRPr lang="en-US" sz="1800"/>
            </a:p>
          </p:txBody>
        </p:sp>
        <p:sp>
          <p:nvSpPr>
            <p:cNvPr id="109589" name="Rectangle 399"/>
            <p:cNvSpPr>
              <a:spLocks noChangeArrowheads="1"/>
            </p:cNvSpPr>
            <p:nvPr/>
          </p:nvSpPr>
          <p:spPr bwMode="auto">
            <a:xfrm>
              <a:off x="2880" y="1824"/>
              <a:ext cx="192" cy="144"/>
            </a:xfrm>
            <a:prstGeom prst="rect">
              <a:avLst/>
            </a:prstGeom>
            <a:solidFill>
              <a:srgbClr val="8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lnSpc>
                  <a:spcPct val="108000"/>
                </a:lnSpc>
                <a:buClr>
                  <a:srgbClr val="000000"/>
                </a:buClr>
                <a:buSzPct val="100000"/>
                <a:buFont typeface="Arial" charset="0"/>
                <a:buNone/>
              </a:pPr>
              <a:endParaRPr lang="en-US" sz="1800"/>
            </a:p>
          </p:txBody>
        </p:sp>
        <p:sp>
          <p:nvSpPr>
            <p:cNvPr id="109590" name="Rectangle 400"/>
            <p:cNvSpPr>
              <a:spLocks noChangeArrowheads="1"/>
            </p:cNvSpPr>
            <p:nvPr/>
          </p:nvSpPr>
          <p:spPr bwMode="auto">
            <a:xfrm>
              <a:off x="3264" y="1536"/>
              <a:ext cx="192" cy="144"/>
            </a:xfrm>
            <a:prstGeom prst="rect">
              <a:avLst/>
            </a:prstGeom>
            <a:solidFill>
              <a:srgbClr val="8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lnSpc>
                  <a:spcPct val="108000"/>
                </a:lnSpc>
                <a:buClr>
                  <a:srgbClr val="000000"/>
                </a:buClr>
                <a:buSzPct val="100000"/>
                <a:buFont typeface="Arial" charset="0"/>
                <a:buNone/>
              </a:pPr>
              <a:endParaRPr lang="en-US" sz="1800"/>
            </a:p>
          </p:txBody>
        </p:sp>
        <p:sp>
          <p:nvSpPr>
            <p:cNvPr id="109591" name="Rectangle 401"/>
            <p:cNvSpPr>
              <a:spLocks noChangeArrowheads="1"/>
            </p:cNvSpPr>
            <p:nvPr/>
          </p:nvSpPr>
          <p:spPr bwMode="auto">
            <a:xfrm>
              <a:off x="3072" y="1392"/>
              <a:ext cx="192" cy="144"/>
            </a:xfrm>
            <a:prstGeom prst="rect">
              <a:avLst/>
            </a:prstGeom>
            <a:solidFill>
              <a:srgbClr val="8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lnSpc>
                  <a:spcPct val="108000"/>
                </a:lnSpc>
                <a:buClr>
                  <a:srgbClr val="000000"/>
                </a:buClr>
                <a:buSzPct val="100000"/>
                <a:buFont typeface="Arial" charset="0"/>
                <a:buNone/>
              </a:pPr>
              <a:endParaRPr lang="en-US" sz="1800"/>
            </a:p>
          </p:txBody>
        </p:sp>
        <p:sp>
          <p:nvSpPr>
            <p:cNvPr id="109592" name="Rectangle 402"/>
            <p:cNvSpPr>
              <a:spLocks noChangeArrowheads="1"/>
            </p:cNvSpPr>
            <p:nvPr/>
          </p:nvSpPr>
          <p:spPr bwMode="auto">
            <a:xfrm>
              <a:off x="3072" y="1680"/>
              <a:ext cx="192" cy="144"/>
            </a:xfrm>
            <a:prstGeom prst="rect">
              <a:avLst/>
            </a:prstGeom>
            <a:solidFill>
              <a:srgbClr val="8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lnSpc>
                  <a:spcPct val="108000"/>
                </a:lnSpc>
                <a:buClr>
                  <a:srgbClr val="000000"/>
                </a:buClr>
                <a:buSzPct val="100000"/>
                <a:buFont typeface="Arial" charset="0"/>
                <a:buNone/>
              </a:pPr>
              <a:endParaRPr lang="en-US" sz="1800"/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77800"/>
            <a:ext cx="5956300" cy="1143000"/>
          </a:xfrm>
        </p:spPr>
        <p:txBody>
          <a:bodyPr/>
          <a:lstStyle/>
          <a:p>
            <a:r>
              <a:rPr lang="en-US" dirty="0" smtClean="0"/>
              <a:t>Video</a:t>
            </a:r>
            <a:endParaRPr lang="en-US" dirty="0"/>
          </a:p>
        </p:txBody>
      </p:sp>
      <p:pic>
        <p:nvPicPr>
          <p:cNvPr id="3" name="parameter.avi">
            <a:hlinkClick r:id="" action="ppaction://media"/>
          </p:cNvPr>
          <p:cNvPicPr/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1111250" y="278780"/>
            <a:ext cx="6711950" cy="589342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93700" y="6180435"/>
            <a:ext cx="5987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 smtClean="0"/>
              <a:t>Details: Price, </a:t>
            </a:r>
            <a:r>
              <a:rPr lang="en-US" sz="1800" i="1" dirty="0" err="1" smtClean="0"/>
              <a:t>Giacomoni</a:t>
            </a:r>
            <a:r>
              <a:rPr lang="en-US" sz="1800" i="1" dirty="0" smtClean="0"/>
              <a:t>, and </a:t>
            </a:r>
            <a:r>
              <a:rPr lang="en-US" sz="1800" i="1" dirty="0" err="1" smtClean="0"/>
              <a:t>Vachharajani</a:t>
            </a:r>
            <a:r>
              <a:rPr lang="en-US" sz="1800" i="1" dirty="0" smtClean="0"/>
              <a:t> PACT 2008</a:t>
            </a:r>
            <a:endParaRPr lang="en-US" sz="1800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Trace BDD </a:t>
            </a:r>
            <a:r>
              <a:rPr lang="en-US" dirty="0"/>
              <a:t>Construction</a:t>
            </a:r>
          </a:p>
        </p:txBody>
      </p:sp>
      <p:sp>
        <p:nvSpPr>
          <p:cNvPr id="85" name="Text Box 40"/>
          <p:cNvSpPr txBox="1">
            <a:spLocks noChangeArrowheads="1"/>
          </p:cNvSpPr>
          <p:nvPr/>
        </p:nvSpPr>
        <p:spPr bwMode="auto">
          <a:xfrm>
            <a:off x="6399934" y="5179002"/>
            <a:ext cx="1731471" cy="5519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defTabSz="914400">
              <a:lnSpc>
                <a:spcPct val="108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2800" dirty="0" smtClean="0"/>
              <a:t>f</a:t>
            </a:r>
            <a:r>
              <a:rPr lang="en-US" sz="2800" baseline="-25000" dirty="0" smtClean="0"/>
              <a:t>d0  </a:t>
            </a:r>
            <a:r>
              <a:rPr lang="en-US" sz="2800" dirty="0"/>
              <a:t>= </a:t>
            </a:r>
            <a:r>
              <a:rPr lang="en-US" sz="2800" dirty="0" smtClean="0"/>
              <a:t>(0,0)</a:t>
            </a:r>
            <a:endParaRPr lang="en-US" sz="2800" dirty="0"/>
          </a:p>
        </p:txBody>
      </p:sp>
      <p:grpSp>
        <p:nvGrpSpPr>
          <p:cNvPr id="607" name="Group 606"/>
          <p:cNvGrpSpPr/>
          <p:nvPr/>
        </p:nvGrpSpPr>
        <p:grpSpPr>
          <a:xfrm>
            <a:off x="266700" y="1473200"/>
            <a:ext cx="4953000" cy="3886200"/>
            <a:chOff x="3581400" y="1752600"/>
            <a:chExt cx="4953000" cy="3886200"/>
          </a:xfrm>
        </p:grpSpPr>
        <p:sp>
          <p:nvSpPr>
            <p:cNvPr id="608" name="Rectangle 36"/>
            <p:cNvSpPr>
              <a:spLocks noChangeArrowheads="1"/>
            </p:cNvSpPr>
            <p:nvPr/>
          </p:nvSpPr>
          <p:spPr bwMode="auto">
            <a:xfrm>
              <a:off x="3581400" y="1981200"/>
              <a:ext cx="3810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609" name="Rectangle 37"/>
            <p:cNvSpPr>
              <a:spLocks noChangeArrowheads="1"/>
            </p:cNvSpPr>
            <p:nvPr/>
          </p:nvSpPr>
          <p:spPr bwMode="auto">
            <a:xfrm>
              <a:off x="3581400" y="5181600"/>
              <a:ext cx="3810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r>
                <a:rPr lang="en-US" sz="1000" b="1" dirty="0">
                  <a:latin typeface="Courier" charset="0"/>
                </a:rPr>
                <a:t>0</a:t>
              </a:r>
              <a:endParaRPr lang="en-US" sz="2000" dirty="0">
                <a:latin typeface="Courier" charset="0"/>
              </a:endParaRPr>
            </a:p>
          </p:txBody>
        </p:sp>
        <p:sp>
          <p:nvSpPr>
            <p:cNvPr id="610" name="Rectangle 38"/>
            <p:cNvSpPr>
              <a:spLocks noChangeArrowheads="1"/>
            </p:cNvSpPr>
            <p:nvPr/>
          </p:nvSpPr>
          <p:spPr bwMode="auto">
            <a:xfrm>
              <a:off x="3581400" y="4953000"/>
              <a:ext cx="3810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r>
                <a:rPr lang="en-US" sz="1000" b="1" dirty="0">
                  <a:latin typeface="Courier" charset="0"/>
                </a:rPr>
                <a:t>1</a:t>
              </a:r>
              <a:endParaRPr lang="en-US" sz="2000" dirty="0">
                <a:latin typeface="Courier" charset="0"/>
              </a:endParaRPr>
            </a:p>
          </p:txBody>
        </p:sp>
        <p:sp>
          <p:nvSpPr>
            <p:cNvPr id="611" name="Rectangle 39"/>
            <p:cNvSpPr>
              <a:spLocks noChangeArrowheads="1"/>
            </p:cNvSpPr>
            <p:nvPr/>
          </p:nvSpPr>
          <p:spPr bwMode="auto">
            <a:xfrm>
              <a:off x="3581400" y="4724400"/>
              <a:ext cx="3810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r>
                <a:rPr lang="en-US" sz="1000" b="1" dirty="0">
                  <a:latin typeface="Courier" charset="0"/>
                </a:rPr>
                <a:t>2</a:t>
              </a:r>
              <a:endParaRPr lang="en-US" sz="2000" dirty="0">
                <a:latin typeface="Courier" charset="0"/>
              </a:endParaRPr>
            </a:p>
          </p:txBody>
        </p:sp>
        <p:sp>
          <p:nvSpPr>
            <p:cNvPr id="612" name="Rectangle 40"/>
            <p:cNvSpPr>
              <a:spLocks noChangeArrowheads="1"/>
            </p:cNvSpPr>
            <p:nvPr/>
          </p:nvSpPr>
          <p:spPr bwMode="auto">
            <a:xfrm>
              <a:off x="3581400" y="4495800"/>
              <a:ext cx="3810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r>
                <a:rPr lang="en-US" sz="1000" b="1" dirty="0">
                  <a:latin typeface="Courier" charset="0"/>
                </a:rPr>
                <a:t>3</a:t>
              </a:r>
              <a:endParaRPr lang="en-US" sz="2000" dirty="0">
                <a:latin typeface="Courier" charset="0"/>
              </a:endParaRPr>
            </a:p>
          </p:txBody>
        </p:sp>
        <p:sp>
          <p:nvSpPr>
            <p:cNvPr id="613" name="Rectangle 41"/>
            <p:cNvSpPr>
              <a:spLocks noChangeArrowheads="1"/>
            </p:cNvSpPr>
            <p:nvPr/>
          </p:nvSpPr>
          <p:spPr bwMode="auto">
            <a:xfrm>
              <a:off x="3581400" y="4267200"/>
              <a:ext cx="3810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r>
                <a:rPr lang="en-US" sz="1000" b="1" dirty="0">
                  <a:latin typeface="Courier" charset="0"/>
                </a:rPr>
                <a:t>4</a:t>
              </a:r>
              <a:endParaRPr lang="en-US" sz="2000" dirty="0">
                <a:latin typeface="Courier" charset="0"/>
              </a:endParaRPr>
            </a:p>
          </p:txBody>
        </p:sp>
        <p:sp>
          <p:nvSpPr>
            <p:cNvPr id="614" name="Rectangle 42"/>
            <p:cNvSpPr>
              <a:spLocks noChangeArrowheads="1"/>
            </p:cNvSpPr>
            <p:nvPr/>
          </p:nvSpPr>
          <p:spPr bwMode="auto">
            <a:xfrm>
              <a:off x="3581400" y="4038600"/>
              <a:ext cx="3810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r>
                <a:rPr lang="en-US" sz="1000" b="1" dirty="0">
                  <a:latin typeface="Courier" charset="0"/>
                </a:rPr>
                <a:t>5</a:t>
              </a:r>
              <a:endParaRPr lang="en-US" sz="2000" dirty="0">
                <a:latin typeface="Courier" charset="0"/>
              </a:endParaRPr>
            </a:p>
          </p:txBody>
        </p:sp>
        <p:sp>
          <p:nvSpPr>
            <p:cNvPr id="615" name="Rectangle 43"/>
            <p:cNvSpPr>
              <a:spLocks noChangeArrowheads="1"/>
            </p:cNvSpPr>
            <p:nvPr/>
          </p:nvSpPr>
          <p:spPr bwMode="auto">
            <a:xfrm>
              <a:off x="3581400" y="3810000"/>
              <a:ext cx="3810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r>
                <a:rPr lang="en-US" sz="1000" b="1" dirty="0">
                  <a:latin typeface="Courier" charset="0"/>
                </a:rPr>
                <a:t>6</a:t>
              </a:r>
              <a:endParaRPr lang="en-US" sz="2000" dirty="0">
                <a:latin typeface="Courier" charset="0"/>
              </a:endParaRPr>
            </a:p>
          </p:txBody>
        </p:sp>
        <p:sp>
          <p:nvSpPr>
            <p:cNvPr id="616" name="Rectangle 44"/>
            <p:cNvSpPr>
              <a:spLocks noChangeArrowheads="1"/>
            </p:cNvSpPr>
            <p:nvPr/>
          </p:nvSpPr>
          <p:spPr bwMode="auto">
            <a:xfrm>
              <a:off x="3581400" y="3581400"/>
              <a:ext cx="3810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r>
                <a:rPr lang="en-US" sz="1000" b="1" dirty="0">
                  <a:latin typeface="Courier" charset="0"/>
                </a:rPr>
                <a:t>7</a:t>
              </a:r>
              <a:endParaRPr lang="en-US" sz="2000" dirty="0">
                <a:latin typeface="Courier" charset="0"/>
              </a:endParaRPr>
            </a:p>
          </p:txBody>
        </p:sp>
        <p:sp>
          <p:nvSpPr>
            <p:cNvPr id="617" name="Rectangle 45"/>
            <p:cNvSpPr>
              <a:spLocks noChangeArrowheads="1"/>
            </p:cNvSpPr>
            <p:nvPr/>
          </p:nvSpPr>
          <p:spPr bwMode="auto">
            <a:xfrm>
              <a:off x="3581400" y="3352800"/>
              <a:ext cx="3810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r>
                <a:rPr lang="en-US" sz="1000" b="1" dirty="0">
                  <a:latin typeface="Courier" charset="0"/>
                </a:rPr>
                <a:t>8</a:t>
              </a:r>
              <a:endParaRPr lang="en-US" sz="2000" dirty="0">
                <a:latin typeface="Courier" charset="0"/>
              </a:endParaRPr>
            </a:p>
          </p:txBody>
        </p:sp>
        <p:sp>
          <p:nvSpPr>
            <p:cNvPr id="618" name="Rectangle 46"/>
            <p:cNvSpPr>
              <a:spLocks noChangeArrowheads="1"/>
            </p:cNvSpPr>
            <p:nvPr/>
          </p:nvSpPr>
          <p:spPr bwMode="auto">
            <a:xfrm>
              <a:off x="3581400" y="3124200"/>
              <a:ext cx="3810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r>
                <a:rPr lang="en-US" sz="1000" b="1" dirty="0" smtClean="0">
                  <a:latin typeface="Courier" charset="0"/>
                </a:rPr>
                <a:t>9</a:t>
              </a:r>
              <a:endParaRPr lang="en-US" sz="2000" dirty="0">
                <a:latin typeface="Courier" charset="0"/>
              </a:endParaRPr>
            </a:p>
          </p:txBody>
        </p:sp>
        <p:sp>
          <p:nvSpPr>
            <p:cNvPr id="619" name="Rectangle 47"/>
            <p:cNvSpPr>
              <a:spLocks noChangeArrowheads="1"/>
            </p:cNvSpPr>
            <p:nvPr/>
          </p:nvSpPr>
          <p:spPr bwMode="auto">
            <a:xfrm>
              <a:off x="3581400" y="2895600"/>
              <a:ext cx="3810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r>
                <a:rPr lang="en-US" sz="1000" b="1" dirty="0" smtClean="0">
                  <a:latin typeface="Courier" charset="0"/>
                </a:rPr>
                <a:t>10</a:t>
              </a:r>
              <a:endParaRPr lang="en-US" sz="2000" dirty="0">
                <a:latin typeface="Courier" charset="0"/>
              </a:endParaRPr>
            </a:p>
          </p:txBody>
        </p:sp>
        <p:sp>
          <p:nvSpPr>
            <p:cNvPr id="620" name="Rectangle 48"/>
            <p:cNvSpPr>
              <a:spLocks noChangeArrowheads="1"/>
            </p:cNvSpPr>
            <p:nvPr/>
          </p:nvSpPr>
          <p:spPr bwMode="auto">
            <a:xfrm>
              <a:off x="3581400" y="2667000"/>
              <a:ext cx="3810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r>
                <a:rPr lang="en-US" sz="1000" b="1" dirty="0" smtClean="0">
                  <a:latin typeface="Courier" charset="0"/>
                </a:rPr>
                <a:t>11</a:t>
              </a:r>
              <a:endParaRPr lang="en-US" sz="2000" dirty="0">
                <a:latin typeface="Courier" charset="0"/>
              </a:endParaRPr>
            </a:p>
          </p:txBody>
        </p:sp>
        <p:sp>
          <p:nvSpPr>
            <p:cNvPr id="621" name="Rectangle 49"/>
            <p:cNvSpPr>
              <a:spLocks noChangeArrowheads="1"/>
            </p:cNvSpPr>
            <p:nvPr/>
          </p:nvSpPr>
          <p:spPr bwMode="auto">
            <a:xfrm>
              <a:off x="3581400" y="2438400"/>
              <a:ext cx="3810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r>
                <a:rPr lang="en-US" sz="1000" b="1" dirty="0" smtClean="0">
                  <a:latin typeface="Courier" charset="0"/>
                </a:rPr>
                <a:t>12</a:t>
              </a:r>
              <a:endParaRPr lang="en-US" sz="2000" dirty="0">
                <a:latin typeface="Courier" charset="0"/>
              </a:endParaRPr>
            </a:p>
          </p:txBody>
        </p:sp>
        <p:sp>
          <p:nvSpPr>
            <p:cNvPr id="622" name="Rectangle 50"/>
            <p:cNvSpPr>
              <a:spLocks noChangeArrowheads="1"/>
            </p:cNvSpPr>
            <p:nvPr/>
          </p:nvSpPr>
          <p:spPr bwMode="auto">
            <a:xfrm>
              <a:off x="3581400" y="2209800"/>
              <a:ext cx="3810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r>
                <a:rPr lang="en-US" sz="1000" b="1" dirty="0" smtClean="0">
                  <a:latin typeface="Courier" charset="0"/>
                </a:rPr>
                <a:t>13</a:t>
              </a:r>
              <a:endParaRPr lang="en-US" sz="2000" dirty="0">
                <a:latin typeface="Courier" charset="0"/>
              </a:endParaRPr>
            </a:p>
          </p:txBody>
        </p:sp>
        <p:sp>
          <p:nvSpPr>
            <p:cNvPr id="623" name="Rectangle 51"/>
            <p:cNvSpPr>
              <a:spLocks noChangeArrowheads="1"/>
            </p:cNvSpPr>
            <p:nvPr/>
          </p:nvSpPr>
          <p:spPr bwMode="auto">
            <a:xfrm>
              <a:off x="3581400" y="1752600"/>
              <a:ext cx="3810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r>
                <a:rPr lang="en-US" sz="1000" b="1" dirty="0">
                  <a:latin typeface="Courier" charset="0"/>
                </a:rPr>
                <a:t>DIN</a:t>
              </a:r>
              <a:endParaRPr lang="en-US" sz="2000" dirty="0">
                <a:latin typeface="Courier" charset="0"/>
              </a:endParaRPr>
            </a:p>
          </p:txBody>
        </p:sp>
        <p:sp>
          <p:nvSpPr>
            <p:cNvPr id="624" name="Rectangle 68"/>
            <p:cNvSpPr>
              <a:spLocks noChangeArrowheads="1"/>
            </p:cNvSpPr>
            <p:nvPr/>
          </p:nvSpPr>
          <p:spPr bwMode="auto">
            <a:xfrm>
              <a:off x="3962400" y="1752600"/>
              <a:ext cx="45720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914400">
                <a:spcBef>
                  <a:spcPct val="20000"/>
                </a:spcBef>
              </a:pPr>
              <a:r>
                <a:rPr lang="en-US" sz="1000" b="1">
                  <a:latin typeface="Courier" charset="0"/>
                </a:rPr>
                <a:t>Ready Time</a:t>
              </a:r>
              <a:endParaRPr lang="en-US" sz="2000">
                <a:latin typeface="Courier" charset="0"/>
              </a:endParaRPr>
            </a:p>
          </p:txBody>
        </p:sp>
        <p:sp>
          <p:nvSpPr>
            <p:cNvPr id="625" name="Rectangle 69"/>
            <p:cNvSpPr>
              <a:spLocks noChangeArrowheads="1"/>
            </p:cNvSpPr>
            <p:nvPr/>
          </p:nvSpPr>
          <p:spPr bwMode="auto">
            <a:xfrm>
              <a:off x="3962400" y="1981200"/>
              <a:ext cx="3048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626" name="Rectangle 70"/>
            <p:cNvSpPr>
              <a:spLocks noChangeArrowheads="1"/>
            </p:cNvSpPr>
            <p:nvPr/>
          </p:nvSpPr>
          <p:spPr bwMode="auto">
            <a:xfrm>
              <a:off x="3962400" y="2209800"/>
              <a:ext cx="3048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627" name="Rectangle 71"/>
            <p:cNvSpPr>
              <a:spLocks noChangeArrowheads="1"/>
            </p:cNvSpPr>
            <p:nvPr/>
          </p:nvSpPr>
          <p:spPr bwMode="auto">
            <a:xfrm>
              <a:off x="3962400" y="2438400"/>
              <a:ext cx="3048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628" name="Rectangle 72"/>
            <p:cNvSpPr>
              <a:spLocks noChangeArrowheads="1"/>
            </p:cNvSpPr>
            <p:nvPr/>
          </p:nvSpPr>
          <p:spPr bwMode="auto">
            <a:xfrm>
              <a:off x="3962400" y="2667000"/>
              <a:ext cx="3048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629" name="Rectangle 73"/>
            <p:cNvSpPr>
              <a:spLocks noChangeArrowheads="1"/>
            </p:cNvSpPr>
            <p:nvPr/>
          </p:nvSpPr>
          <p:spPr bwMode="auto">
            <a:xfrm>
              <a:off x="3962400" y="2895600"/>
              <a:ext cx="3048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630" name="Rectangle 74"/>
            <p:cNvSpPr>
              <a:spLocks noChangeArrowheads="1"/>
            </p:cNvSpPr>
            <p:nvPr/>
          </p:nvSpPr>
          <p:spPr bwMode="auto">
            <a:xfrm>
              <a:off x="3962400" y="3124200"/>
              <a:ext cx="3048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631" name="Rectangle 75"/>
            <p:cNvSpPr>
              <a:spLocks noChangeArrowheads="1"/>
            </p:cNvSpPr>
            <p:nvPr/>
          </p:nvSpPr>
          <p:spPr bwMode="auto">
            <a:xfrm>
              <a:off x="3962400" y="3352800"/>
              <a:ext cx="3048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632" name="Rectangle 76"/>
            <p:cNvSpPr>
              <a:spLocks noChangeArrowheads="1"/>
            </p:cNvSpPr>
            <p:nvPr/>
          </p:nvSpPr>
          <p:spPr bwMode="auto">
            <a:xfrm>
              <a:off x="3962400" y="3581400"/>
              <a:ext cx="3048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633" name="Rectangle 77"/>
            <p:cNvSpPr>
              <a:spLocks noChangeArrowheads="1"/>
            </p:cNvSpPr>
            <p:nvPr/>
          </p:nvSpPr>
          <p:spPr bwMode="auto">
            <a:xfrm>
              <a:off x="3962400" y="3810000"/>
              <a:ext cx="3048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634" name="Rectangle 78"/>
            <p:cNvSpPr>
              <a:spLocks noChangeArrowheads="1"/>
            </p:cNvSpPr>
            <p:nvPr/>
          </p:nvSpPr>
          <p:spPr bwMode="auto">
            <a:xfrm>
              <a:off x="3962400" y="4038600"/>
              <a:ext cx="3048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635" name="Rectangle 79"/>
            <p:cNvSpPr>
              <a:spLocks noChangeArrowheads="1"/>
            </p:cNvSpPr>
            <p:nvPr/>
          </p:nvSpPr>
          <p:spPr bwMode="auto">
            <a:xfrm>
              <a:off x="3962400" y="4267200"/>
              <a:ext cx="3048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636" name="Rectangle 80"/>
            <p:cNvSpPr>
              <a:spLocks noChangeArrowheads="1"/>
            </p:cNvSpPr>
            <p:nvPr/>
          </p:nvSpPr>
          <p:spPr bwMode="auto">
            <a:xfrm>
              <a:off x="3962400" y="4495800"/>
              <a:ext cx="3048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637" name="Rectangle 81"/>
            <p:cNvSpPr>
              <a:spLocks noChangeArrowheads="1"/>
            </p:cNvSpPr>
            <p:nvPr/>
          </p:nvSpPr>
          <p:spPr bwMode="auto">
            <a:xfrm>
              <a:off x="3962400" y="4724400"/>
              <a:ext cx="3048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638" name="Rectangle 82"/>
            <p:cNvSpPr>
              <a:spLocks noChangeArrowheads="1"/>
            </p:cNvSpPr>
            <p:nvPr/>
          </p:nvSpPr>
          <p:spPr bwMode="auto">
            <a:xfrm>
              <a:off x="3962400" y="4953000"/>
              <a:ext cx="3048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639" name="Rectangle 83"/>
            <p:cNvSpPr>
              <a:spLocks noChangeArrowheads="1"/>
            </p:cNvSpPr>
            <p:nvPr/>
          </p:nvSpPr>
          <p:spPr bwMode="auto">
            <a:xfrm>
              <a:off x="3962400" y="5181600"/>
              <a:ext cx="3048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640" name="Rectangle 84"/>
            <p:cNvSpPr>
              <a:spLocks noChangeArrowheads="1"/>
            </p:cNvSpPr>
            <p:nvPr/>
          </p:nvSpPr>
          <p:spPr bwMode="auto">
            <a:xfrm>
              <a:off x="4267200" y="1981200"/>
              <a:ext cx="3048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641" name="Rectangle 85"/>
            <p:cNvSpPr>
              <a:spLocks noChangeArrowheads="1"/>
            </p:cNvSpPr>
            <p:nvPr/>
          </p:nvSpPr>
          <p:spPr bwMode="auto">
            <a:xfrm>
              <a:off x="4267200" y="2209800"/>
              <a:ext cx="3048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642" name="Rectangle 86"/>
            <p:cNvSpPr>
              <a:spLocks noChangeArrowheads="1"/>
            </p:cNvSpPr>
            <p:nvPr/>
          </p:nvSpPr>
          <p:spPr bwMode="auto">
            <a:xfrm>
              <a:off x="4267200" y="2438400"/>
              <a:ext cx="3048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643" name="Rectangle 87"/>
            <p:cNvSpPr>
              <a:spLocks noChangeArrowheads="1"/>
            </p:cNvSpPr>
            <p:nvPr/>
          </p:nvSpPr>
          <p:spPr bwMode="auto">
            <a:xfrm>
              <a:off x="4267200" y="2667000"/>
              <a:ext cx="3048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644" name="Rectangle 88"/>
            <p:cNvSpPr>
              <a:spLocks noChangeArrowheads="1"/>
            </p:cNvSpPr>
            <p:nvPr/>
          </p:nvSpPr>
          <p:spPr bwMode="auto">
            <a:xfrm>
              <a:off x="4267200" y="2895600"/>
              <a:ext cx="3048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645" name="Rectangle 89"/>
            <p:cNvSpPr>
              <a:spLocks noChangeArrowheads="1"/>
            </p:cNvSpPr>
            <p:nvPr/>
          </p:nvSpPr>
          <p:spPr bwMode="auto">
            <a:xfrm>
              <a:off x="4267200" y="3124200"/>
              <a:ext cx="3048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646" name="Rectangle 90"/>
            <p:cNvSpPr>
              <a:spLocks noChangeArrowheads="1"/>
            </p:cNvSpPr>
            <p:nvPr/>
          </p:nvSpPr>
          <p:spPr bwMode="auto">
            <a:xfrm>
              <a:off x="4267200" y="3352800"/>
              <a:ext cx="3048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647" name="Rectangle 91"/>
            <p:cNvSpPr>
              <a:spLocks noChangeArrowheads="1"/>
            </p:cNvSpPr>
            <p:nvPr/>
          </p:nvSpPr>
          <p:spPr bwMode="auto">
            <a:xfrm>
              <a:off x="4267200" y="3581400"/>
              <a:ext cx="3048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648" name="Rectangle 92"/>
            <p:cNvSpPr>
              <a:spLocks noChangeArrowheads="1"/>
            </p:cNvSpPr>
            <p:nvPr/>
          </p:nvSpPr>
          <p:spPr bwMode="auto">
            <a:xfrm>
              <a:off x="4267200" y="3810000"/>
              <a:ext cx="3048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649" name="Rectangle 93"/>
            <p:cNvSpPr>
              <a:spLocks noChangeArrowheads="1"/>
            </p:cNvSpPr>
            <p:nvPr/>
          </p:nvSpPr>
          <p:spPr bwMode="auto">
            <a:xfrm>
              <a:off x="4267200" y="4038600"/>
              <a:ext cx="3048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650" name="Rectangle 94"/>
            <p:cNvSpPr>
              <a:spLocks noChangeArrowheads="1"/>
            </p:cNvSpPr>
            <p:nvPr/>
          </p:nvSpPr>
          <p:spPr bwMode="auto">
            <a:xfrm>
              <a:off x="4267200" y="4267200"/>
              <a:ext cx="3048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651" name="Rectangle 95"/>
            <p:cNvSpPr>
              <a:spLocks noChangeArrowheads="1"/>
            </p:cNvSpPr>
            <p:nvPr/>
          </p:nvSpPr>
          <p:spPr bwMode="auto">
            <a:xfrm>
              <a:off x="4267200" y="4495800"/>
              <a:ext cx="3048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652" name="Rectangle 96"/>
            <p:cNvSpPr>
              <a:spLocks noChangeArrowheads="1"/>
            </p:cNvSpPr>
            <p:nvPr/>
          </p:nvSpPr>
          <p:spPr bwMode="auto">
            <a:xfrm>
              <a:off x="4267200" y="4724400"/>
              <a:ext cx="3048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653" name="Rectangle 97"/>
            <p:cNvSpPr>
              <a:spLocks noChangeArrowheads="1"/>
            </p:cNvSpPr>
            <p:nvPr/>
          </p:nvSpPr>
          <p:spPr bwMode="auto">
            <a:xfrm>
              <a:off x="4267200" y="4953000"/>
              <a:ext cx="3048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654" name="Rectangle 98"/>
            <p:cNvSpPr>
              <a:spLocks noChangeArrowheads="1"/>
            </p:cNvSpPr>
            <p:nvPr/>
          </p:nvSpPr>
          <p:spPr bwMode="auto">
            <a:xfrm>
              <a:off x="4267200" y="5181600"/>
              <a:ext cx="3048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655" name="Rectangle 99"/>
            <p:cNvSpPr>
              <a:spLocks noChangeArrowheads="1"/>
            </p:cNvSpPr>
            <p:nvPr/>
          </p:nvSpPr>
          <p:spPr bwMode="auto">
            <a:xfrm>
              <a:off x="4572000" y="1981200"/>
              <a:ext cx="3048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656" name="Rectangle 100"/>
            <p:cNvSpPr>
              <a:spLocks noChangeArrowheads="1"/>
            </p:cNvSpPr>
            <p:nvPr/>
          </p:nvSpPr>
          <p:spPr bwMode="auto">
            <a:xfrm>
              <a:off x="4572000" y="2209800"/>
              <a:ext cx="3048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657" name="Rectangle 101"/>
            <p:cNvSpPr>
              <a:spLocks noChangeArrowheads="1"/>
            </p:cNvSpPr>
            <p:nvPr/>
          </p:nvSpPr>
          <p:spPr bwMode="auto">
            <a:xfrm>
              <a:off x="4572000" y="2438400"/>
              <a:ext cx="3048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658" name="Rectangle 102"/>
            <p:cNvSpPr>
              <a:spLocks noChangeArrowheads="1"/>
            </p:cNvSpPr>
            <p:nvPr/>
          </p:nvSpPr>
          <p:spPr bwMode="auto">
            <a:xfrm>
              <a:off x="4572000" y="2667000"/>
              <a:ext cx="3048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659" name="Rectangle 103"/>
            <p:cNvSpPr>
              <a:spLocks noChangeArrowheads="1"/>
            </p:cNvSpPr>
            <p:nvPr/>
          </p:nvSpPr>
          <p:spPr bwMode="auto">
            <a:xfrm>
              <a:off x="4572000" y="2895600"/>
              <a:ext cx="3048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660" name="Rectangle 104"/>
            <p:cNvSpPr>
              <a:spLocks noChangeArrowheads="1"/>
            </p:cNvSpPr>
            <p:nvPr/>
          </p:nvSpPr>
          <p:spPr bwMode="auto">
            <a:xfrm>
              <a:off x="4572000" y="3124200"/>
              <a:ext cx="3048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661" name="Rectangle 105"/>
            <p:cNvSpPr>
              <a:spLocks noChangeArrowheads="1"/>
            </p:cNvSpPr>
            <p:nvPr/>
          </p:nvSpPr>
          <p:spPr bwMode="auto">
            <a:xfrm>
              <a:off x="4572000" y="3352800"/>
              <a:ext cx="3048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662" name="Rectangle 106"/>
            <p:cNvSpPr>
              <a:spLocks noChangeArrowheads="1"/>
            </p:cNvSpPr>
            <p:nvPr/>
          </p:nvSpPr>
          <p:spPr bwMode="auto">
            <a:xfrm>
              <a:off x="4572000" y="3581400"/>
              <a:ext cx="3048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663" name="Rectangle 107"/>
            <p:cNvSpPr>
              <a:spLocks noChangeArrowheads="1"/>
            </p:cNvSpPr>
            <p:nvPr/>
          </p:nvSpPr>
          <p:spPr bwMode="auto">
            <a:xfrm>
              <a:off x="4572000" y="3810000"/>
              <a:ext cx="3048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664" name="Rectangle 108"/>
            <p:cNvSpPr>
              <a:spLocks noChangeArrowheads="1"/>
            </p:cNvSpPr>
            <p:nvPr/>
          </p:nvSpPr>
          <p:spPr bwMode="auto">
            <a:xfrm>
              <a:off x="4572000" y="4038600"/>
              <a:ext cx="3048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665" name="Rectangle 109"/>
            <p:cNvSpPr>
              <a:spLocks noChangeArrowheads="1"/>
            </p:cNvSpPr>
            <p:nvPr/>
          </p:nvSpPr>
          <p:spPr bwMode="auto">
            <a:xfrm>
              <a:off x="4572000" y="4267200"/>
              <a:ext cx="3048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666" name="Rectangle 110"/>
            <p:cNvSpPr>
              <a:spLocks noChangeArrowheads="1"/>
            </p:cNvSpPr>
            <p:nvPr/>
          </p:nvSpPr>
          <p:spPr bwMode="auto">
            <a:xfrm>
              <a:off x="4572000" y="4495800"/>
              <a:ext cx="3048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667" name="Rectangle 111"/>
            <p:cNvSpPr>
              <a:spLocks noChangeArrowheads="1"/>
            </p:cNvSpPr>
            <p:nvPr/>
          </p:nvSpPr>
          <p:spPr bwMode="auto">
            <a:xfrm>
              <a:off x="4572000" y="4724400"/>
              <a:ext cx="3048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668" name="Rectangle 112"/>
            <p:cNvSpPr>
              <a:spLocks noChangeArrowheads="1"/>
            </p:cNvSpPr>
            <p:nvPr/>
          </p:nvSpPr>
          <p:spPr bwMode="auto">
            <a:xfrm>
              <a:off x="4572000" y="4953000"/>
              <a:ext cx="3048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669" name="Rectangle 113"/>
            <p:cNvSpPr>
              <a:spLocks noChangeArrowheads="1"/>
            </p:cNvSpPr>
            <p:nvPr/>
          </p:nvSpPr>
          <p:spPr bwMode="auto">
            <a:xfrm>
              <a:off x="4572000" y="5181600"/>
              <a:ext cx="3048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670" name="Rectangle 114"/>
            <p:cNvSpPr>
              <a:spLocks noChangeArrowheads="1"/>
            </p:cNvSpPr>
            <p:nvPr/>
          </p:nvSpPr>
          <p:spPr bwMode="auto">
            <a:xfrm>
              <a:off x="4876800" y="1981200"/>
              <a:ext cx="3048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671" name="Rectangle 115"/>
            <p:cNvSpPr>
              <a:spLocks noChangeArrowheads="1"/>
            </p:cNvSpPr>
            <p:nvPr/>
          </p:nvSpPr>
          <p:spPr bwMode="auto">
            <a:xfrm>
              <a:off x="4876800" y="2209800"/>
              <a:ext cx="3048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672" name="Rectangle 116"/>
            <p:cNvSpPr>
              <a:spLocks noChangeArrowheads="1"/>
            </p:cNvSpPr>
            <p:nvPr/>
          </p:nvSpPr>
          <p:spPr bwMode="auto">
            <a:xfrm>
              <a:off x="4876800" y="2438400"/>
              <a:ext cx="3048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673" name="Rectangle 117"/>
            <p:cNvSpPr>
              <a:spLocks noChangeArrowheads="1"/>
            </p:cNvSpPr>
            <p:nvPr/>
          </p:nvSpPr>
          <p:spPr bwMode="auto">
            <a:xfrm>
              <a:off x="4876800" y="2667000"/>
              <a:ext cx="3048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674" name="Rectangle 118"/>
            <p:cNvSpPr>
              <a:spLocks noChangeArrowheads="1"/>
            </p:cNvSpPr>
            <p:nvPr/>
          </p:nvSpPr>
          <p:spPr bwMode="auto">
            <a:xfrm>
              <a:off x="4876800" y="2895600"/>
              <a:ext cx="3048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675" name="Rectangle 119"/>
            <p:cNvSpPr>
              <a:spLocks noChangeArrowheads="1"/>
            </p:cNvSpPr>
            <p:nvPr/>
          </p:nvSpPr>
          <p:spPr bwMode="auto">
            <a:xfrm>
              <a:off x="4876800" y="3124200"/>
              <a:ext cx="3048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676" name="Rectangle 120"/>
            <p:cNvSpPr>
              <a:spLocks noChangeArrowheads="1"/>
            </p:cNvSpPr>
            <p:nvPr/>
          </p:nvSpPr>
          <p:spPr bwMode="auto">
            <a:xfrm>
              <a:off x="4876800" y="3352800"/>
              <a:ext cx="3048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677" name="Rectangle 121"/>
            <p:cNvSpPr>
              <a:spLocks noChangeArrowheads="1"/>
            </p:cNvSpPr>
            <p:nvPr/>
          </p:nvSpPr>
          <p:spPr bwMode="auto">
            <a:xfrm>
              <a:off x="4876800" y="3581400"/>
              <a:ext cx="3048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678" name="Rectangle 122"/>
            <p:cNvSpPr>
              <a:spLocks noChangeArrowheads="1"/>
            </p:cNvSpPr>
            <p:nvPr/>
          </p:nvSpPr>
          <p:spPr bwMode="auto">
            <a:xfrm>
              <a:off x="4876800" y="3810000"/>
              <a:ext cx="3048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679" name="Rectangle 123"/>
            <p:cNvSpPr>
              <a:spLocks noChangeArrowheads="1"/>
            </p:cNvSpPr>
            <p:nvPr/>
          </p:nvSpPr>
          <p:spPr bwMode="auto">
            <a:xfrm>
              <a:off x="4876800" y="4038600"/>
              <a:ext cx="3048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680" name="Rectangle 124"/>
            <p:cNvSpPr>
              <a:spLocks noChangeArrowheads="1"/>
            </p:cNvSpPr>
            <p:nvPr/>
          </p:nvSpPr>
          <p:spPr bwMode="auto">
            <a:xfrm>
              <a:off x="4876800" y="4267200"/>
              <a:ext cx="3048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681" name="Rectangle 125"/>
            <p:cNvSpPr>
              <a:spLocks noChangeArrowheads="1"/>
            </p:cNvSpPr>
            <p:nvPr/>
          </p:nvSpPr>
          <p:spPr bwMode="auto">
            <a:xfrm>
              <a:off x="4876800" y="4495800"/>
              <a:ext cx="3048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682" name="Rectangle 126"/>
            <p:cNvSpPr>
              <a:spLocks noChangeArrowheads="1"/>
            </p:cNvSpPr>
            <p:nvPr/>
          </p:nvSpPr>
          <p:spPr bwMode="auto">
            <a:xfrm>
              <a:off x="4876800" y="4724400"/>
              <a:ext cx="3048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683" name="Rectangle 127"/>
            <p:cNvSpPr>
              <a:spLocks noChangeArrowheads="1"/>
            </p:cNvSpPr>
            <p:nvPr/>
          </p:nvSpPr>
          <p:spPr bwMode="auto">
            <a:xfrm>
              <a:off x="4876800" y="4953000"/>
              <a:ext cx="3048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684" name="Rectangle 128"/>
            <p:cNvSpPr>
              <a:spLocks noChangeArrowheads="1"/>
            </p:cNvSpPr>
            <p:nvPr/>
          </p:nvSpPr>
          <p:spPr bwMode="auto">
            <a:xfrm>
              <a:off x="4876800" y="5181600"/>
              <a:ext cx="3048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685" name="Rectangle 129"/>
            <p:cNvSpPr>
              <a:spLocks noChangeArrowheads="1"/>
            </p:cNvSpPr>
            <p:nvPr/>
          </p:nvSpPr>
          <p:spPr bwMode="auto">
            <a:xfrm>
              <a:off x="5181600" y="1981200"/>
              <a:ext cx="3048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686" name="Rectangle 130"/>
            <p:cNvSpPr>
              <a:spLocks noChangeArrowheads="1"/>
            </p:cNvSpPr>
            <p:nvPr/>
          </p:nvSpPr>
          <p:spPr bwMode="auto">
            <a:xfrm>
              <a:off x="5181600" y="2209800"/>
              <a:ext cx="3048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687" name="Rectangle 131"/>
            <p:cNvSpPr>
              <a:spLocks noChangeArrowheads="1"/>
            </p:cNvSpPr>
            <p:nvPr/>
          </p:nvSpPr>
          <p:spPr bwMode="auto">
            <a:xfrm>
              <a:off x="5181600" y="2438400"/>
              <a:ext cx="3048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688" name="Rectangle 132"/>
            <p:cNvSpPr>
              <a:spLocks noChangeArrowheads="1"/>
            </p:cNvSpPr>
            <p:nvPr/>
          </p:nvSpPr>
          <p:spPr bwMode="auto">
            <a:xfrm>
              <a:off x="5181600" y="2667000"/>
              <a:ext cx="3048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689" name="Rectangle 133"/>
            <p:cNvSpPr>
              <a:spLocks noChangeArrowheads="1"/>
            </p:cNvSpPr>
            <p:nvPr/>
          </p:nvSpPr>
          <p:spPr bwMode="auto">
            <a:xfrm>
              <a:off x="5181600" y="2895600"/>
              <a:ext cx="3048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690" name="Rectangle 134"/>
            <p:cNvSpPr>
              <a:spLocks noChangeArrowheads="1"/>
            </p:cNvSpPr>
            <p:nvPr/>
          </p:nvSpPr>
          <p:spPr bwMode="auto">
            <a:xfrm>
              <a:off x="5181600" y="3124200"/>
              <a:ext cx="3048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691" name="Rectangle 135"/>
            <p:cNvSpPr>
              <a:spLocks noChangeArrowheads="1"/>
            </p:cNvSpPr>
            <p:nvPr/>
          </p:nvSpPr>
          <p:spPr bwMode="auto">
            <a:xfrm>
              <a:off x="5181600" y="3352800"/>
              <a:ext cx="3048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692" name="Rectangle 136"/>
            <p:cNvSpPr>
              <a:spLocks noChangeArrowheads="1"/>
            </p:cNvSpPr>
            <p:nvPr/>
          </p:nvSpPr>
          <p:spPr bwMode="auto">
            <a:xfrm>
              <a:off x="5181600" y="3581400"/>
              <a:ext cx="3048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693" name="Rectangle 137"/>
            <p:cNvSpPr>
              <a:spLocks noChangeArrowheads="1"/>
            </p:cNvSpPr>
            <p:nvPr/>
          </p:nvSpPr>
          <p:spPr bwMode="auto">
            <a:xfrm>
              <a:off x="5181600" y="3810000"/>
              <a:ext cx="3048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694" name="Rectangle 138"/>
            <p:cNvSpPr>
              <a:spLocks noChangeArrowheads="1"/>
            </p:cNvSpPr>
            <p:nvPr/>
          </p:nvSpPr>
          <p:spPr bwMode="auto">
            <a:xfrm>
              <a:off x="5181600" y="4038600"/>
              <a:ext cx="3048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695" name="Rectangle 139"/>
            <p:cNvSpPr>
              <a:spLocks noChangeArrowheads="1"/>
            </p:cNvSpPr>
            <p:nvPr/>
          </p:nvSpPr>
          <p:spPr bwMode="auto">
            <a:xfrm>
              <a:off x="5181600" y="4267200"/>
              <a:ext cx="3048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696" name="Rectangle 140"/>
            <p:cNvSpPr>
              <a:spLocks noChangeArrowheads="1"/>
            </p:cNvSpPr>
            <p:nvPr/>
          </p:nvSpPr>
          <p:spPr bwMode="auto">
            <a:xfrm>
              <a:off x="5181600" y="4495800"/>
              <a:ext cx="3048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697" name="Rectangle 141"/>
            <p:cNvSpPr>
              <a:spLocks noChangeArrowheads="1"/>
            </p:cNvSpPr>
            <p:nvPr/>
          </p:nvSpPr>
          <p:spPr bwMode="auto">
            <a:xfrm>
              <a:off x="5181600" y="4724400"/>
              <a:ext cx="3048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698" name="Rectangle 142"/>
            <p:cNvSpPr>
              <a:spLocks noChangeArrowheads="1"/>
            </p:cNvSpPr>
            <p:nvPr/>
          </p:nvSpPr>
          <p:spPr bwMode="auto">
            <a:xfrm>
              <a:off x="5181600" y="4953000"/>
              <a:ext cx="3048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699" name="Rectangle 143"/>
            <p:cNvSpPr>
              <a:spLocks noChangeArrowheads="1"/>
            </p:cNvSpPr>
            <p:nvPr/>
          </p:nvSpPr>
          <p:spPr bwMode="auto">
            <a:xfrm>
              <a:off x="5181600" y="5181600"/>
              <a:ext cx="3048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700" name="Rectangle 144"/>
            <p:cNvSpPr>
              <a:spLocks noChangeArrowheads="1"/>
            </p:cNvSpPr>
            <p:nvPr/>
          </p:nvSpPr>
          <p:spPr bwMode="auto">
            <a:xfrm>
              <a:off x="5486400" y="1981200"/>
              <a:ext cx="3048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701" name="Rectangle 145"/>
            <p:cNvSpPr>
              <a:spLocks noChangeArrowheads="1"/>
            </p:cNvSpPr>
            <p:nvPr/>
          </p:nvSpPr>
          <p:spPr bwMode="auto">
            <a:xfrm>
              <a:off x="5486400" y="2209800"/>
              <a:ext cx="3048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702" name="Rectangle 146"/>
            <p:cNvSpPr>
              <a:spLocks noChangeArrowheads="1"/>
            </p:cNvSpPr>
            <p:nvPr/>
          </p:nvSpPr>
          <p:spPr bwMode="auto">
            <a:xfrm>
              <a:off x="5486400" y="2438400"/>
              <a:ext cx="3048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703" name="Rectangle 147"/>
            <p:cNvSpPr>
              <a:spLocks noChangeArrowheads="1"/>
            </p:cNvSpPr>
            <p:nvPr/>
          </p:nvSpPr>
          <p:spPr bwMode="auto">
            <a:xfrm>
              <a:off x="5486400" y="2667000"/>
              <a:ext cx="3048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704" name="Rectangle 148"/>
            <p:cNvSpPr>
              <a:spLocks noChangeArrowheads="1"/>
            </p:cNvSpPr>
            <p:nvPr/>
          </p:nvSpPr>
          <p:spPr bwMode="auto">
            <a:xfrm>
              <a:off x="5486400" y="2895600"/>
              <a:ext cx="3048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705" name="Rectangle 149"/>
            <p:cNvSpPr>
              <a:spLocks noChangeArrowheads="1"/>
            </p:cNvSpPr>
            <p:nvPr/>
          </p:nvSpPr>
          <p:spPr bwMode="auto">
            <a:xfrm>
              <a:off x="5486400" y="3124200"/>
              <a:ext cx="3048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706" name="Rectangle 150"/>
            <p:cNvSpPr>
              <a:spLocks noChangeArrowheads="1"/>
            </p:cNvSpPr>
            <p:nvPr/>
          </p:nvSpPr>
          <p:spPr bwMode="auto">
            <a:xfrm>
              <a:off x="5486400" y="3352800"/>
              <a:ext cx="3048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707" name="Rectangle 151"/>
            <p:cNvSpPr>
              <a:spLocks noChangeArrowheads="1"/>
            </p:cNvSpPr>
            <p:nvPr/>
          </p:nvSpPr>
          <p:spPr bwMode="auto">
            <a:xfrm>
              <a:off x="5486400" y="3581400"/>
              <a:ext cx="3048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708" name="Rectangle 152"/>
            <p:cNvSpPr>
              <a:spLocks noChangeArrowheads="1"/>
            </p:cNvSpPr>
            <p:nvPr/>
          </p:nvSpPr>
          <p:spPr bwMode="auto">
            <a:xfrm>
              <a:off x="5486400" y="3810000"/>
              <a:ext cx="3048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709" name="Rectangle 153"/>
            <p:cNvSpPr>
              <a:spLocks noChangeArrowheads="1"/>
            </p:cNvSpPr>
            <p:nvPr/>
          </p:nvSpPr>
          <p:spPr bwMode="auto">
            <a:xfrm>
              <a:off x="5486400" y="4038600"/>
              <a:ext cx="3048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710" name="Rectangle 154"/>
            <p:cNvSpPr>
              <a:spLocks noChangeArrowheads="1"/>
            </p:cNvSpPr>
            <p:nvPr/>
          </p:nvSpPr>
          <p:spPr bwMode="auto">
            <a:xfrm>
              <a:off x="5486400" y="4267200"/>
              <a:ext cx="3048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711" name="Rectangle 155"/>
            <p:cNvSpPr>
              <a:spLocks noChangeArrowheads="1"/>
            </p:cNvSpPr>
            <p:nvPr/>
          </p:nvSpPr>
          <p:spPr bwMode="auto">
            <a:xfrm>
              <a:off x="5486400" y="4495800"/>
              <a:ext cx="3048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712" name="Rectangle 156"/>
            <p:cNvSpPr>
              <a:spLocks noChangeArrowheads="1"/>
            </p:cNvSpPr>
            <p:nvPr/>
          </p:nvSpPr>
          <p:spPr bwMode="auto">
            <a:xfrm>
              <a:off x="5486400" y="4724400"/>
              <a:ext cx="3048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713" name="Rectangle 157"/>
            <p:cNvSpPr>
              <a:spLocks noChangeArrowheads="1"/>
            </p:cNvSpPr>
            <p:nvPr/>
          </p:nvSpPr>
          <p:spPr bwMode="auto">
            <a:xfrm>
              <a:off x="5486400" y="4953000"/>
              <a:ext cx="3048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714" name="Rectangle 158"/>
            <p:cNvSpPr>
              <a:spLocks noChangeArrowheads="1"/>
            </p:cNvSpPr>
            <p:nvPr/>
          </p:nvSpPr>
          <p:spPr bwMode="auto">
            <a:xfrm>
              <a:off x="5486400" y="5181600"/>
              <a:ext cx="3048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715" name="Rectangle 159"/>
            <p:cNvSpPr>
              <a:spLocks noChangeArrowheads="1"/>
            </p:cNvSpPr>
            <p:nvPr/>
          </p:nvSpPr>
          <p:spPr bwMode="auto">
            <a:xfrm>
              <a:off x="5791200" y="1981200"/>
              <a:ext cx="3048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716" name="Rectangle 160"/>
            <p:cNvSpPr>
              <a:spLocks noChangeArrowheads="1"/>
            </p:cNvSpPr>
            <p:nvPr/>
          </p:nvSpPr>
          <p:spPr bwMode="auto">
            <a:xfrm>
              <a:off x="5791200" y="2209800"/>
              <a:ext cx="3048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717" name="Rectangle 161"/>
            <p:cNvSpPr>
              <a:spLocks noChangeArrowheads="1"/>
            </p:cNvSpPr>
            <p:nvPr/>
          </p:nvSpPr>
          <p:spPr bwMode="auto">
            <a:xfrm>
              <a:off x="5791200" y="2438400"/>
              <a:ext cx="3048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718" name="Rectangle 162"/>
            <p:cNvSpPr>
              <a:spLocks noChangeArrowheads="1"/>
            </p:cNvSpPr>
            <p:nvPr/>
          </p:nvSpPr>
          <p:spPr bwMode="auto">
            <a:xfrm>
              <a:off x="5791200" y="2667000"/>
              <a:ext cx="3048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719" name="Rectangle 163"/>
            <p:cNvSpPr>
              <a:spLocks noChangeArrowheads="1"/>
            </p:cNvSpPr>
            <p:nvPr/>
          </p:nvSpPr>
          <p:spPr bwMode="auto">
            <a:xfrm>
              <a:off x="5791200" y="2895600"/>
              <a:ext cx="3048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720" name="Rectangle 164"/>
            <p:cNvSpPr>
              <a:spLocks noChangeArrowheads="1"/>
            </p:cNvSpPr>
            <p:nvPr/>
          </p:nvSpPr>
          <p:spPr bwMode="auto">
            <a:xfrm>
              <a:off x="5791200" y="3124200"/>
              <a:ext cx="3048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721" name="Rectangle 165"/>
            <p:cNvSpPr>
              <a:spLocks noChangeArrowheads="1"/>
            </p:cNvSpPr>
            <p:nvPr/>
          </p:nvSpPr>
          <p:spPr bwMode="auto">
            <a:xfrm>
              <a:off x="5791200" y="3352800"/>
              <a:ext cx="3048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722" name="Rectangle 166"/>
            <p:cNvSpPr>
              <a:spLocks noChangeArrowheads="1"/>
            </p:cNvSpPr>
            <p:nvPr/>
          </p:nvSpPr>
          <p:spPr bwMode="auto">
            <a:xfrm>
              <a:off x="5791200" y="3581400"/>
              <a:ext cx="3048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723" name="Rectangle 167"/>
            <p:cNvSpPr>
              <a:spLocks noChangeArrowheads="1"/>
            </p:cNvSpPr>
            <p:nvPr/>
          </p:nvSpPr>
          <p:spPr bwMode="auto">
            <a:xfrm>
              <a:off x="5791200" y="3810000"/>
              <a:ext cx="3048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724" name="Rectangle 168"/>
            <p:cNvSpPr>
              <a:spLocks noChangeArrowheads="1"/>
            </p:cNvSpPr>
            <p:nvPr/>
          </p:nvSpPr>
          <p:spPr bwMode="auto">
            <a:xfrm>
              <a:off x="5791200" y="4038600"/>
              <a:ext cx="3048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725" name="Rectangle 169"/>
            <p:cNvSpPr>
              <a:spLocks noChangeArrowheads="1"/>
            </p:cNvSpPr>
            <p:nvPr/>
          </p:nvSpPr>
          <p:spPr bwMode="auto">
            <a:xfrm>
              <a:off x="5791200" y="4267200"/>
              <a:ext cx="3048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726" name="Rectangle 170"/>
            <p:cNvSpPr>
              <a:spLocks noChangeArrowheads="1"/>
            </p:cNvSpPr>
            <p:nvPr/>
          </p:nvSpPr>
          <p:spPr bwMode="auto">
            <a:xfrm>
              <a:off x="5791200" y="4495800"/>
              <a:ext cx="3048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727" name="Rectangle 171"/>
            <p:cNvSpPr>
              <a:spLocks noChangeArrowheads="1"/>
            </p:cNvSpPr>
            <p:nvPr/>
          </p:nvSpPr>
          <p:spPr bwMode="auto">
            <a:xfrm>
              <a:off x="5791200" y="4724400"/>
              <a:ext cx="3048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728" name="Rectangle 172"/>
            <p:cNvSpPr>
              <a:spLocks noChangeArrowheads="1"/>
            </p:cNvSpPr>
            <p:nvPr/>
          </p:nvSpPr>
          <p:spPr bwMode="auto">
            <a:xfrm>
              <a:off x="5791200" y="4953000"/>
              <a:ext cx="3048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729" name="Rectangle 173"/>
            <p:cNvSpPr>
              <a:spLocks noChangeArrowheads="1"/>
            </p:cNvSpPr>
            <p:nvPr/>
          </p:nvSpPr>
          <p:spPr bwMode="auto">
            <a:xfrm>
              <a:off x="5791200" y="5181600"/>
              <a:ext cx="3048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730" name="Rectangle 174"/>
            <p:cNvSpPr>
              <a:spLocks noChangeArrowheads="1"/>
            </p:cNvSpPr>
            <p:nvPr/>
          </p:nvSpPr>
          <p:spPr bwMode="auto">
            <a:xfrm>
              <a:off x="6096000" y="1981200"/>
              <a:ext cx="3048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731" name="Rectangle 175"/>
            <p:cNvSpPr>
              <a:spLocks noChangeArrowheads="1"/>
            </p:cNvSpPr>
            <p:nvPr/>
          </p:nvSpPr>
          <p:spPr bwMode="auto">
            <a:xfrm>
              <a:off x="6096000" y="2209800"/>
              <a:ext cx="3048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732" name="Rectangle 176"/>
            <p:cNvSpPr>
              <a:spLocks noChangeArrowheads="1"/>
            </p:cNvSpPr>
            <p:nvPr/>
          </p:nvSpPr>
          <p:spPr bwMode="auto">
            <a:xfrm>
              <a:off x="6096000" y="2438400"/>
              <a:ext cx="3048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733" name="Rectangle 177"/>
            <p:cNvSpPr>
              <a:spLocks noChangeArrowheads="1"/>
            </p:cNvSpPr>
            <p:nvPr/>
          </p:nvSpPr>
          <p:spPr bwMode="auto">
            <a:xfrm>
              <a:off x="6096000" y="2667000"/>
              <a:ext cx="3048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734" name="Rectangle 178"/>
            <p:cNvSpPr>
              <a:spLocks noChangeArrowheads="1"/>
            </p:cNvSpPr>
            <p:nvPr/>
          </p:nvSpPr>
          <p:spPr bwMode="auto">
            <a:xfrm>
              <a:off x="6096000" y="2895600"/>
              <a:ext cx="3048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735" name="Rectangle 179"/>
            <p:cNvSpPr>
              <a:spLocks noChangeArrowheads="1"/>
            </p:cNvSpPr>
            <p:nvPr/>
          </p:nvSpPr>
          <p:spPr bwMode="auto">
            <a:xfrm>
              <a:off x="6096000" y="3124200"/>
              <a:ext cx="3048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736" name="Rectangle 180"/>
            <p:cNvSpPr>
              <a:spLocks noChangeArrowheads="1"/>
            </p:cNvSpPr>
            <p:nvPr/>
          </p:nvSpPr>
          <p:spPr bwMode="auto">
            <a:xfrm>
              <a:off x="6096000" y="3352800"/>
              <a:ext cx="3048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737" name="Rectangle 181"/>
            <p:cNvSpPr>
              <a:spLocks noChangeArrowheads="1"/>
            </p:cNvSpPr>
            <p:nvPr/>
          </p:nvSpPr>
          <p:spPr bwMode="auto">
            <a:xfrm>
              <a:off x="6096000" y="3581400"/>
              <a:ext cx="3048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738" name="Rectangle 182"/>
            <p:cNvSpPr>
              <a:spLocks noChangeArrowheads="1"/>
            </p:cNvSpPr>
            <p:nvPr/>
          </p:nvSpPr>
          <p:spPr bwMode="auto">
            <a:xfrm>
              <a:off x="6096000" y="3810000"/>
              <a:ext cx="3048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739" name="Rectangle 183"/>
            <p:cNvSpPr>
              <a:spLocks noChangeArrowheads="1"/>
            </p:cNvSpPr>
            <p:nvPr/>
          </p:nvSpPr>
          <p:spPr bwMode="auto">
            <a:xfrm>
              <a:off x="6096000" y="4038600"/>
              <a:ext cx="3048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740" name="Rectangle 184"/>
            <p:cNvSpPr>
              <a:spLocks noChangeArrowheads="1"/>
            </p:cNvSpPr>
            <p:nvPr/>
          </p:nvSpPr>
          <p:spPr bwMode="auto">
            <a:xfrm>
              <a:off x="6096000" y="4267200"/>
              <a:ext cx="3048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741" name="Rectangle 185"/>
            <p:cNvSpPr>
              <a:spLocks noChangeArrowheads="1"/>
            </p:cNvSpPr>
            <p:nvPr/>
          </p:nvSpPr>
          <p:spPr bwMode="auto">
            <a:xfrm>
              <a:off x="6096000" y="4495800"/>
              <a:ext cx="3048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742" name="Rectangle 186"/>
            <p:cNvSpPr>
              <a:spLocks noChangeArrowheads="1"/>
            </p:cNvSpPr>
            <p:nvPr/>
          </p:nvSpPr>
          <p:spPr bwMode="auto">
            <a:xfrm>
              <a:off x="6096000" y="4724400"/>
              <a:ext cx="3048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743" name="Rectangle 187"/>
            <p:cNvSpPr>
              <a:spLocks noChangeArrowheads="1"/>
            </p:cNvSpPr>
            <p:nvPr/>
          </p:nvSpPr>
          <p:spPr bwMode="auto">
            <a:xfrm>
              <a:off x="6096000" y="4953000"/>
              <a:ext cx="3048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744" name="Rectangle 188"/>
            <p:cNvSpPr>
              <a:spLocks noChangeArrowheads="1"/>
            </p:cNvSpPr>
            <p:nvPr/>
          </p:nvSpPr>
          <p:spPr bwMode="auto">
            <a:xfrm>
              <a:off x="6096000" y="5181600"/>
              <a:ext cx="3048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745" name="Rectangle 189"/>
            <p:cNvSpPr>
              <a:spLocks noChangeArrowheads="1"/>
            </p:cNvSpPr>
            <p:nvPr/>
          </p:nvSpPr>
          <p:spPr bwMode="auto">
            <a:xfrm>
              <a:off x="6400800" y="1981200"/>
              <a:ext cx="3048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746" name="Rectangle 190"/>
            <p:cNvSpPr>
              <a:spLocks noChangeArrowheads="1"/>
            </p:cNvSpPr>
            <p:nvPr/>
          </p:nvSpPr>
          <p:spPr bwMode="auto">
            <a:xfrm>
              <a:off x="6400800" y="2209800"/>
              <a:ext cx="3048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747" name="Rectangle 191"/>
            <p:cNvSpPr>
              <a:spLocks noChangeArrowheads="1"/>
            </p:cNvSpPr>
            <p:nvPr/>
          </p:nvSpPr>
          <p:spPr bwMode="auto">
            <a:xfrm>
              <a:off x="6400800" y="2438400"/>
              <a:ext cx="3048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748" name="Rectangle 192"/>
            <p:cNvSpPr>
              <a:spLocks noChangeArrowheads="1"/>
            </p:cNvSpPr>
            <p:nvPr/>
          </p:nvSpPr>
          <p:spPr bwMode="auto">
            <a:xfrm>
              <a:off x="6400800" y="2667000"/>
              <a:ext cx="3048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749" name="Rectangle 193"/>
            <p:cNvSpPr>
              <a:spLocks noChangeArrowheads="1"/>
            </p:cNvSpPr>
            <p:nvPr/>
          </p:nvSpPr>
          <p:spPr bwMode="auto">
            <a:xfrm>
              <a:off x="6400800" y="2895600"/>
              <a:ext cx="3048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750" name="Rectangle 194"/>
            <p:cNvSpPr>
              <a:spLocks noChangeArrowheads="1"/>
            </p:cNvSpPr>
            <p:nvPr/>
          </p:nvSpPr>
          <p:spPr bwMode="auto">
            <a:xfrm>
              <a:off x="6400800" y="3124200"/>
              <a:ext cx="3048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751" name="Rectangle 195"/>
            <p:cNvSpPr>
              <a:spLocks noChangeArrowheads="1"/>
            </p:cNvSpPr>
            <p:nvPr/>
          </p:nvSpPr>
          <p:spPr bwMode="auto">
            <a:xfrm>
              <a:off x="6400800" y="3352800"/>
              <a:ext cx="3048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752" name="Rectangle 196"/>
            <p:cNvSpPr>
              <a:spLocks noChangeArrowheads="1"/>
            </p:cNvSpPr>
            <p:nvPr/>
          </p:nvSpPr>
          <p:spPr bwMode="auto">
            <a:xfrm>
              <a:off x="6400800" y="3581400"/>
              <a:ext cx="3048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753" name="Rectangle 197"/>
            <p:cNvSpPr>
              <a:spLocks noChangeArrowheads="1"/>
            </p:cNvSpPr>
            <p:nvPr/>
          </p:nvSpPr>
          <p:spPr bwMode="auto">
            <a:xfrm>
              <a:off x="6400800" y="3810000"/>
              <a:ext cx="3048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754" name="Rectangle 198"/>
            <p:cNvSpPr>
              <a:spLocks noChangeArrowheads="1"/>
            </p:cNvSpPr>
            <p:nvPr/>
          </p:nvSpPr>
          <p:spPr bwMode="auto">
            <a:xfrm>
              <a:off x="6400800" y="4038600"/>
              <a:ext cx="3048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755" name="Rectangle 199"/>
            <p:cNvSpPr>
              <a:spLocks noChangeArrowheads="1"/>
            </p:cNvSpPr>
            <p:nvPr/>
          </p:nvSpPr>
          <p:spPr bwMode="auto">
            <a:xfrm>
              <a:off x="6400800" y="4267200"/>
              <a:ext cx="3048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756" name="Rectangle 200"/>
            <p:cNvSpPr>
              <a:spLocks noChangeArrowheads="1"/>
            </p:cNvSpPr>
            <p:nvPr/>
          </p:nvSpPr>
          <p:spPr bwMode="auto">
            <a:xfrm>
              <a:off x="6400800" y="4495800"/>
              <a:ext cx="3048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757" name="Rectangle 201"/>
            <p:cNvSpPr>
              <a:spLocks noChangeArrowheads="1"/>
            </p:cNvSpPr>
            <p:nvPr/>
          </p:nvSpPr>
          <p:spPr bwMode="auto">
            <a:xfrm>
              <a:off x="6400800" y="4724400"/>
              <a:ext cx="3048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758" name="Rectangle 202"/>
            <p:cNvSpPr>
              <a:spLocks noChangeArrowheads="1"/>
            </p:cNvSpPr>
            <p:nvPr/>
          </p:nvSpPr>
          <p:spPr bwMode="auto">
            <a:xfrm>
              <a:off x="6400800" y="4953000"/>
              <a:ext cx="3048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759" name="Rectangle 203"/>
            <p:cNvSpPr>
              <a:spLocks noChangeArrowheads="1"/>
            </p:cNvSpPr>
            <p:nvPr/>
          </p:nvSpPr>
          <p:spPr bwMode="auto">
            <a:xfrm>
              <a:off x="6400800" y="5181600"/>
              <a:ext cx="3048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760" name="Rectangle 204"/>
            <p:cNvSpPr>
              <a:spLocks noChangeArrowheads="1"/>
            </p:cNvSpPr>
            <p:nvPr/>
          </p:nvSpPr>
          <p:spPr bwMode="auto">
            <a:xfrm>
              <a:off x="6705600" y="1981200"/>
              <a:ext cx="3048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761" name="Rectangle 205"/>
            <p:cNvSpPr>
              <a:spLocks noChangeArrowheads="1"/>
            </p:cNvSpPr>
            <p:nvPr/>
          </p:nvSpPr>
          <p:spPr bwMode="auto">
            <a:xfrm>
              <a:off x="6705600" y="2209800"/>
              <a:ext cx="3048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762" name="Rectangle 206"/>
            <p:cNvSpPr>
              <a:spLocks noChangeArrowheads="1"/>
            </p:cNvSpPr>
            <p:nvPr/>
          </p:nvSpPr>
          <p:spPr bwMode="auto">
            <a:xfrm>
              <a:off x="6705600" y="2438400"/>
              <a:ext cx="3048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763" name="Rectangle 207"/>
            <p:cNvSpPr>
              <a:spLocks noChangeArrowheads="1"/>
            </p:cNvSpPr>
            <p:nvPr/>
          </p:nvSpPr>
          <p:spPr bwMode="auto">
            <a:xfrm>
              <a:off x="6705600" y="2667000"/>
              <a:ext cx="3048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764" name="Rectangle 208"/>
            <p:cNvSpPr>
              <a:spLocks noChangeArrowheads="1"/>
            </p:cNvSpPr>
            <p:nvPr/>
          </p:nvSpPr>
          <p:spPr bwMode="auto">
            <a:xfrm>
              <a:off x="6705600" y="2895600"/>
              <a:ext cx="3048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765" name="Rectangle 209"/>
            <p:cNvSpPr>
              <a:spLocks noChangeArrowheads="1"/>
            </p:cNvSpPr>
            <p:nvPr/>
          </p:nvSpPr>
          <p:spPr bwMode="auto">
            <a:xfrm>
              <a:off x="6705600" y="3124200"/>
              <a:ext cx="3048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766" name="Rectangle 210"/>
            <p:cNvSpPr>
              <a:spLocks noChangeArrowheads="1"/>
            </p:cNvSpPr>
            <p:nvPr/>
          </p:nvSpPr>
          <p:spPr bwMode="auto">
            <a:xfrm>
              <a:off x="6705600" y="3352800"/>
              <a:ext cx="3048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767" name="Rectangle 211"/>
            <p:cNvSpPr>
              <a:spLocks noChangeArrowheads="1"/>
            </p:cNvSpPr>
            <p:nvPr/>
          </p:nvSpPr>
          <p:spPr bwMode="auto">
            <a:xfrm>
              <a:off x="6705600" y="3581400"/>
              <a:ext cx="3048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768" name="Rectangle 212"/>
            <p:cNvSpPr>
              <a:spLocks noChangeArrowheads="1"/>
            </p:cNvSpPr>
            <p:nvPr/>
          </p:nvSpPr>
          <p:spPr bwMode="auto">
            <a:xfrm>
              <a:off x="6705600" y="3810000"/>
              <a:ext cx="3048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769" name="Rectangle 213"/>
            <p:cNvSpPr>
              <a:spLocks noChangeArrowheads="1"/>
            </p:cNvSpPr>
            <p:nvPr/>
          </p:nvSpPr>
          <p:spPr bwMode="auto">
            <a:xfrm>
              <a:off x="6705600" y="4038600"/>
              <a:ext cx="3048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770" name="Rectangle 214"/>
            <p:cNvSpPr>
              <a:spLocks noChangeArrowheads="1"/>
            </p:cNvSpPr>
            <p:nvPr/>
          </p:nvSpPr>
          <p:spPr bwMode="auto">
            <a:xfrm>
              <a:off x="6705600" y="4267200"/>
              <a:ext cx="3048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771" name="Rectangle 215"/>
            <p:cNvSpPr>
              <a:spLocks noChangeArrowheads="1"/>
            </p:cNvSpPr>
            <p:nvPr/>
          </p:nvSpPr>
          <p:spPr bwMode="auto">
            <a:xfrm>
              <a:off x="6705600" y="4495800"/>
              <a:ext cx="3048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772" name="Rectangle 216"/>
            <p:cNvSpPr>
              <a:spLocks noChangeArrowheads="1"/>
            </p:cNvSpPr>
            <p:nvPr/>
          </p:nvSpPr>
          <p:spPr bwMode="auto">
            <a:xfrm>
              <a:off x="6705600" y="4724400"/>
              <a:ext cx="3048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773" name="Rectangle 217"/>
            <p:cNvSpPr>
              <a:spLocks noChangeArrowheads="1"/>
            </p:cNvSpPr>
            <p:nvPr/>
          </p:nvSpPr>
          <p:spPr bwMode="auto">
            <a:xfrm>
              <a:off x="6705600" y="4953000"/>
              <a:ext cx="3048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774" name="Rectangle 218"/>
            <p:cNvSpPr>
              <a:spLocks noChangeArrowheads="1"/>
            </p:cNvSpPr>
            <p:nvPr/>
          </p:nvSpPr>
          <p:spPr bwMode="auto">
            <a:xfrm>
              <a:off x="6705600" y="5181600"/>
              <a:ext cx="3048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775" name="Rectangle 219"/>
            <p:cNvSpPr>
              <a:spLocks noChangeArrowheads="1"/>
            </p:cNvSpPr>
            <p:nvPr/>
          </p:nvSpPr>
          <p:spPr bwMode="auto">
            <a:xfrm>
              <a:off x="7010400" y="1981200"/>
              <a:ext cx="3048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776" name="Rectangle 220"/>
            <p:cNvSpPr>
              <a:spLocks noChangeArrowheads="1"/>
            </p:cNvSpPr>
            <p:nvPr/>
          </p:nvSpPr>
          <p:spPr bwMode="auto">
            <a:xfrm>
              <a:off x="7010400" y="2209800"/>
              <a:ext cx="3048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777" name="Rectangle 221"/>
            <p:cNvSpPr>
              <a:spLocks noChangeArrowheads="1"/>
            </p:cNvSpPr>
            <p:nvPr/>
          </p:nvSpPr>
          <p:spPr bwMode="auto">
            <a:xfrm>
              <a:off x="7010400" y="2438400"/>
              <a:ext cx="3048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778" name="Rectangle 222"/>
            <p:cNvSpPr>
              <a:spLocks noChangeArrowheads="1"/>
            </p:cNvSpPr>
            <p:nvPr/>
          </p:nvSpPr>
          <p:spPr bwMode="auto">
            <a:xfrm>
              <a:off x="7010400" y="2667000"/>
              <a:ext cx="3048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779" name="Rectangle 223"/>
            <p:cNvSpPr>
              <a:spLocks noChangeArrowheads="1"/>
            </p:cNvSpPr>
            <p:nvPr/>
          </p:nvSpPr>
          <p:spPr bwMode="auto">
            <a:xfrm>
              <a:off x="7010400" y="2895600"/>
              <a:ext cx="3048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780" name="Rectangle 224"/>
            <p:cNvSpPr>
              <a:spLocks noChangeArrowheads="1"/>
            </p:cNvSpPr>
            <p:nvPr/>
          </p:nvSpPr>
          <p:spPr bwMode="auto">
            <a:xfrm>
              <a:off x="7010400" y="3124200"/>
              <a:ext cx="3048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781" name="Rectangle 225"/>
            <p:cNvSpPr>
              <a:spLocks noChangeArrowheads="1"/>
            </p:cNvSpPr>
            <p:nvPr/>
          </p:nvSpPr>
          <p:spPr bwMode="auto">
            <a:xfrm>
              <a:off x="7010400" y="3352800"/>
              <a:ext cx="3048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782" name="Rectangle 226"/>
            <p:cNvSpPr>
              <a:spLocks noChangeArrowheads="1"/>
            </p:cNvSpPr>
            <p:nvPr/>
          </p:nvSpPr>
          <p:spPr bwMode="auto">
            <a:xfrm>
              <a:off x="7010400" y="3581400"/>
              <a:ext cx="3048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783" name="Rectangle 227"/>
            <p:cNvSpPr>
              <a:spLocks noChangeArrowheads="1"/>
            </p:cNvSpPr>
            <p:nvPr/>
          </p:nvSpPr>
          <p:spPr bwMode="auto">
            <a:xfrm>
              <a:off x="7010400" y="3810000"/>
              <a:ext cx="3048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784" name="Rectangle 228"/>
            <p:cNvSpPr>
              <a:spLocks noChangeArrowheads="1"/>
            </p:cNvSpPr>
            <p:nvPr/>
          </p:nvSpPr>
          <p:spPr bwMode="auto">
            <a:xfrm>
              <a:off x="7010400" y="4038600"/>
              <a:ext cx="3048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785" name="Rectangle 229"/>
            <p:cNvSpPr>
              <a:spLocks noChangeArrowheads="1"/>
            </p:cNvSpPr>
            <p:nvPr/>
          </p:nvSpPr>
          <p:spPr bwMode="auto">
            <a:xfrm>
              <a:off x="7010400" y="4267200"/>
              <a:ext cx="3048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786" name="Rectangle 230"/>
            <p:cNvSpPr>
              <a:spLocks noChangeArrowheads="1"/>
            </p:cNvSpPr>
            <p:nvPr/>
          </p:nvSpPr>
          <p:spPr bwMode="auto">
            <a:xfrm>
              <a:off x="7010400" y="4495800"/>
              <a:ext cx="3048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787" name="Rectangle 231"/>
            <p:cNvSpPr>
              <a:spLocks noChangeArrowheads="1"/>
            </p:cNvSpPr>
            <p:nvPr/>
          </p:nvSpPr>
          <p:spPr bwMode="auto">
            <a:xfrm>
              <a:off x="7010400" y="4724400"/>
              <a:ext cx="3048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788" name="Rectangle 232"/>
            <p:cNvSpPr>
              <a:spLocks noChangeArrowheads="1"/>
            </p:cNvSpPr>
            <p:nvPr/>
          </p:nvSpPr>
          <p:spPr bwMode="auto">
            <a:xfrm>
              <a:off x="7010400" y="4953000"/>
              <a:ext cx="3048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789" name="Rectangle 233"/>
            <p:cNvSpPr>
              <a:spLocks noChangeArrowheads="1"/>
            </p:cNvSpPr>
            <p:nvPr/>
          </p:nvSpPr>
          <p:spPr bwMode="auto">
            <a:xfrm>
              <a:off x="7010400" y="5181600"/>
              <a:ext cx="3048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790" name="Rectangle 234"/>
            <p:cNvSpPr>
              <a:spLocks noChangeArrowheads="1"/>
            </p:cNvSpPr>
            <p:nvPr/>
          </p:nvSpPr>
          <p:spPr bwMode="auto">
            <a:xfrm>
              <a:off x="7315200" y="1981200"/>
              <a:ext cx="3048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791" name="Rectangle 235"/>
            <p:cNvSpPr>
              <a:spLocks noChangeArrowheads="1"/>
            </p:cNvSpPr>
            <p:nvPr/>
          </p:nvSpPr>
          <p:spPr bwMode="auto">
            <a:xfrm>
              <a:off x="7315200" y="2209800"/>
              <a:ext cx="3048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792" name="Rectangle 236"/>
            <p:cNvSpPr>
              <a:spLocks noChangeArrowheads="1"/>
            </p:cNvSpPr>
            <p:nvPr/>
          </p:nvSpPr>
          <p:spPr bwMode="auto">
            <a:xfrm>
              <a:off x="7315200" y="2438400"/>
              <a:ext cx="3048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793" name="Rectangle 237"/>
            <p:cNvSpPr>
              <a:spLocks noChangeArrowheads="1"/>
            </p:cNvSpPr>
            <p:nvPr/>
          </p:nvSpPr>
          <p:spPr bwMode="auto">
            <a:xfrm>
              <a:off x="7315200" y="2667000"/>
              <a:ext cx="3048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794" name="Rectangle 238"/>
            <p:cNvSpPr>
              <a:spLocks noChangeArrowheads="1"/>
            </p:cNvSpPr>
            <p:nvPr/>
          </p:nvSpPr>
          <p:spPr bwMode="auto">
            <a:xfrm>
              <a:off x="7315200" y="2895600"/>
              <a:ext cx="3048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795" name="Rectangle 239"/>
            <p:cNvSpPr>
              <a:spLocks noChangeArrowheads="1"/>
            </p:cNvSpPr>
            <p:nvPr/>
          </p:nvSpPr>
          <p:spPr bwMode="auto">
            <a:xfrm>
              <a:off x="7315200" y="3124200"/>
              <a:ext cx="3048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796" name="Rectangle 240"/>
            <p:cNvSpPr>
              <a:spLocks noChangeArrowheads="1"/>
            </p:cNvSpPr>
            <p:nvPr/>
          </p:nvSpPr>
          <p:spPr bwMode="auto">
            <a:xfrm>
              <a:off x="7315200" y="3352800"/>
              <a:ext cx="3048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797" name="Rectangle 241"/>
            <p:cNvSpPr>
              <a:spLocks noChangeArrowheads="1"/>
            </p:cNvSpPr>
            <p:nvPr/>
          </p:nvSpPr>
          <p:spPr bwMode="auto">
            <a:xfrm>
              <a:off x="7315200" y="3581400"/>
              <a:ext cx="3048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798" name="Rectangle 242"/>
            <p:cNvSpPr>
              <a:spLocks noChangeArrowheads="1"/>
            </p:cNvSpPr>
            <p:nvPr/>
          </p:nvSpPr>
          <p:spPr bwMode="auto">
            <a:xfrm>
              <a:off x="7315200" y="3810000"/>
              <a:ext cx="3048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799" name="Rectangle 243"/>
            <p:cNvSpPr>
              <a:spLocks noChangeArrowheads="1"/>
            </p:cNvSpPr>
            <p:nvPr/>
          </p:nvSpPr>
          <p:spPr bwMode="auto">
            <a:xfrm>
              <a:off x="7315200" y="4038600"/>
              <a:ext cx="3048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800" name="Rectangle 244"/>
            <p:cNvSpPr>
              <a:spLocks noChangeArrowheads="1"/>
            </p:cNvSpPr>
            <p:nvPr/>
          </p:nvSpPr>
          <p:spPr bwMode="auto">
            <a:xfrm>
              <a:off x="7315200" y="4267200"/>
              <a:ext cx="3048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801" name="Rectangle 245"/>
            <p:cNvSpPr>
              <a:spLocks noChangeArrowheads="1"/>
            </p:cNvSpPr>
            <p:nvPr/>
          </p:nvSpPr>
          <p:spPr bwMode="auto">
            <a:xfrm>
              <a:off x="7315200" y="4495800"/>
              <a:ext cx="3048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802" name="Rectangle 246"/>
            <p:cNvSpPr>
              <a:spLocks noChangeArrowheads="1"/>
            </p:cNvSpPr>
            <p:nvPr/>
          </p:nvSpPr>
          <p:spPr bwMode="auto">
            <a:xfrm>
              <a:off x="7315200" y="4724400"/>
              <a:ext cx="3048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803" name="Rectangle 247"/>
            <p:cNvSpPr>
              <a:spLocks noChangeArrowheads="1"/>
            </p:cNvSpPr>
            <p:nvPr/>
          </p:nvSpPr>
          <p:spPr bwMode="auto">
            <a:xfrm>
              <a:off x="7315200" y="4953000"/>
              <a:ext cx="3048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804" name="Rectangle 248"/>
            <p:cNvSpPr>
              <a:spLocks noChangeArrowheads="1"/>
            </p:cNvSpPr>
            <p:nvPr/>
          </p:nvSpPr>
          <p:spPr bwMode="auto">
            <a:xfrm>
              <a:off x="7315200" y="5181600"/>
              <a:ext cx="3048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805" name="Rectangle 249"/>
            <p:cNvSpPr>
              <a:spLocks noChangeArrowheads="1"/>
            </p:cNvSpPr>
            <p:nvPr/>
          </p:nvSpPr>
          <p:spPr bwMode="auto">
            <a:xfrm>
              <a:off x="3962400" y="5410200"/>
              <a:ext cx="3048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r>
                <a:rPr lang="en-US" sz="1000" b="1" dirty="0">
                  <a:latin typeface="Courier" charset="0"/>
                </a:rPr>
                <a:t>0</a:t>
              </a:r>
              <a:endParaRPr lang="en-US" sz="2000" dirty="0">
                <a:latin typeface="Courier" charset="0"/>
              </a:endParaRPr>
            </a:p>
          </p:txBody>
        </p:sp>
        <p:sp>
          <p:nvSpPr>
            <p:cNvPr id="806" name="Rectangle 250"/>
            <p:cNvSpPr>
              <a:spLocks noChangeArrowheads="1"/>
            </p:cNvSpPr>
            <p:nvPr/>
          </p:nvSpPr>
          <p:spPr bwMode="auto">
            <a:xfrm>
              <a:off x="4267200" y="5410200"/>
              <a:ext cx="3048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r>
                <a:rPr lang="en-US" sz="1000" b="1" dirty="0">
                  <a:latin typeface="Courier" charset="0"/>
                </a:rPr>
                <a:t>1</a:t>
              </a:r>
              <a:endParaRPr lang="en-US" sz="2000" dirty="0">
                <a:latin typeface="Courier" charset="0"/>
              </a:endParaRPr>
            </a:p>
          </p:txBody>
        </p:sp>
        <p:sp>
          <p:nvSpPr>
            <p:cNvPr id="807" name="Rectangle 251"/>
            <p:cNvSpPr>
              <a:spLocks noChangeArrowheads="1"/>
            </p:cNvSpPr>
            <p:nvPr/>
          </p:nvSpPr>
          <p:spPr bwMode="auto">
            <a:xfrm>
              <a:off x="4572000" y="5410200"/>
              <a:ext cx="3048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r>
                <a:rPr lang="en-US" sz="1000" b="1" dirty="0">
                  <a:latin typeface="Courier" charset="0"/>
                </a:rPr>
                <a:t>2</a:t>
              </a:r>
              <a:endParaRPr lang="en-US" sz="2000" dirty="0">
                <a:latin typeface="Courier" charset="0"/>
              </a:endParaRPr>
            </a:p>
          </p:txBody>
        </p:sp>
        <p:sp>
          <p:nvSpPr>
            <p:cNvPr id="808" name="Rectangle 252"/>
            <p:cNvSpPr>
              <a:spLocks noChangeArrowheads="1"/>
            </p:cNvSpPr>
            <p:nvPr/>
          </p:nvSpPr>
          <p:spPr bwMode="auto">
            <a:xfrm>
              <a:off x="4876800" y="5410200"/>
              <a:ext cx="3048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r>
                <a:rPr lang="en-US" sz="1000" b="1" dirty="0">
                  <a:latin typeface="Courier" charset="0"/>
                </a:rPr>
                <a:t>3</a:t>
              </a:r>
              <a:endParaRPr lang="en-US" sz="2000" dirty="0">
                <a:latin typeface="Courier" charset="0"/>
              </a:endParaRPr>
            </a:p>
          </p:txBody>
        </p:sp>
        <p:sp>
          <p:nvSpPr>
            <p:cNvPr id="809" name="Rectangle 253"/>
            <p:cNvSpPr>
              <a:spLocks noChangeArrowheads="1"/>
            </p:cNvSpPr>
            <p:nvPr/>
          </p:nvSpPr>
          <p:spPr bwMode="auto">
            <a:xfrm>
              <a:off x="5181600" y="5410200"/>
              <a:ext cx="3048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r>
                <a:rPr lang="en-US" sz="1000" b="1" dirty="0">
                  <a:latin typeface="Courier" charset="0"/>
                </a:rPr>
                <a:t>4</a:t>
              </a:r>
              <a:endParaRPr lang="en-US" sz="2000" dirty="0">
                <a:latin typeface="Courier" charset="0"/>
              </a:endParaRPr>
            </a:p>
          </p:txBody>
        </p:sp>
        <p:sp>
          <p:nvSpPr>
            <p:cNvPr id="810" name="Rectangle 254"/>
            <p:cNvSpPr>
              <a:spLocks noChangeArrowheads="1"/>
            </p:cNvSpPr>
            <p:nvPr/>
          </p:nvSpPr>
          <p:spPr bwMode="auto">
            <a:xfrm>
              <a:off x="5486400" y="5410200"/>
              <a:ext cx="3048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r>
                <a:rPr lang="en-US" sz="1000" b="1" dirty="0">
                  <a:latin typeface="Courier" charset="0"/>
                </a:rPr>
                <a:t>5</a:t>
              </a:r>
              <a:endParaRPr lang="en-US" sz="2000" dirty="0">
                <a:latin typeface="Courier" charset="0"/>
              </a:endParaRPr>
            </a:p>
          </p:txBody>
        </p:sp>
        <p:sp>
          <p:nvSpPr>
            <p:cNvPr id="811" name="Rectangle 255"/>
            <p:cNvSpPr>
              <a:spLocks noChangeArrowheads="1"/>
            </p:cNvSpPr>
            <p:nvPr/>
          </p:nvSpPr>
          <p:spPr bwMode="auto">
            <a:xfrm>
              <a:off x="5791200" y="5410200"/>
              <a:ext cx="3048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r>
                <a:rPr lang="en-US" sz="1000" b="1" dirty="0">
                  <a:latin typeface="Courier" charset="0"/>
                </a:rPr>
                <a:t>6</a:t>
              </a:r>
              <a:endParaRPr lang="en-US" sz="2000" dirty="0">
                <a:latin typeface="Courier" charset="0"/>
              </a:endParaRPr>
            </a:p>
          </p:txBody>
        </p:sp>
        <p:sp>
          <p:nvSpPr>
            <p:cNvPr id="812" name="Rectangle 256"/>
            <p:cNvSpPr>
              <a:spLocks noChangeArrowheads="1"/>
            </p:cNvSpPr>
            <p:nvPr/>
          </p:nvSpPr>
          <p:spPr bwMode="auto">
            <a:xfrm>
              <a:off x="6096000" y="5410200"/>
              <a:ext cx="3048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r>
                <a:rPr lang="en-US" sz="1000" b="1" dirty="0">
                  <a:latin typeface="Courier" charset="0"/>
                </a:rPr>
                <a:t>7</a:t>
              </a:r>
              <a:endParaRPr lang="en-US" sz="2000" dirty="0">
                <a:latin typeface="Courier" charset="0"/>
              </a:endParaRPr>
            </a:p>
          </p:txBody>
        </p:sp>
        <p:sp>
          <p:nvSpPr>
            <p:cNvPr id="813" name="Rectangle 257"/>
            <p:cNvSpPr>
              <a:spLocks noChangeArrowheads="1"/>
            </p:cNvSpPr>
            <p:nvPr/>
          </p:nvSpPr>
          <p:spPr bwMode="auto">
            <a:xfrm>
              <a:off x="6400800" y="5410200"/>
              <a:ext cx="3048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r>
                <a:rPr lang="en-US" sz="1000" b="1" dirty="0">
                  <a:latin typeface="Courier" charset="0"/>
                </a:rPr>
                <a:t>8</a:t>
              </a:r>
              <a:endParaRPr lang="en-US" sz="2000" dirty="0">
                <a:latin typeface="Courier" charset="0"/>
              </a:endParaRPr>
            </a:p>
          </p:txBody>
        </p:sp>
        <p:sp>
          <p:nvSpPr>
            <p:cNvPr id="814" name="Rectangle 258"/>
            <p:cNvSpPr>
              <a:spLocks noChangeArrowheads="1"/>
            </p:cNvSpPr>
            <p:nvPr/>
          </p:nvSpPr>
          <p:spPr bwMode="auto">
            <a:xfrm>
              <a:off x="6705600" y="5410200"/>
              <a:ext cx="3048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r>
                <a:rPr lang="en-US" sz="1000" b="1" dirty="0" smtClean="0">
                  <a:latin typeface="Courier" charset="0"/>
                </a:rPr>
                <a:t>9</a:t>
              </a:r>
              <a:endParaRPr lang="en-US" sz="2000" dirty="0">
                <a:latin typeface="Courier" charset="0"/>
              </a:endParaRPr>
            </a:p>
          </p:txBody>
        </p:sp>
        <p:sp>
          <p:nvSpPr>
            <p:cNvPr id="815" name="Rectangle 259"/>
            <p:cNvSpPr>
              <a:spLocks noChangeArrowheads="1"/>
            </p:cNvSpPr>
            <p:nvPr/>
          </p:nvSpPr>
          <p:spPr bwMode="auto">
            <a:xfrm>
              <a:off x="7010400" y="5410200"/>
              <a:ext cx="3048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r>
                <a:rPr lang="en-US" sz="1000" b="1" dirty="0" smtClean="0">
                  <a:latin typeface="Courier" charset="0"/>
                </a:rPr>
                <a:t>10</a:t>
              </a:r>
              <a:endParaRPr lang="en-US" sz="2000" dirty="0">
                <a:latin typeface="Courier" charset="0"/>
              </a:endParaRPr>
            </a:p>
          </p:txBody>
        </p:sp>
        <p:sp>
          <p:nvSpPr>
            <p:cNvPr id="816" name="Rectangle 260"/>
            <p:cNvSpPr>
              <a:spLocks noChangeArrowheads="1"/>
            </p:cNvSpPr>
            <p:nvPr/>
          </p:nvSpPr>
          <p:spPr bwMode="auto">
            <a:xfrm>
              <a:off x="7315200" y="5410200"/>
              <a:ext cx="3048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r>
                <a:rPr lang="en-US" sz="1000" b="1" dirty="0" smtClean="0">
                  <a:latin typeface="Courier" charset="0"/>
                </a:rPr>
                <a:t>11</a:t>
              </a:r>
              <a:endParaRPr lang="en-US" sz="2000" dirty="0">
                <a:latin typeface="Courier" charset="0"/>
              </a:endParaRPr>
            </a:p>
          </p:txBody>
        </p:sp>
        <p:sp>
          <p:nvSpPr>
            <p:cNvPr id="817" name="Rectangle 261"/>
            <p:cNvSpPr>
              <a:spLocks noChangeArrowheads="1"/>
            </p:cNvSpPr>
            <p:nvPr/>
          </p:nvSpPr>
          <p:spPr bwMode="auto">
            <a:xfrm>
              <a:off x="7620000" y="1981200"/>
              <a:ext cx="3048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818" name="Rectangle 262"/>
            <p:cNvSpPr>
              <a:spLocks noChangeArrowheads="1"/>
            </p:cNvSpPr>
            <p:nvPr/>
          </p:nvSpPr>
          <p:spPr bwMode="auto">
            <a:xfrm>
              <a:off x="7620000" y="2209800"/>
              <a:ext cx="3048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819" name="Rectangle 263"/>
            <p:cNvSpPr>
              <a:spLocks noChangeArrowheads="1"/>
            </p:cNvSpPr>
            <p:nvPr/>
          </p:nvSpPr>
          <p:spPr bwMode="auto">
            <a:xfrm>
              <a:off x="7620000" y="2438400"/>
              <a:ext cx="3048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820" name="Rectangle 264"/>
            <p:cNvSpPr>
              <a:spLocks noChangeArrowheads="1"/>
            </p:cNvSpPr>
            <p:nvPr/>
          </p:nvSpPr>
          <p:spPr bwMode="auto">
            <a:xfrm>
              <a:off x="7620000" y="2667000"/>
              <a:ext cx="3048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821" name="Rectangle 265"/>
            <p:cNvSpPr>
              <a:spLocks noChangeArrowheads="1"/>
            </p:cNvSpPr>
            <p:nvPr/>
          </p:nvSpPr>
          <p:spPr bwMode="auto">
            <a:xfrm>
              <a:off x="7620000" y="2895600"/>
              <a:ext cx="3048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822" name="Rectangle 266"/>
            <p:cNvSpPr>
              <a:spLocks noChangeArrowheads="1"/>
            </p:cNvSpPr>
            <p:nvPr/>
          </p:nvSpPr>
          <p:spPr bwMode="auto">
            <a:xfrm>
              <a:off x="7620000" y="3124200"/>
              <a:ext cx="3048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823" name="Rectangle 267"/>
            <p:cNvSpPr>
              <a:spLocks noChangeArrowheads="1"/>
            </p:cNvSpPr>
            <p:nvPr/>
          </p:nvSpPr>
          <p:spPr bwMode="auto">
            <a:xfrm>
              <a:off x="7620000" y="3352800"/>
              <a:ext cx="3048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824" name="Rectangle 268"/>
            <p:cNvSpPr>
              <a:spLocks noChangeArrowheads="1"/>
            </p:cNvSpPr>
            <p:nvPr/>
          </p:nvSpPr>
          <p:spPr bwMode="auto">
            <a:xfrm>
              <a:off x="7620000" y="3581400"/>
              <a:ext cx="3048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825" name="Rectangle 269"/>
            <p:cNvSpPr>
              <a:spLocks noChangeArrowheads="1"/>
            </p:cNvSpPr>
            <p:nvPr/>
          </p:nvSpPr>
          <p:spPr bwMode="auto">
            <a:xfrm>
              <a:off x="7620000" y="3810000"/>
              <a:ext cx="3048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826" name="Rectangle 270"/>
            <p:cNvSpPr>
              <a:spLocks noChangeArrowheads="1"/>
            </p:cNvSpPr>
            <p:nvPr/>
          </p:nvSpPr>
          <p:spPr bwMode="auto">
            <a:xfrm>
              <a:off x="7620000" y="4038600"/>
              <a:ext cx="3048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827" name="Rectangle 271"/>
            <p:cNvSpPr>
              <a:spLocks noChangeArrowheads="1"/>
            </p:cNvSpPr>
            <p:nvPr/>
          </p:nvSpPr>
          <p:spPr bwMode="auto">
            <a:xfrm>
              <a:off x="7620000" y="4267200"/>
              <a:ext cx="3048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828" name="Rectangle 272"/>
            <p:cNvSpPr>
              <a:spLocks noChangeArrowheads="1"/>
            </p:cNvSpPr>
            <p:nvPr/>
          </p:nvSpPr>
          <p:spPr bwMode="auto">
            <a:xfrm>
              <a:off x="7620000" y="4495800"/>
              <a:ext cx="3048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829" name="Rectangle 273"/>
            <p:cNvSpPr>
              <a:spLocks noChangeArrowheads="1"/>
            </p:cNvSpPr>
            <p:nvPr/>
          </p:nvSpPr>
          <p:spPr bwMode="auto">
            <a:xfrm>
              <a:off x="7620000" y="4724400"/>
              <a:ext cx="3048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830" name="Rectangle 274"/>
            <p:cNvSpPr>
              <a:spLocks noChangeArrowheads="1"/>
            </p:cNvSpPr>
            <p:nvPr/>
          </p:nvSpPr>
          <p:spPr bwMode="auto">
            <a:xfrm>
              <a:off x="7620000" y="4953000"/>
              <a:ext cx="3048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831" name="Rectangle 275"/>
            <p:cNvSpPr>
              <a:spLocks noChangeArrowheads="1"/>
            </p:cNvSpPr>
            <p:nvPr/>
          </p:nvSpPr>
          <p:spPr bwMode="auto">
            <a:xfrm>
              <a:off x="7620000" y="5181600"/>
              <a:ext cx="3048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832" name="Rectangle 276"/>
            <p:cNvSpPr>
              <a:spLocks noChangeArrowheads="1"/>
            </p:cNvSpPr>
            <p:nvPr/>
          </p:nvSpPr>
          <p:spPr bwMode="auto">
            <a:xfrm>
              <a:off x="7924800" y="1981200"/>
              <a:ext cx="3048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833" name="Rectangle 277"/>
            <p:cNvSpPr>
              <a:spLocks noChangeArrowheads="1"/>
            </p:cNvSpPr>
            <p:nvPr/>
          </p:nvSpPr>
          <p:spPr bwMode="auto">
            <a:xfrm>
              <a:off x="7924800" y="2209800"/>
              <a:ext cx="3048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834" name="Rectangle 278"/>
            <p:cNvSpPr>
              <a:spLocks noChangeArrowheads="1"/>
            </p:cNvSpPr>
            <p:nvPr/>
          </p:nvSpPr>
          <p:spPr bwMode="auto">
            <a:xfrm>
              <a:off x="7924800" y="2438400"/>
              <a:ext cx="3048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835" name="Rectangle 279"/>
            <p:cNvSpPr>
              <a:spLocks noChangeArrowheads="1"/>
            </p:cNvSpPr>
            <p:nvPr/>
          </p:nvSpPr>
          <p:spPr bwMode="auto">
            <a:xfrm>
              <a:off x="7924800" y="2667000"/>
              <a:ext cx="3048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836" name="Rectangle 280"/>
            <p:cNvSpPr>
              <a:spLocks noChangeArrowheads="1"/>
            </p:cNvSpPr>
            <p:nvPr/>
          </p:nvSpPr>
          <p:spPr bwMode="auto">
            <a:xfrm>
              <a:off x="7924800" y="2895600"/>
              <a:ext cx="3048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837" name="Rectangle 281"/>
            <p:cNvSpPr>
              <a:spLocks noChangeArrowheads="1"/>
            </p:cNvSpPr>
            <p:nvPr/>
          </p:nvSpPr>
          <p:spPr bwMode="auto">
            <a:xfrm>
              <a:off x="7924800" y="3124200"/>
              <a:ext cx="3048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838" name="Rectangle 282"/>
            <p:cNvSpPr>
              <a:spLocks noChangeArrowheads="1"/>
            </p:cNvSpPr>
            <p:nvPr/>
          </p:nvSpPr>
          <p:spPr bwMode="auto">
            <a:xfrm>
              <a:off x="7924800" y="3352800"/>
              <a:ext cx="3048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839" name="Rectangle 283"/>
            <p:cNvSpPr>
              <a:spLocks noChangeArrowheads="1"/>
            </p:cNvSpPr>
            <p:nvPr/>
          </p:nvSpPr>
          <p:spPr bwMode="auto">
            <a:xfrm>
              <a:off x="7924800" y="3581400"/>
              <a:ext cx="3048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840" name="Rectangle 284"/>
            <p:cNvSpPr>
              <a:spLocks noChangeArrowheads="1"/>
            </p:cNvSpPr>
            <p:nvPr/>
          </p:nvSpPr>
          <p:spPr bwMode="auto">
            <a:xfrm>
              <a:off x="7924800" y="3810000"/>
              <a:ext cx="3048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841" name="Rectangle 285"/>
            <p:cNvSpPr>
              <a:spLocks noChangeArrowheads="1"/>
            </p:cNvSpPr>
            <p:nvPr/>
          </p:nvSpPr>
          <p:spPr bwMode="auto">
            <a:xfrm>
              <a:off x="7924800" y="4038600"/>
              <a:ext cx="3048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842" name="Rectangle 286"/>
            <p:cNvSpPr>
              <a:spLocks noChangeArrowheads="1"/>
            </p:cNvSpPr>
            <p:nvPr/>
          </p:nvSpPr>
          <p:spPr bwMode="auto">
            <a:xfrm>
              <a:off x="7924800" y="4267200"/>
              <a:ext cx="3048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843" name="Rectangle 287"/>
            <p:cNvSpPr>
              <a:spLocks noChangeArrowheads="1"/>
            </p:cNvSpPr>
            <p:nvPr/>
          </p:nvSpPr>
          <p:spPr bwMode="auto">
            <a:xfrm>
              <a:off x="7924800" y="4495800"/>
              <a:ext cx="3048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844" name="Rectangle 288"/>
            <p:cNvSpPr>
              <a:spLocks noChangeArrowheads="1"/>
            </p:cNvSpPr>
            <p:nvPr/>
          </p:nvSpPr>
          <p:spPr bwMode="auto">
            <a:xfrm>
              <a:off x="7924800" y="4724400"/>
              <a:ext cx="3048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845" name="Rectangle 289"/>
            <p:cNvSpPr>
              <a:spLocks noChangeArrowheads="1"/>
            </p:cNvSpPr>
            <p:nvPr/>
          </p:nvSpPr>
          <p:spPr bwMode="auto">
            <a:xfrm>
              <a:off x="7924800" y="4953000"/>
              <a:ext cx="3048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846" name="Rectangle 290"/>
            <p:cNvSpPr>
              <a:spLocks noChangeArrowheads="1"/>
            </p:cNvSpPr>
            <p:nvPr/>
          </p:nvSpPr>
          <p:spPr bwMode="auto">
            <a:xfrm>
              <a:off x="7924800" y="5181600"/>
              <a:ext cx="3048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847" name="Rectangle 291"/>
            <p:cNvSpPr>
              <a:spLocks noChangeArrowheads="1"/>
            </p:cNvSpPr>
            <p:nvPr/>
          </p:nvSpPr>
          <p:spPr bwMode="auto">
            <a:xfrm>
              <a:off x="7620000" y="5410200"/>
              <a:ext cx="3048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r>
                <a:rPr lang="en-US" sz="1000" b="1" dirty="0" smtClean="0">
                  <a:latin typeface="Courier" charset="0"/>
                </a:rPr>
                <a:t>12</a:t>
              </a:r>
              <a:endParaRPr lang="en-US" sz="2000" dirty="0">
                <a:latin typeface="Courier" charset="0"/>
              </a:endParaRPr>
            </a:p>
          </p:txBody>
        </p:sp>
        <p:sp>
          <p:nvSpPr>
            <p:cNvPr id="848" name="Rectangle 292"/>
            <p:cNvSpPr>
              <a:spLocks noChangeArrowheads="1"/>
            </p:cNvSpPr>
            <p:nvPr/>
          </p:nvSpPr>
          <p:spPr bwMode="auto">
            <a:xfrm>
              <a:off x="7924800" y="5410200"/>
              <a:ext cx="3048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r>
                <a:rPr lang="en-US" sz="1000" b="1" dirty="0" smtClean="0">
                  <a:latin typeface="Courier" charset="0"/>
                </a:rPr>
                <a:t>13</a:t>
              </a:r>
              <a:endParaRPr lang="en-US" sz="2000" dirty="0">
                <a:latin typeface="Courier" charset="0"/>
              </a:endParaRPr>
            </a:p>
          </p:txBody>
        </p:sp>
        <p:sp>
          <p:nvSpPr>
            <p:cNvPr id="849" name="Rectangle 293"/>
            <p:cNvSpPr>
              <a:spLocks noChangeArrowheads="1"/>
            </p:cNvSpPr>
            <p:nvPr/>
          </p:nvSpPr>
          <p:spPr bwMode="auto">
            <a:xfrm>
              <a:off x="8229600" y="1981200"/>
              <a:ext cx="3048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850" name="Rectangle 294"/>
            <p:cNvSpPr>
              <a:spLocks noChangeArrowheads="1"/>
            </p:cNvSpPr>
            <p:nvPr/>
          </p:nvSpPr>
          <p:spPr bwMode="auto">
            <a:xfrm>
              <a:off x="8229600" y="2209800"/>
              <a:ext cx="3048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851" name="Rectangle 295"/>
            <p:cNvSpPr>
              <a:spLocks noChangeArrowheads="1"/>
            </p:cNvSpPr>
            <p:nvPr/>
          </p:nvSpPr>
          <p:spPr bwMode="auto">
            <a:xfrm>
              <a:off x="8229600" y="2438400"/>
              <a:ext cx="3048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852" name="Rectangle 296"/>
            <p:cNvSpPr>
              <a:spLocks noChangeArrowheads="1"/>
            </p:cNvSpPr>
            <p:nvPr/>
          </p:nvSpPr>
          <p:spPr bwMode="auto">
            <a:xfrm>
              <a:off x="8229600" y="2667000"/>
              <a:ext cx="3048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853" name="Rectangle 297"/>
            <p:cNvSpPr>
              <a:spLocks noChangeArrowheads="1"/>
            </p:cNvSpPr>
            <p:nvPr/>
          </p:nvSpPr>
          <p:spPr bwMode="auto">
            <a:xfrm>
              <a:off x="8229600" y="2895600"/>
              <a:ext cx="3048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854" name="Rectangle 298"/>
            <p:cNvSpPr>
              <a:spLocks noChangeArrowheads="1"/>
            </p:cNvSpPr>
            <p:nvPr/>
          </p:nvSpPr>
          <p:spPr bwMode="auto">
            <a:xfrm>
              <a:off x="8229600" y="3124200"/>
              <a:ext cx="3048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855" name="Rectangle 299"/>
            <p:cNvSpPr>
              <a:spLocks noChangeArrowheads="1"/>
            </p:cNvSpPr>
            <p:nvPr/>
          </p:nvSpPr>
          <p:spPr bwMode="auto">
            <a:xfrm>
              <a:off x="8229600" y="3352800"/>
              <a:ext cx="3048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856" name="Rectangle 300"/>
            <p:cNvSpPr>
              <a:spLocks noChangeArrowheads="1"/>
            </p:cNvSpPr>
            <p:nvPr/>
          </p:nvSpPr>
          <p:spPr bwMode="auto">
            <a:xfrm>
              <a:off x="8229600" y="3581400"/>
              <a:ext cx="3048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857" name="Rectangle 301"/>
            <p:cNvSpPr>
              <a:spLocks noChangeArrowheads="1"/>
            </p:cNvSpPr>
            <p:nvPr/>
          </p:nvSpPr>
          <p:spPr bwMode="auto">
            <a:xfrm>
              <a:off x="8229600" y="3810000"/>
              <a:ext cx="3048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858" name="Rectangle 302"/>
            <p:cNvSpPr>
              <a:spLocks noChangeArrowheads="1"/>
            </p:cNvSpPr>
            <p:nvPr/>
          </p:nvSpPr>
          <p:spPr bwMode="auto">
            <a:xfrm>
              <a:off x="8229600" y="4038600"/>
              <a:ext cx="3048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859" name="Rectangle 303"/>
            <p:cNvSpPr>
              <a:spLocks noChangeArrowheads="1"/>
            </p:cNvSpPr>
            <p:nvPr/>
          </p:nvSpPr>
          <p:spPr bwMode="auto">
            <a:xfrm>
              <a:off x="8229600" y="4267200"/>
              <a:ext cx="3048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860" name="Rectangle 304"/>
            <p:cNvSpPr>
              <a:spLocks noChangeArrowheads="1"/>
            </p:cNvSpPr>
            <p:nvPr/>
          </p:nvSpPr>
          <p:spPr bwMode="auto">
            <a:xfrm>
              <a:off x="8229600" y="4495800"/>
              <a:ext cx="3048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861" name="Rectangle 305"/>
            <p:cNvSpPr>
              <a:spLocks noChangeArrowheads="1"/>
            </p:cNvSpPr>
            <p:nvPr/>
          </p:nvSpPr>
          <p:spPr bwMode="auto">
            <a:xfrm>
              <a:off x="8229600" y="4724400"/>
              <a:ext cx="3048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862" name="Rectangle 306"/>
            <p:cNvSpPr>
              <a:spLocks noChangeArrowheads="1"/>
            </p:cNvSpPr>
            <p:nvPr/>
          </p:nvSpPr>
          <p:spPr bwMode="auto">
            <a:xfrm>
              <a:off x="8229600" y="4953000"/>
              <a:ext cx="3048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863" name="Rectangle 307"/>
            <p:cNvSpPr>
              <a:spLocks noChangeArrowheads="1"/>
            </p:cNvSpPr>
            <p:nvPr/>
          </p:nvSpPr>
          <p:spPr bwMode="auto">
            <a:xfrm>
              <a:off x="8229600" y="5181600"/>
              <a:ext cx="3048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864" name="Rectangle 308"/>
            <p:cNvSpPr>
              <a:spLocks noChangeArrowheads="1"/>
            </p:cNvSpPr>
            <p:nvPr/>
          </p:nvSpPr>
          <p:spPr bwMode="auto">
            <a:xfrm>
              <a:off x="8229600" y="5410200"/>
              <a:ext cx="3048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grpSp>
          <p:nvGrpSpPr>
            <p:cNvPr id="865" name="Group 388"/>
            <p:cNvGrpSpPr>
              <a:grpSpLocks/>
            </p:cNvGrpSpPr>
            <p:nvPr/>
          </p:nvGrpSpPr>
          <p:grpSpPr bwMode="auto">
            <a:xfrm>
              <a:off x="3962400" y="2209800"/>
              <a:ext cx="1524000" cy="3200400"/>
              <a:chOff x="2496" y="1392"/>
              <a:chExt cx="960" cy="2016"/>
            </a:xfrm>
          </p:grpSpPr>
          <p:sp>
            <p:nvSpPr>
              <p:cNvPr id="866" name="Rectangle 389"/>
              <p:cNvSpPr>
                <a:spLocks noChangeArrowheads="1"/>
              </p:cNvSpPr>
              <p:nvPr/>
            </p:nvSpPr>
            <p:spPr bwMode="auto">
              <a:xfrm>
                <a:off x="2496" y="3264"/>
                <a:ext cx="192" cy="144"/>
              </a:xfrm>
              <a:prstGeom prst="rect">
                <a:avLst/>
              </a:prstGeom>
              <a:solidFill>
                <a:srgbClr val="8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>
                  <a:lnSpc>
                    <a:spcPct val="108000"/>
                  </a:lnSpc>
                  <a:buClr>
                    <a:srgbClr val="000000"/>
                  </a:buClr>
                  <a:buSzPct val="100000"/>
                  <a:buFont typeface="Arial" charset="0"/>
                  <a:buNone/>
                </a:pPr>
                <a:endParaRPr lang="en-US" sz="1800"/>
              </a:p>
            </p:txBody>
          </p:sp>
          <p:sp>
            <p:nvSpPr>
              <p:cNvPr id="867" name="Rectangle 390"/>
              <p:cNvSpPr>
                <a:spLocks noChangeArrowheads="1"/>
              </p:cNvSpPr>
              <p:nvPr/>
            </p:nvSpPr>
            <p:spPr bwMode="auto">
              <a:xfrm>
                <a:off x="2496" y="3120"/>
                <a:ext cx="192" cy="144"/>
              </a:xfrm>
              <a:prstGeom prst="rect">
                <a:avLst/>
              </a:prstGeom>
              <a:solidFill>
                <a:srgbClr val="8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>
                  <a:lnSpc>
                    <a:spcPct val="108000"/>
                  </a:lnSpc>
                  <a:buClr>
                    <a:srgbClr val="000000"/>
                  </a:buClr>
                  <a:buSzPct val="100000"/>
                  <a:buFont typeface="Arial" charset="0"/>
                  <a:buNone/>
                </a:pPr>
                <a:endParaRPr lang="en-US" sz="1800"/>
              </a:p>
            </p:txBody>
          </p:sp>
          <p:sp>
            <p:nvSpPr>
              <p:cNvPr id="868" name="Rectangle 391"/>
              <p:cNvSpPr>
                <a:spLocks noChangeArrowheads="1"/>
              </p:cNvSpPr>
              <p:nvPr/>
            </p:nvSpPr>
            <p:spPr bwMode="auto">
              <a:xfrm>
                <a:off x="2496" y="2976"/>
                <a:ext cx="192" cy="144"/>
              </a:xfrm>
              <a:prstGeom prst="rect">
                <a:avLst/>
              </a:prstGeom>
              <a:solidFill>
                <a:srgbClr val="8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>
                  <a:lnSpc>
                    <a:spcPct val="108000"/>
                  </a:lnSpc>
                  <a:buClr>
                    <a:srgbClr val="000000"/>
                  </a:buClr>
                  <a:buSzPct val="100000"/>
                  <a:buFont typeface="Arial" charset="0"/>
                  <a:buNone/>
                </a:pPr>
                <a:endParaRPr lang="en-US" sz="1800"/>
              </a:p>
            </p:txBody>
          </p:sp>
          <p:sp>
            <p:nvSpPr>
              <p:cNvPr id="869" name="Rectangle 392"/>
              <p:cNvSpPr>
                <a:spLocks noChangeArrowheads="1"/>
              </p:cNvSpPr>
              <p:nvPr/>
            </p:nvSpPr>
            <p:spPr bwMode="auto">
              <a:xfrm>
                <a:off x="2496" y="2832"/>
                <a:ext cx="192" cy="144"/>
              </a:xfrm>
              <a:prstGeom prst="rect">
                <a:avLst/>
              </a:prstGeom>
              <a:solidFill>
                <a:srgbClr val="8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>
                  <a:lnSpc>
                    <a:spcPct val="108000"/>
                  </a:lnSpc>
                  <a:buClr>
                    <a:srgbClr val="000000"/>
                  </a:buClr>
                  <a:buSzPct val="100000"/>
                  <a:buFont typeface="Arial" charset="0"/>
                  <a:buNone/>
                </a:pPr>
                <a:endParaRPr lang="en-US" sz="1800"/>
              </a:p>
            </p:txBody>
          </p:sp>
          <p:sp>
            <p:nvSpPr>
              <p:cNvPr id="870" name="Rectangle 393"/>
              <p:cNvSpPr>
                <a:spLocks noChangeArrowheads="1"/>
              </p:cNvSpPr>
              <p:nvPr/>
            </p:nvSpPr>
            <p:spPr bwMode="auto">
              <a:xfrm>
                <a:off x="2688" y="2688"/>
                <a:ext cx="192" cy="144"/>
              </a:xfrm>
              <a:prstGeom prst="rect">
                <a:avLst/>
              </a:prstGeom>
              <a:solidFill>
                <a:srgbClr val="8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>
                  <a:lnSpc>
                    <a:spcPct val="108000"/>
                  </a:lnSpc>
                  <a:buClr>
                    <a:srgbClr val="000000"/>
                  </a:buClr>
                  <a:buSzPct val="100000"/>
                  <a:buFont typeface="Arial" charset="0"/>
                  <a:buNone/>
                </a:pPr>
                <a:endParaRPr lang="en-US" sz="1800"/>
              </a:p>
            </p:txBody>
          </p:sp>
          <p:sp>
            <p:nvSpPr>
              <p:cNvPr id="871" name="Rectangle 394"/>
              <p:cNvSpPr>
                <a:spLocks noChangeArrowheads="1"/>
              </p:cNvSpPr>
              <p:nvPr/>
            </p:nvSpPr>
            <p:spPr bwMode="auto">
              <a:xfrm>
                <a:off x="2688" y="2400"/>
                <a:ext cx="192" cy="144"/>
              </a:xfrm>
              <a:prstGeom prst="rect">
                <a:avLst/>
              </a:prstGeom>
              <a:solidFill>
                <a:srgbClr val="8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>
                  <a:lnSpc>
                    <a:spcPct val="108000"/>
                  </a:lnSpc>
                  <a:buClr>
                    <a:srgbClr val="000000"/>
                  </a:buClr>
                  <a:buSzPct val="100000"/>
                  <a:buFont typeface="Arial" charset="0"/>
                  <a:buNone/>
                </a:pPr>
                <a:endParaRPr lang="en-US" sz="1800"/>
              </a:p>
            </p:txBody>
          </p:sp>
          <p:sp>
            <p:nvSpPr>
              <p:cNvPr id="872" name="Rectangle 395"/>
              <p:cNvSpPr>
                <a:spLocks noChangeArrowheads="1"/>
              </p:cNvSpPr>
              <p:nvPr/>
            </p:nvSpPr>
            <p:spPr bwMode="auto">
              <a:xfrm>
                <a:off x="2688" y="2112"/>
                <a:ext cx="192" cy="144"/>
              </a:xfrm>
              <a:prstGeom prst="rect">
                <a:avLst/>
              </a:prstGeom>
              <a:solidFill>
                <a:srgbClr val="8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>
                  <a:lnSpc>
                    <a:spcPct val="108000"/>
                  </a:lnSpc>
                  <a:buClr>
                    <a:srgbClr val="000000"/>
                  </a:buClr>
                  <a:buSzPct val="100000"/>
                  <a:buFont typeface="Arial" charset="0"/>
                  <a:buNone/>
                </a:pPr>
                <a:endParaRPr lang="en-US" sz="1800"/>
              </a:p>
            </p:txBody>
          </p:sp>
          <p:sp>
            <p:nvSpPr>
              <p:cNvPr id="873" name="Rectangle 396"/>
              <p:cNvSpPr>
                <a:spLocks noChangeArrowheads="1"/>
              </p:cNvSpPr>
              <p:nvPr/>
            </p:nvSpPr>
            <p:spPr bwMode="auto">
              <a:xfrm>
                <a:off x="2688" y="1968"/>
                <a:ext cx="192" cy="144"/>
              </a:xfrm>
              <a:prstGeom prst="rect">
                <a:avLst/>
              </a:prstGeom>
              <a:solidFill>
                <a:srgbClr val="8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>
                  <a:lnSpc>
                    <a:spcPct val="108000"/>
                  </a:lnSpc>
                  <a:buClr>
                    <a:srgbClr val="000000"/>
                  </a:buClr>
                  <a:buSzPct val="100000"/>
                  <a:buFont typeface="Arial" charset="0"/>
                  <a:buNone/>
                </a:pPr>
                <a:endParaRPr lang="en-US" sz="1800"/>
              </a:p>
            </p:txBody>
          </p:sp>
          <p:sp>
            <p:nvSpPr>
              <p:cNvPr id="874" name="Rectangle 397"/>
              <p:cNvSpPr>
                <a:spLocks noChangeArrowheads="1"/>
              </p:cNvSpPr>
              <p:nvPr/>
            </p:nvSpPr>
            <p:spPr bwMode="auto">
              <a:xfrm>
                <a:off x="2880" y="2544"/>
                <a:ext cx="192" cy="144"/>
              </a:xfrm>
              <a:prstGeom prst="rect">
                <a:avLst/>
              </a:prstGeom>
              <a:solidFill>
                <a:srgbClr val="8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>
                  <a:lnSpc>
                    <a:spcPct val="108000"/>
                  </a:lnSpc>
                  <a:buClr>
                    <a:srgbClr val="000000"/>
                  </a:buClr>
                  <a:buSzPct val="100000"/>
                  <a:buFont typeface="Arial" charset="0"/>
                  <a:buNone/>
                </a:pPr>
                <a:endParaRPr lang="en-US" sz="1800"/>
              </a:p>
            </p:txBody>
          </p:sp>
          <p:sp>
            <p:nvSpPr>
              <p:cNvPr id="875" name="Rectangle 398"/>
              <p:cNvSpPr>
                <a:spLocks noChangeArrowheads="1"/>
              </p:cNvSpPr>
              <p:nvPr/>
            </p:nvSpPr>
            <p:spPr bwMode="auto">
              <a:xfrm>
                <a:off x="2880" y="2256"/>
                <a:ext cx="192" cy="144"/>
              </a:xfrm>
              <a:prstGeom prst="rect">
                <a:avLst/>
              </a:prstGeom>
              <a:solidFill>
                <a:srgbClr val="8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>
                  <a:lnSpc>
                    <a:spcPct val="108000"/>
                  </a:lnSpc>
                  <a:buClr>
                    <a:srgbClr val="000000"/>
                  </a:buClr>
                  <a:buSzPct val="100000"/>
                  <a:buFont typeface="Arial" charset="0"/>
                  <a:buNone/>
                </a:pPr>
                <a:endParaRPr lang="en-US" sz="1800"/>
              </a:p>
            </p:txBody>
          </p:sp>
          <p:sp>
            <p:nvSpPr>
              <p:cNvPr id="876" name="Rectangle 399"/>
              <p:cNvSpPr>
                <a:spLocks noChangeArrowheads="1"/>
              </p:cNvSpPr>
              <p:nvPr/>
            </p:nvSpPr>
            <p:spPr bwMode="auto">
              <a:xfrm>
                <a:off x="2880" y="1824"/>
                <a:ext cx="192" cy="144"/>
              </a:xfrm>
              <a:prstGeom prst="rect">
                <a:avLst/>
              </a:prstGeom>
              <a:solidFill>
                <a:srgbClr val="8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>
                  <a:lnSpc>
                    <a:spcPct val="108000"/>
                  </a:lnSpc>
                  <a:buClr>
                    <a:srgbClr val="000000"/>
                  </a:buClr>
                  <a:buSzPct val="100000"/>
                  <a:buFont typeface="Arial" charset="0"/>
                  <a:buNone/>
                </a:pPr>
                <a:endParaRPr lang="en-US" sz="1800"/>
              </a:p>
            </p:txBody>
          </p:sp>
          <p:sp>
            <p:nvSpPr>
              <p:cNvPr id="877" name="Rectangle 400"/>
              <p:cNvSpPr>
                <a:spLocks noChangeArrowheads="1"/>
              </p:cNvSpPr>
              <p:nvPr/>
            </p:nvSpPr>
            <p:spPr bwMode="auto">
              <a:xfrm>
                <a:off x="3264" y="1536"/>
                <a:ext cx="192" cy="144"/>
              </a:xfrm>
              <a:prstGeom prst="rect">
                <a:avLst/>
              </a:prstGeom>
              <a:solidFill>
                <a:srgbClr val="8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>
                  <a:lnSpc>
                    <a:spcPct val="108000"/>
                  </a:lnSpc>
                  <a:buClr>
                    <a:srgbClr val="000000"/>
                  </a:buClr>
                  <a:buSzPct val="100000"/>
                  <a:buFont typeface="Arial" charset="0"/>
                  <a:buNone/>
                </a:pPr>
                <a:endParaRPr lang="en-US" sz="1800"/>
              </a:p>
            </p:txBody>
          </p:sp>
          <p:sp>
            <p:nvSpPr>
              <p:cNvPr id="878" name="Rectangle 401"/>
              <p:cNvSpPr>
                <a:spLocks noChangeArrowheads="1"/>
              </p:cNvSpPr>
              <p:nvPr/>
            </p:nvSpPr>
            <p:spPr bwMode="auto">
              <a:xfrm>
                <a:off x="3072" y="1392"/>
                <a:ext cx="192" cy="144"/>
              </a:xfrm>
              <a:prstGeom prst="rect">
                <a:avLst/>
              </a:prstGeom>
              <a:solidFill>
                <a:srgbClr val="8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>
                  <a:lnSpc>
                    <a:spcPct val="108000"/>
                  </a:lnSpc>
                  <a:buClr>
                    <a:srgbClr val="000000"/>
                  </a:buClr>
                  <a:buSzPct val="100000"/>
                  <a:buFont typeface="Arial" charset="0"/>
                  <a:buNone/>
                </a:pPr>
                <a:endParaRPr lang="en-US" sz="1800"/>
              </a:p>
            </p:txBody>
          </p:sp>
          <p:sp>
            <p:nvSpPr>
              <p:cNvPr id="879" name="Rectangle 402"/>
              <p:cNvSpPr>
                <a:spLocks noChangeArrowheads="1"/>
              </p:cNvSpPr>
              <p:nvPr/>
            </p:nvSpPr>
            <p:spPr bwMode="auto">
              <a:xfrm>
                <a:off x="3072" y="1680"/>
                <a:ext cx="192" cy="144"/>
              </a:xfrm>
              <a:prstGeom prst="rect">
                <a:avLst/>
              </a:prstGeom>
              <a:solidFill>
                <a:srgbClr val="8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>
                  <a:lnSpc>
                    <a:spcPct val="108000"/>
                  </a:lnSpc>
                  <a:buClr>
                    <a:srgbClr val="000000"/>
                  </a:buClr>
                  <a:buSzPct val="100000"/>
                  <a:buFont typeface="Arial" charset="0"/>
                  <a:buNone/>
                </a:pPr>
                <a:endParaRPr lang="en-US" sz="1800"/>
              </a:p>
            </p:txBody>
          </p:sp>
        </p:grpSp>
      </p:grpSp>
      <p:sp>
        <p:nvSpPr>
          <p:cNvPr id="880" name="Rectangle 389"/>
          <p:cNvSpPr>
            <a:spLocks noChangeArrowheads="1"/>
          </p:cNvSpPr>
          <p:nvPr/>
        </p:nvSpPr>
        <p:spPr bwMode="auto">
          <a:xfrm>
            <a:off x="660400" y="4889500"/>
            <a:ext cx="304800" cy="228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8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endParaRPr lang="en-US" sz="1800"/>
          </a:p>
        </p:txBody>
      </p:sp>
      <p:sp>
        <p:nvSpPr>
          <p:cNvPr id="881" name="Rectangle 389"/>
          <p:cNvSpPr>
            <a:spLocks noChangeArrowheads="1"/>
          </p:cNvSpPr>
          <p:nvPr/>
        </p:nvSpPr>
        <p:spPr bwMode="auto">
          <a:xfrm>
            <a:off x="647700" y="4660900"/>
            <a:ext cx="304800" cy="228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8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endParaRPr lang="en-US" sz="1800"/>
          </a:p>
        </p:txBody>
      </p:sp>
      <p:sp>
        <p:nvSpPr>
          <p:cNvPr id="882" name="Rectangle 389"/>
          <p:cNvSpPr>
            <a:spLocks noChangeArrowheads="1"/>
          </p:cNvSpPr>
          <p:nvPr/>
        </p:nvSpPr>
        <p:spPr bwMode="auto">
          <a:xfrm>
            <a:off x="647700" y="4445000"/>
            <a:ext cx="304800" cy="228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8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endParaRPr lang="en-US" sz="1800"/>
          </a:p>
        </p:txBody>
      </p:sp>
      <p:cxnSp>
        <p:nvCxnSpPr>
          <p:cNvPr id="885" name="Straight Arrow Connector 884"/>
          <p:cNvCxnSpPr>
            <a:stCxn id="863" idx="3"/>
            <a:endCxn id="85" idx="1"/>
          </p:cNvCxnSpPr>
          <p:nvPr/>
        </p:nvCxnSpPr>
        <p:spPr bwMode="auto">
          <a:xfrm>
            <a:off x="5219700" y="5016500"/>
            <a:ext cx="1180234" cy="438475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87" name="Text Box 40"/>
          <p:cNvSpPr txBox="1">
            <a:spLocks noChangeArrowheads="1"/>
          </p:cNvSpPr>
          <p:nvPr/>
        </p:nvSpPr>
        <p:spPr bwMode="auto">
          <a:xfrm>
            <a:off x="6412634" y="4493202"/>
            <a:ext cx="1731471" cy="5519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defTabSz="914400">
              <a:lnSpc>
                <a:spcPct val="108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2800" dirty="0" smtClean="0"/>
              <a:t>f</a:t>
            </a:r>
            <a:r>
              <a:rPr lang="en-US" sz="2800" baseline="-25000" dirty="0" smtClean="0"/>
              <a:t>d1  </a:t>
            </a:r>
            <a:r>
              <a:rPr lang="en-US" sz="2800" dirty="0"/>
              <a:t>= </a:t>
            </a:r>
            <a:r>
              <a:rPr lang="en-US" sz="2800" dirty="0" smtClean="0"/>
              <a:t>(0,1)</a:t>
            </a:r>
            <a:endParaRPr lang="en-US" sz="2800" dirty="0"/>
          </a:p>
        </p:txBody>
      </p:sp>
      <p:cxnSp>
        <p:nvCxnSpPr>
          <p:cNvPr id="888" name="Straight Arrow Connector 887"/>
          <p:cNvCxnSpPr>
            <a:stCxn id="862" idx="3"/>
            <a:endCxn id="887" idx="1"/>
          </p:cNvCxnSpPr>
          <p:nvPr/>
        </p:nvCxnSpPr>
        <p:spPr bwMode="auto">
          <a:xfrm flipV="1">
            <a:off x="5219700" y="4769175"/>
            <a:ext cx="1192934" cy="18725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96" name="Text Box 40"/>
          <p:cNvSpPr txBox="1">
            <a:spLocks noChangeArrowheads="1"/>
          </p:cNvSpPr>
          <p:nvPr/>
        </p:nvSpPr>
        <p:spPr bwMode="auto">
          <a:xfrm>
            <a:off x="6412634" y="3858202"/>
            <a:ext cx="1731471" cy="5519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defTabSz="914400">
              <a:lnSpc>
                <a:spcPct val="108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2800" dirty="0" smtClean="0"/>
              <a:t>f</a:t>
            </a:r>
            <a:r>
              <a:rPr lang="en-US" sz="2800" baseline="-25000" dirty="0" smtClean="0"/>
              <a:t>d2  </a:t>
            </a:r>
            <a:r>
              <a:rPr lang="en-US" sz="2800" dirty="0"/>
              <a:t>= </a:t>
            </a:r>
            <a:r>
              <a:rPr lang="en-US" sz="2800" dirty="0" smtClean="0"/>
              <a:t>(0,2)</a:t>
            </a:r>
            <a:endParaRPr lang="en-US" sz="2800" dirty="0"/>
          </a:p>
        </p:txBody>
      </p:sp>
      <p:cxnSp>
        <p:nvCxnSpPr>
          <p:cNvPr id="897" name="Straight Arrow Connector 896"/>
          <p:cNvCxnSpPr>
            <a:stCxn id="861" idx="3"/>
            <a:endCxn id="896" idx="1"/>
          </p:cNvCxnSpPr>
          <p:nvPr/>
        </p:nvCxnSpPr>
        <p:spPr bwMode="auto">
          <a:xfrm flipV="1">
            <a:off x="5219700" y="4134175"/>
            <a:ext cx="1192934" cy="425125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/>
      <p:bldP spid="880" grpId="0" animBg="1"/>
      <p:bldP spid="881" grpId="0" animBg="1"/>
      <p:bldP spid="882" grpId="0" animBg="1"/>
      <p:bldP spid="887" grpId="0"/>
      <p:bldP spid="89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Trace BDD </a:t>
            </a:r>
            <a:r>
              <a:rPr lang="en-US" dirty="0"/>
              <a:t>Construction</a:t>
            </a:r>
          </a:p>
        </p:txBody>
      </p:sp>
      <p:sp>
        <p:nvSpPr>
          <p:cNvPr id="238608" name="Text Box 16"/>
          <p:cNvSpPr txBox="1">
            <a:spLocks noChangeArrowheads="1"/>
          </p:cNvSpPr>
          <p:nvPr/>
        </p:nvSpPr>
        <p:spPr bwMode="auto">
          <a:xfrm>
            <a:off x="6070656" y="2714625"/>
            <a:ext cx="2641544" cy="5519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lnSpc>
                <a:spcPct val="108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2800" dirty="0" smtClean="0"/>
              <a:t>(</a:t>
            </a:r>
            <a:r>
              <a:rPr lang="en-US" sz="2800" dirty="0"/>
              <a:t>X’ * </a:t>
            </a:r>
            <a:r>
              <a:rPr lang="en-US" sz="2800" dirty="0" smtClean="0"/>
              <a:t>Y’ </a:t>
            </a:r>
            <a:r>
              <a:rPr lang="en-US" sz="2800" dirty="0"/>
              <a:t>* </a:t>
            </a:r>
            <a:r>
              <a:rPr lang="en-US" sz="2800" dirty="0" smtClean="0"/>
              <a:t>Z’ </a:t>
            </a:r>
            <a:r>
              <a:rPr lang="en-US" sz="2800" dirty="0"/>
              <a:t>* </a:t>
            </a:r>
            <a:r>
              <a:rPr lang="en-US" sz="2800" dirty="0" smtClean="0"/>
              <a:t>W)</a:t>
            </a:r>
            <a:endParaRPr lang="en-US" sz="2800" dirty="0"/>
          </a:p>
        </p:txBody>
      </p:sp>
      <p:sp>
        <p:nvSpPr>
          <p:cNvPr id="238632" name="Text Box 40"/>
          <p:cNvSpPr txBox="1">
            <a:spLocks noChangeArrowheads="1"/>
          </p:cNvSpPr>
          <p:nvPr/>
        </p:nvSpPr>
        <p:spPr bwMode="auto">
          <a:xfrm>
            <a:off x="5924607" y="1920875"/>
            <a:ext cx="2851236" cy="5519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defTabSz="914400">
              <a:lnSpc>
                <a:spcPct val="108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2800" dirty="0" smtClean="0"/>
              <a:t> </a:t>
            </a:r>
            <a:r>
              <a:rPr lang="en-US" sz="2800" dirty="0"/>
              <a:t>(</a:t>
            </a:r>
            <a:r>
              <a:rPr lang="en-US" sz="2800" dirty="0" smtClean="0"/>
              <a:t>X’ </a:t>
            </a:r>
            <a:r>
              <a:rPr lang="en-US" sz="2800" dirty="0"/>
              <a:t>* </a:t>
            </a:r>
            <a:r>
              <a:rPr lang="en-US" sz="2800" dirty="0" smtClean="0"/>
              <a:t>Y’ </a:t>
            </a:r>
            <a:r>
              <a:rPr lang="en-US" sz="2800" dirty="0"/>
              <a:t>* </a:t>
            </a:r>
            <a:r>
              <a:rPr lang="en-US" sz="2800" dirty="0" smtClean="0"/>
              <a:t>Z’ </a:t>
            </a:r>
            <a:r>
              <a:rPr lang="en-US" sz="2800" dirty="0"/>
              <a:t>* </a:t>
            </a:r>
            <a:r>
              <a:rPr lang="en-US" sz="2800" dirty="0" smtClean="0"/>
              <a:t>W’)</a:t>
            </a:r>
            <a:endParaRPr lang="en-US" sz="2800" dirty="0"/>
          </a:p>
        </p:txBody>
      </p:sp>
      <p:sp>
        <p:nvSpPr>
          <p:cNvPr id="238685" name="Text Box 93"/>
          <p:cNvSpPr txBox="1">
            <a:spLocks noChangeArrowheads="1"/>
          </p:cNvSpPr>
          <p:nvPr/>
        </p:nvSpPr>
        <p:spPr bwMode="auto">
          <a:xfrm>
            <a:off x="0" y="5277717"/>
            <a:ext cx="9144000" cy="535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defTabSz="914400">
              <a:lnSpc>
                <a:spcPct val="108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2700" dirty="0" err="1" smtClean="0"/>
              <a:t>f</a:t>
            </a:r>
            <a:r>
              <a:rPr lang="en-US" sz="2700" baseline="-25000" dirty="0" err="1" smtClean="0"/>
              <a:t>trace</a:t>
            </a:r>
            <a:r>
              <a:rPr lang="en-US" sz="2700" baseline="-25000" dirty="0" smtClean="0"/>
              <a:t> </a:t>
            </a:r>
            <a:r>
              <a:rPr lang="en-US" sz="2700" dirty="0" smtClean="0"/>
              <a:t>= (X’ * Y’ * Z’ * W’) + (X’ * Y’ * Z’ * W) + (X’ * Y’ * Z * W’)</a:t>
            </a:r>
            <a:endParaRPr lang="en-US" sz="2700" dirty="0"/>
          </a:p>
        </p:txBody>
      </p:sp>
      <p:sp>
        <p:nvSpPr>
          <p:cNvPr id="83" name="Text Box 40"/>
          <p:cNvSpPr txBox="1">
            <a:spLocks noChangeArrowheads="1"/>
          </p:cNvSpPr>
          <p:nvPr/>
        </p:nvSpPr>
        <p:spPr bwMode="auto">
          <a:xfrm>
            <a:off x="698500" y="1920876"/>
            <a:ext cx="922974" cy="5519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defTabSz="914400">
              <a:lnSpc>
                <a:spcPct val="108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2800" dirty="0" smtClean="0"/>
              <a:t>(0,0)</a:t>
            </a:r>
            <a:endParaRPr lang="en-US" sz="2800" dirty="0"/>
          </a:p>
        </p:txBody>
      </p:sp>
      <p:sp>
        <p:nvSpPr>
          <p:cNvPr id="84" name="Text Box 40"/>
          <p:cNvSpPr txBox="1">
            <a:spLocks noChangeArrowheads="1"/>
          </p:cNvSpPr>
          <p:nvPr/>
        </p:nvSpPr>
        <p:spPr bwMode="auto">
          <a:xfrm>
            <a:off x="3625271" y="1930400"/>
            <a:ext cx="1315029" cy="5519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defTabSz="914400">
              <a:lnSpc>
                <a:spcPct val="108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2800" dirty="0" smtClean="0"/>
              <a:t>(00,00)</a:t>
            </a:r>
            <a:endParaRPr lang="en-US" sz="2800" dirty="0"/>
          </a:p>
        </p:txBody>
      </p:sp>
      <p:sp>
        <p:nvSpPr>
          <p:cNvPr id="85" name="Text Box 40"/>
          <p:cNvSpPr txBox="1">
            <a:spLocks noChangeArrowheads="1"/>
          </p:cNvSpPr>
          <p:nvPr/>
        </p:nvSpPr>
        <p:spPr bwMode="auto">
          <a:xfrm>
            <a:off x="629226" y="2715202"/>
            <a:ext cx="1022736" cy="5519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defTabSz="914400">
              <a:lnSpc>
                <a:spcPct val="108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2800" dirty="0" smtClean="0"/>
              <a:t> (0,1)</a:t>
            </a:r>
            <a:endParaRPr lang="en-US" sz="2800" dirty="0"/>
          </a:p>
        </p:txBody>
      </p:sp>
      <p:sp>
        <p:nvSpPr>
          <p:cNvPr id="86" name="Text Box 40"/>
          <p:cNvSpPr txBox="1">
            <a:spLocks noChangeArrowheads="1"/>
          </p:cNvSpPr>
          <p:nvPr/>
        </p:nvSpPr>
        <p:spPr bwMode="auto">
          <a:xfrm>
            <a:off x="3636817" y="2723284"/>
            <a:ext cx="1322372" cy="5519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defTabSz="914400">
              <a:lnSpc>
                <a:spcPct val="108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2800" dirty="0" smtClean="0"/>
              <a:t>(00,01)</a:t>
            </a:r>
            <a:endParaRPr lang="en-US" sz="2800" dirty="0"/>
          </a:p>
        </p:txBody>
      </p:sp>
      <p:cxnSp>
        <p:nvCxnSpPr>
          <p:cNvPr id="13" name="Straight Connector 12"/>
          <p:cNvCxnSpPr>
            <a:stCxn id="83" idx="3"/>
            <a:endCxn id="84" idx="1"/>
          </p:cNvCxnSpPr>
          <p:nvPr/>
        </p:nvCxnSpPr>
        <p:spPr bwMode="auto">
          <a:xfrm>
            <a:off x="1621474" y="2196849"/>
            <a:ext cx="2003797" cy="9524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/>
          </a:ln>
          <a:effectLst/>
        </p:spPr>
      </p:cxnSp>
      <p:cxnSp>
        <p:nvCxnSpPr>
          <p:cNvPr id="19" name="Straight Connector 18"/>
          <p:cNvCxnSpPr>
            <a:stCxn id="85" idx="3"/>
            <a:endCxn id="86" idx="1"/>
          </p:cNvCxnSpPr>
          <p:nvPr/>
        </p:nvCxnSpPr>
        <p:spPr bwMode="auto">
          <a:xfrm>
            <a:off x="1651962" y="2991175"/>
            <a:ext cx="1984855" cy="8082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/>
          </a:ln>
          <a:effectLst/>
        </p:spPr>
      </p:cxnSp>
      <p:cxnSp>
        <p:nvCxnSpPr>
          <p:cNvPr id="28" name="Straight Connector 27"/>
          <p:cNvCxnSpPr>
            <a:stCxn id="84" idx="3"/>
            <a:endCxn id="238632" idx="1"/>
          </p:cNvCxnSpPr>
          <p:nvPr/>
        </p:nvCxnSpPr>
        <p:spPr bwMode="auto">
          <a:xfrm flipV="1">
            <a:off x="4940300" y="2196848"/>
            <a:ext cx="984307" cy="9525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/>
          </a:ln>
          <a:effectLst/>
        </p:spPr>
      </p:cxnSp>
      <p:cxnSp>
        <p:nvCxnSpPr>
          <p:cNvPr id="31" name="Straight Connector 30"/>
          <p:cNvCxnSpPr>
            <a:stCxn id="86" idx="3"/>
            <a:endCxn id="238608" idx="1"/>
          </p:cNvCxnSpPr>
          <p:nvPr/>
        </p:nvCxnSpPr>
        <p:spPr bwMode="auto">
          <a:xfrm flipV="1">
            <a:off x="4959189" y="2990598"/>
            <a:ext cx="1111467" cy="8659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/>
          </a:ln>
          <a:effectLst/>
        </p:spPr>
      </p:cxnSp>
      <p:sp>
        <p:nvSpPr>
          <p:cNvPr id="38" name="Text Box 16"/>
          <p:cNvSpPr txBox="1">
            <a:spLocks noChangeArrowheads="1"/>
          </p:cNvSpPr>
          <p:nvPr/>
        </p:nvSpPr>
        <p:spPr bwMode="auto">
          <a:xfrm>
            <a:off x="6101831" y="3514725"/>
            <a:ext cx="2685025" cy="5519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108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2800" dirty="0" smtClean="0"/>
              <a:t>(</a:t>
            </a:r>
            <a:r>
              <a:rPr lang="en-US" sz="2800" dirty="0"/>
              <a:t>X’ * </a:t>
            </a:r>
            <a:r>
              <a:rPr lang="en-US" sz="2800" dirty="0" smtClean="0"/>
              <a:t>Y’ </a:t>
            </a:r>
            <a:r>
              <a:rPr lang="en-US" sz="2800" dirty="0"/>
              <a:t>* </a:t>
            </a:r>
            <a:r>
              <a:rPr lang="en-US" sz="2800" dirty="0" smtClean="0"/>
              <a:t>Z </a:t>
            </a:r>
            <a:r>
              <a:rPr lang="en-US" sz="2800" dirty="0"/>
              <a:t>* </a:t>
            </a:r>
            <a:r>
              <a:rPr lang="en-US" sz="2800" dirty="0" smtClean="0"/>
              <a:t>W’)</a:t>
            </a:r>
            <a:endParaRPr lang="en-US" sz="2800" dirty="0"/>
          </a:p>
        </p:txBody>
      </p:sp>
      <p:sp>
        <p:nvSpPr>
          <p:cNvPr id="39" name="Text Box 40"/>
          <p:cNvSpPr txBox="1">
            <a:spLocks noChangeArrowheads="1"/>
          </p:cNvSpPr>
          <p:nvPr/>
        </p:nvSpPr>
        <p:spPr bwMode="auto">
          <a:xfrm>
            <a:off x="698500" y="3515302"/>
            <a:ext cx="922974" cy="5519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defTabSz="914400">
              <a:lnSpc>
                <a:spcPct val="108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2800" dirty="0" smtClean="0"/>
              <a:t>(0,2)</a:t>
            </a:r>
            <a:endParaRPr lang="en-US" sz="2800" dirty="0"/>
          </a:p>
        </p:txBody>
      </p:sp>
      <p:sp>
        <p:nvSpPr>
          <p:cNvPr id="40" name="Text Box 40"/>
          <p:cNvSpPr txBox="1">
            <a:spLocks noChangeArrowheads="1"/>
          </p:cNvSpPr>
          <p:nvPr/>
        </p:nvSpPr>
        <p:spPr bwMode="auto">
          <a:xfrm>
            <a:off x="3617191" y="3510684"/>
            <a:ext cx="1322372" cy="5519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defTabSz="914400">
              <a:lnSpc>
                <a:spcPct val="108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2800" dirty="0" smtClean="0"/>
              <a:t>(00,10)</a:t>
            </a:r>
            <a:endParaRPr lang="en-US" sz="2800" dirty="0"/>
          </a:p>
        </p:txBody>
      </p:sp>
      <p:cxnSp>
        <p:nvCxnSpPr>
          <p:cNvPr id="42" name="Straight Connector 41"/>
          <p:cNvCxnSpPr>
            <a:stCxn id="39" idx="3"/>
            <a:endCxn id="40" idx="1"/>
          </p:cNvCxnSpPr>
          <p:nvPr/>
        </p:nvCxnSpPr>
        <p:spPr bwMode="auto">
          <a:xfrm flipV="1">
            <a:off x="1621474" y="3786657"/>
            <a:ext cx="1995717" cy="461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/>
          </a:ln>
          <a:effectLst/>
        </p:spPr>
      </p:cxnSp>
      <p:cxnSp>
        <p:nvCxnSpPr>
          <p:cNvPr id="44" name="Straight Connector 43"/>
          <p:cNvCxnSpPr>
            <a:stCxn id="40" idx="3"/>
            <a:endCxn id="38" idx="1"/>
          </p:cNvCxnSpPr>
          <p:nvPr/>
        </p:nvCxnSpPr>
        <p:spPr bwMode="auto">
          <a:xfrm>
            <a:off x="4939563" y="3786657"/>
            <a:ext cx="1162268" cy="4041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/>
          </a:ln>
          <a:effectLst/>
        </p:spPr>
      </p:cxnSp>
      <p:sp>
        <p:nvSpPr>
          <p:cNvPr id="45" name="TextBox 44"/>
          <p:cNvSpPr txBox="1"/>
          <p:nvPr/>
        </p:nvSpPr>
        <p:spPr>
          <a:xfrm>
            <a:off x="673100" y="1384300"/>
            <a:ext cx="16732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</a:t>
            </a:r>
            <a:r>
              <a:rPr lang="en-US" dirty="0" err="1" smtClean="0"/>
              <a:t>Tuple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3327400" y="1409700"/>
            <a:ext cx="18954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Binary </a:t>
            </a:r>
            <a:r>
              <a:rPr lang="en-US" dirty="0" err="1" smtClean="0"/>
              <a:t>Tuple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6121400" y="1409700"/>
            <a:ext cx="25801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Boolean Function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228600" y="4470400"/>
            <a:ext cx="89154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dirty="0" smtClean="0"/>
              <a:t>{</a:t>
            </a:r>
            <a:r>
              <a:rPr lang="en-US" sz="3000" dirty="0" smtClean="0"/>
              <a:t>{X’ * Y’ * Z’ * W’}</a:t>
            </a:r>
            <a:r>
              <a:rPr lang="en-US" sz="3000" baseline="-25000" dirty="0" smtClean="0"/>
              <a:t>,</a:t>
            </a:r>
            <a:r>
              <a:rPr lang="en-US" sz="3000" dirty="0" smtClean="0"/>
              <a:t> {X’ * Y’ * Z’ * W}, {X’ * Y’ * Z’ * W}</a:t>
            </a:r>
            <a:r>
              <a:rPr lang="en-US" sz="3800" dirty="0" smtClean="0"/>
              <a:t>}</a:t>
            </a:r>
            <a:r>
              <a:rPr lang="en-US" sz="3200" dirty="0" smtClean="0"/>
              <a:t> </a:t>
            </a:r>
            <a:endParaRPr lang="en-US" sz="3200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38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38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38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8608" grpId="0"/>
      <p:bldP spid="238632" grpId="0"/>
      <p:bldP spid="238685" grpId="0"/>
      <p:bldP spid="84" grpId="0"/>
      <p:bldP spid="86" grpId="0"/>
      <p:bldP spid="38" grpId="0"/>
      <p:bldP spid="40" grpId="0"/>
      <p:bldP spid="64" grpId="0"/>
      <p:bldP spid="65" grpId="0"/>
      <p:bldP spid="7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BDD Data Structure</a:t>
            </a:r>
            <a:endParaRPr lang="en-US" dirty="0"/>
          </a:p>
        </p:txBody>
      </p:sp>
      <p:grpSp>
        <p:nvGrpSpPr>
          <p:cNvPr id="43" name="Group 42"/>
          <p:cNvGrpSpPr/>
          <p:nvPr/>
        </p:nvGrpSpPr>
        <p:grpSpPr>
          <a:xfrm>
            <a:off x="152400" y="1308100"/>
            <a:ext cx="2641599" cy="1562100"/>
            <a:chOff x="342901" y="1600200"/>
            <a:chExt cx="2641599" cy="1562100"/>
          </a:xfrm>
        </p:grpSpPr>
        <p:sp>
          <p:nvSpPr>
            <p:cNvPr id="26" name="TextBox 25"/>
            <p:cNvSpPr txBox="1"/>
            <p:nvPr/>
          </p:nvSpPr>
          <p:spPr>
            <a:xfrm>
              <a:off x="1332741" y="1600200"/>
              <a:ext cx="1651759" cy="15621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False Arc</a:t>
              </a:r>
            </a:p>
            <a:p>
              <a:r>
                <a:rPr lang="en-US" dirty="0" smtClean="0"/>
                <a:t>Inverting</a:t>
              </a:r>
            </a:p>
            <a:p>
              <a:r>
                <a:rPr lang="en-US" dirty="0" smtClean="0"/>
                <a:t>False Arc</a:t>
              </a:r>
            </a:p>
            <a:p>
              <a:r>
                <a:rPr lang="en-US" dirty="0" smtClean="0"/>
                <a:t>True Arc</a:t>
              </a:r>
              <a:endParaRPr lang="en-US" dirty="0"/>
            </a:p>
          </p:txBody>
        </p:sp>
        <p:cxnSp>
          <p:nvCxnSpPr>
            <p:cNvPr id="27" name="AutoShape 77"/>
            <p:cNvCxnSpPr>
              <a:cxnSpLocks noChangeShapeType="1"/>
            </p:cNvCxnSpPr>
            <p:nvPr/>
          </p:nvCxnSpPr>
          <p:spPr bwMode="auto">
            <a:xfrm rot="10800000" flipV="1">
              <a:off x="465093" y="2941591"/>
              <a:ext cx="628947" cy="4946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</p:spPr>
        </p:cxnSp>
        <p:cxnSp>
          <p:nvCxnSpPr>
            <p:cNvPr id="29" name="AutoShape 87"/>
            <p:cNvCxnSpPr>
              <a:cxnSpLocks noChangeShapeType="1"/>
            </p:cNvCxnSpPr>
            <p:nvPr/>
          </p:nvCxnSpPr>
          <p:spPr bwMode="auto">
            <a:xfrm rot="10800000">
              <a:off x="439699" y="2347630"/>
              <a:ext cx="652503" cy="1870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prstDash val="dash"/>
              <a:round/>
              <a:headEnd/>
              <a:tailEnd/>
            </a:ln>
          </p:spPr>
        </p:cxnSp>
        <p:cxnSp>
          <p:nvCxnSpPr>
            <p:cNvPr id="33" name="AutoShape 88"/>
            <p:cNvCxnSpPr>
              <a:cxnSpLocks noChangeShapeType="1"/>
            </p:cNvCxnSpPr>
            <p:nvPr/>
          </p:nvCxnSpPr>
          <p:spPr bwMode="auto">
            <a:xfrm rot="10800000" flipV="1">
              <a:off x="439693" y="1864492"/>
              <a:ext cx="630701" cy="1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</p:cxnSp>
        <p:sp>
          <p:nvSpPr>
            <p:cNvPr id="39" name="Rectangle 38"/>
            <p:cNvSpPr/>
            <p:nvPr/>
          </p:nvSpPr>
          <p:spPr bwMode="auto">
            <a:xfrm>
              <a:off x="342901" y="1639771"/>
              <a:ext cx="2463800" cy="1509829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1">
                <a:lnSpc>
                  <a:spcPct val="10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3343563" y="1293091"/>
            <a:ext cx="38994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/>
              <a:t>F(X,Y,Z,W) = X*Y*Z*W</a:t>
            </a:r>
            <a:endParaRPr lang="en-US" sz="2800" i="1" dirty="0"/>
          </a:p>
        </p:txBody>
      </p:sp>
      <p:sp>
        <p:nvSpPr>
          <p:cNvPr id="5" name="Rectangle 70"/>
          <p:cNvSpPr>
            <a:spLocks noChangeArrowheads="1"/>
          </p:cNvSpPr>
          <p:nvPr/>
        </p:nvSpPr>
        <p:spPr bwMode="auto">
          <a:xfrm>
            <a:off x="3151287" y="5779999"/>
            <a:ext cx="365760" cy="36576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8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1800" dirty="0"/>
              <a:t>0</a:t>
            </a:r>
          </a:p>
        </p:txBody>
      </p:sp>
      <p:sp>
        <p:nvSpPr>
          <p:cNvPr id="6" name="Oval 71"/>
          <p:cNvSpPr>
            <a:spLocks noChangeArrowheads="1"/>
          </p:cNvSpPr>
          <p:nvPr/>
        </p:nvSpPr>
        <p:spPr bwMode="auto">
          <a:xfrm>
            <a:off x="3046201" y="3879841"/>
            <a:ext cx="414337" cy="3270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defTabSz="914400">
              <a:lnSpc>
                <a:spcPct val="108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1800" b="1" dirty="0"/>
              <a:t>Y</a:t>
            </a:r>
          </a:p>
        </p:txBody>
      </p:sp>
      <p:sp>
        <p:nvSpPr>
          <p:cNvPr id="7" name="Oval 72"/>
          <p:cNvSpPr>
            <a:spLocks noChangeArrowheads="1"/>
          </p:cNvSpPr>
          <p:nvPr/>
        </p:nvSpPr>
        <p:spPr bwMode="auto">
          <a:xfrm>
            <a:off x="3784577" y="4549810"/>
            <a:ext cx="414337" cy="3270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defTabSz="914400">
              <a:lnSpc>
                <a:spcPct val="108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1800" b="1" dirty="0" smtClean="0"/>
              <a:t>W</a:t>
            </a:r>
            <a:endParaRPr lang="en-US" sz="1800" b="1" dirty="0"/>
          </a:p>
        </p:txBody>
      </p:sp>
      <p:sp>
        <p:nvSpPr>
          <p:cNvPr id="9" name="Oval 74"/>
          <p:cNvSpPr>
            <a:spLocks noChangeArrowheads="1"/>
          </p:cNvSpPr>
          <p:nvPr/>
        </p:nvSpPr>
        <p:spPr bwMode="auto">
          <a:xfrm>
            <a:off x="3327134" y="5230113"/>
            <a:ext cx="420687" cy="3270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defTabSz="914400">
              <a:lnSpc>
                <a:spcPct val="108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1800" b="1" dirty="0" smtClean="0"/>
              <a:t>Z</a:t>
            </a:r>
            <a:endParaRPr lang="en-US" sz="1800" b="1" dirty="0"/>
          </a:p>
        </p:txBody>
      </p:sp>
      <p:cxnSp>
        <p:nvCxnSpPr>
          <p:cNvPr id="10" name="AutoShape 75"/>
          <p:cNvCxnSpPr>
            <a:cxnSpLocks noChangeShapeType="1"/>
            <a:stCxn id="6" idx="4"/>
            <a:endCxn id="7" idx="0"/>
          </p:cNvCxnSpPr>
          <p:nvPr/>
        </p:nvCxnSpPr>
        <p:spPr bwMode="auto">
          <a:xfrm rot="16200000" flipH="1">
            <a:off x="3451086" y="4009150"/>
            <a:ext cx="342944" cy="738376"/>
          </a:xfrm>
          <a:prstGeom prst="straightConnector1">
            <a:avLst/>
          </a:prstGeom>
          <a:noFill/>
          <a:ln w="25400">
            <a:solidFill>
              <a:srgbClr val="3333CC"/>
            </a:solidFill>
            <a:round/>
            <a:headEnd/>
            <a:tailEnd/>
          </a:ln>
        </p:spPr>
      </p:cxnSp>
      <p:sp>
        <p:nvSpPr>
          <p:cNvPr id="19" name="Oval 85"/>
          <p:cNvSpPr>
            <a:spLocks noChangeArrowheads="1"/>
          </p:cNvSpPr>
          <p:nvPr/>
        </p:nvSpPr>
        <p:spPr bwMode="auto">
          <a:xfrm>
            <a:off x="2224187" y="4477517"/>
            <a:ext cx="414337" cy="3270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defTabSz="914400">
              <a:lnSpc>
                <a:spcPct val="108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1800" b="1" dirty="0" smtClean="0"/>
              <a:t>W</a:t>
            </a:r>
            <a:endParaRPr lang="en-US" sz="1800" b="1" dirty="0"/>
          </a:p>
        </p:txBody>
      </p:sp>
      <p:cxnSp>
        <p:nvCxnSpPr>
          <p:cNvPr id="21" name="AutoShape 87"/>
          <p:cNvCxnSpPr>
            <a:cxnSpLocks noChangeShapeType="1"/>
            <a:stCxn id="6" idx="4"/>
            <a:endCxn id="19" idx="0"/>
          </p:cNvCxnSpPr>
          <p:nvPr/>
        </p:nvCxnSpPr>
        <p:spPr bwMode="auto">
          <a:xfrm rot="5400000">
            <a:off x="2707038" y="3931184"/>
            <a:ext cx="270651" cy="822014"/>
          </a:xfrm>
          <a:prstGeom prst="straightConnector1">
            <a:avLst/>
          </a:prstGeom>
          <a:noFill/>
          <a:ln w="25400">
            <a:solidFill>
              <a:srgbClr val="FF0000"/>
            </a:solidFill>
            <a:prstDash val="solid"/>
            <a:round/>
            <a:headEnd/>
            <a:tailEnd/>
          </a:ln>
        </p:spPr>
      </p:cxnSp>
      <p:sp>
        <p:nvSpPr>
          <p:cNvPr id="50" name="Oval 74"/>
          <p:cNvSpPr>
            <a:spLocks noChangeArrowheads="1"/>
          </p:cNvSpPr>
          <p:nvPr/>
        </p:nvSpPr>
        <p:spPr bwMode="auto">
          <a:xfrm>
            <a:off x="4120395" y="5242325"/>
            <a:ext cx="414337" cy="3270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defTabSz="914400">
              <a:lnSpc>
                <a:spcPct val="108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1800" b="1" dirty="0" smtClean="0"/>
              <a:t>Z</a:t>
            </a:r>
            <a:endParaRPr lang="en-US" sz="1800" b="1" dirty="0"/>
          </a:p>
        </p:txBody>
      </p:sp>
      <p:sp>
        <p:nvSpPr>
          <p:cNvPr id="51" name="Oval 74"/>
          <p:cNvSpPr>
            <a:spLocks noChangeArrowheads="1"/>
          </p:cNvSpPr>
          <p:nvPr/>
        </p:nvSpPr>
        <p:spPr bwMode="auto">
          <a:xfrm>
            <a:off x="1765343" y="5159554"/>
            <a:ext cx="414337" cy="3270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defTabSz="914400">
              <a:lnSpc>
                <a:spcPct val="108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1800" b="1" dirty="0" smtClean="0"/>
              <a:t>Z</a:t>
            </a:r>
            <a:endParaRPr lang="en-US" sz="1800" b="1" dirty="0"/>
          </a:p>
        </p:txBody>
      </p:sp>
      <p:sp>
        <p:nvSpPr>
          <p:cNvPr id="52" name="Oval 74"/>
          <p:cNvSpPr>
            <a:spLocks noChangeArrowheads="1"/>
          </p:cNvSpPr>
          <p:nvPr/>
        </p:nvSpPr>
        <p:spPr bwMode="auto">
          <a:xfrm>
            <a:off x="2540223" y="5197875"/>
            <a:ext cx="414337" cy="3270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defTabSz="914400">
              <a:lnSpc>
                <a:spcPct val="108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1800" b="1" dirty="0" smtClean="0"/>
              <a:t>Z</a:t>
            </a:r>
            <a:endParaRPr lang="en-US" sz="1800" b="1" dirty="0"/>
          </a:p>
        </p:txBody>
      </p:sp>
      <p:sp>
        <p:nvSpPr>
          <p:cNvPr id="53" name="Rectangle 70"/>
          <p:cNvSpPr>
            <a:spLocks noChangeArrowheads="1"/>
          </p:cNvSpPr>
          <p:nvPr/>
        </p:nvSpPr>
        <p:spPr bwMode="auto">
          <a:xfrm>
            <a:off x="2349722" y="5779512"/>
            <a:ext cx="365760" cy="36576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8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1800" dirty="0"/>
              <a:t>0</a:t>
            </a:r>
          </a:p>
        </p:txBody>
      </p:sp>
      <p:sp>
        <p:nvSpPr>
          <p:cNvPr id="54" name="Rectangle 70"/>
          <p:cNvSpPr>
            <a:spLocks noChangeArrowheads="1"/>
          </p:cNvSpPr>
          <p:nvPr/>
        </p:nvSpPr>
        <p:spPr bwMode="auto">
          <a:xfrm>
            <a:off x="2748795" y="5779511"/>
            <a:ext cx="365760" cy="36576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8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1800" dirty="0"/>
              <a:t>0</a:t>
            </a:r>
          </a:p>
        </p:txBody>
      </p:sp>
      <p:sp>
        <p:nvSpPr>
          <p:cNvPr id="55" name="Rectangle 70"/>
          <p:cNvSpPr>
            <a:spLocks noChangeArrowheads="1"/>
          </p:cNvSpPr>
          <p:nvPr/>
        </p:nvSpPr>
        <p:spPr bwMode="auto">
          <a:xfrm>
            <a:off x="1555750" y="5779512"/>
            <a:ext cx="365760" cy="36576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8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1800" dirty="0" smtClean="0"/>
              <a:t>0</a:t>
            </a:r>
            <a:endParaRPr lang="en-US" sz="1800" dirty="0"/>
          </a:p>
        </p:txBody>
      </p:sp>
      <p:sp>
        <p:nvSpPr>
          <p:cNvPr id="56" name="Rectangle 70"/>
          <p:cNvSpPr>
            <a:spLocks noChangeArrowheads="1"/>
          </p:cNvSpPr>
          <p:nvPr/>
        </p:nvSpPr>
        <p:spPr bwMode="auto">
          <a:xfrm>
            <a:off x="3942107" y="5779999"/>
            <a:ext cx="365760" cy="36576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8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1800" dirty="0" smtClean="0"/>
              <a:t>0</a:t>
            </a:r>
            <a:endParaRPr lang="en-US" sz="1800" dirty="0"/>
          </a:p>
        </p:txBody>
      </p:sp>
      <p:cxnSp>
        <p:nvCxnSpPr>
          <p:cNvPr id="76" name="AutoShape 75"/>
          <p:cNvCxnSpPr>
            <a:cxnSpLocks noChangeShapeType="1"/>
            <a:stCxn id="7" idx="5"/>
            <a:endCxn id="50" idx="0"/>
          </p:cNvCxnSpPr>
          <p:nvPr/>
        </p:nvCxnSpPr>
        <p:spPr bwMode="auto">
          <a:xfrm rot="16200000" flipH="1">
            <a:off x="4026209" y="4940970"/>
            <a:ext cx="413382" cy="189328"/>
          </a:xfrm>
          <a:prstGeom prst="straightConnector1">
            <a:avLst/>
          </a:prstGeom>
          <a:noFill/>
          <a:ln w="25400">
            <a:solidFill>
              <a:srgbClr val="3333CC"/>
            </a:solidFill>
            <a:round/>
            <a:headEnd/>
            <a:tailEnd/>
          </a:ln>
        </p:spPr>
      </p:cxnSp>
      <p:cxnSp>
        <p:nvCxnSpPr>
          <p:cNvPr id="80" name="AutoShape 75"/>
          <p:cNvCxnSpPr>
            <a:cxnSpLocks noChangeShapeType="1"/>
            <a:stCxn id="19" idx="5"/>
            <a:endCxn id="52" idx="0"/>
          </p:cNvCxnSpPr>
          <p:nvPr/>
        </p:nvCxnSpPr>
        <p:spPr bwMode="auto">
          <a:xfrm rot="16200000" flipH="1">
            <a:off x="2442007" y="4892489"/>
            <a:ext cx="441225" cy="169546"/>
          </a:xfrm>
          <a:prstGeom prst="straightConnector1">
            <a:avLst/>
          </a:prstGeom>
          <a:noFill/>
          <a:ln w="25400">
            <a:solidFill>
              <a:srgbClr val="3333CC"/>
            </a:solidFill>
            <a:round/>
            <a:headEnd/>
            <a:tailEnd/>
          </a:ln>
        </p:spPr>
      </p:cxnSp>
      <p:sp>
        <p:nvSpPr>
          <p:cNvPr id="88" name="Rectangle 70"/>
          <p:cNvSpPr>
            <a:spLocks noChangeArrowheads="1"/>
          </p:cNvSpPr>
          <p:nvPr/>
        </p:nvSpPr>
        <p:spPr bwMode="auto">
          <a:xfrm>
            <a:off x="3540102" y="5779999"/>
            <a:ext cx="365760" cy="36576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8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1800" dirty="0"/>
              <a:t>0</a:t>
            </a:r>
          </a:p>
        </p:txBody>
      </p:sp>
      <p:sp>
        <p:nvSpPr>
          <p:cNvPr id="90" name="Rectangle 70"/>
          <p:cNvSpPr>
            <a:spLocks noChangeArrowheads="1"/>
          </p:cNvSpPr>
          <p:nvPr/>
        </p:nvSpPr>
        <p:spPr bwMode="auto">
          <a:xfrm>
            <a:off x="4331411" y="5780487"/>
            <a:ext cx="365760" cy="36576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8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1800" dirty="0"/>
              <a:t>0</a:t>
            </a:r>
          </a:p>
        </p:txBody>
      </p:sp>
      <p:sp>
        <p:nvSpPr>
          <p:cNvPr id="91" name="Rectangle 70"/>
          <p:cNvSpPr>
            <a:spLocks noChangeArrowheads="1"/>
          </p:cNvSpPr>
          <p:nvPr/>
        </p:nvSpPr>
        <p:spPr bwMode="auto">
          <a:xfrm>
            <a:off x="1950160" y="5776091"/>
            <a:ext cx="365760" cy="36576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8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1800" dirty="0"/>
              <a:t>0</a:t>
            </a:r>
          </a:p>
        </p:txBody>
      </p:sp>
      <p:cxnSp>
        <p:nvCxnSpPr>
          <p:cNvPr id="103" name="AutoShape 75"/>
          <p:cNvCxnSpPr>
            <a:cxnSpLocks noChangeShapeType="1"/>
            <a:stCxn id="50" idx="5"/>
            <a:endCxn id="90" idx="0"/>
          </p:cNvCxnSpPr>
          <p:nvPr/>
        </p:nvCxnSpPr>
        <p:spPr bwMode="auto">
          <a:xfrm rot="16200000" flipH="1">
            <a:off x="4364658" y="5630853"/>
            <a:ext cx="259029" cy="40237"/>
          </a:xfrm>
          <a:prstGeom prst="straightConnector1">
            <a:avLst/>
          </a:prstGeom>
          <a:noFill/>
          <a:ln w="25400">
            <a:solidFill>
              <a:srgbClr val="3333CC"/>
            </a:solidFill>
            <a:round/>
            <a:headEnd/>
            <a:tailEnd/>
          </a:ln>
        </p:spPr>
      </p:cxnSp>
      <p:cxnSp>
        <p:nvCxnSpPr>
          <p:cNvPr id="106" name="AutoShape 75"/>
          <p:cNvCxnSpPr>
            <a:cxnSpLocks noChangeShapeType="1"/>
            <a:stCxn id="9" idx="5"/>
            <a:endCxn id="88" idx="0"/>
          </p:cNvCxnSpPr>
          <p:nvPr/>
        </p:nvCxnSpPr>
        <p:spPr bwMode="auto">
          <a:xfrm rot="16200000" flipH="1">
            <a:off x="3569221" y="5626237"/>
            <a:ext cx="270753" cy="36769"/>
          </a:xfrm>
          <a:prstGeom prst="straightConnector1">
            <a:avLst/>
          </a:prstGeom>
          <a:noFill/>
          <a:ln w="25400">
            <a:solidFill>
              <a:srgbClr val="3333CC"/>
            </a:solidFill>
            <a:round/>
            <a:headEnd/>
            <a:tailEnd/>
          </a:ln>
        </p:spPr>
      </p:cxnSp>
      <p:cxnSp>
        <p:nvCxnSpPr>
          <p:cNvPr id="109" name="AutoShape 75"/>
          <p:cNvCxnSpPr>
            <a:cxnSpLocks noChangeShapeType="1"/>
            <a:stCxn id="52" idx="5"/>
            <a:endCxn id="54" idx="0"/>
          </p:cNvCxnSpPr>
          <p:nvPr/>
        </p:nvCxnSpPr>
        <p:spPr bwMode="auto">
          <a:xfrm rot="16200000" flipH="1">
            <a:off x="2761527" y="5609362"/>
            <a:ext cx="302503" cy="37793"/>
          </a:xfrm>
          <a:prstGeom prst="straightConnector1">
            <a:avLst/>
          </a:prstGeom>
          <a:noFill/>
          <a:ln w="25400">
            <a:solidFill>
              <a:srgbClr val="3333CC"/>
            </a:solidFill>
            <a:round/>
            <a:headEnd/>
            <a:tailEnd/>
          </a:ln>
        </p:spPr>
      </p:cxnSp>
      <p:cxnSp>
        <p:nvCxnSpPr>
          <p:cNvPr id="112" name="AutoShape 75"/>
          <p:cNvCxnSpPr>
            <a:cxnSpLocks noChangeShapeType="1"/>
            <a:stCxn id="51" idx="5"/>
            <a:endCxn id="91" idx="0"/>
          </p:cNvCxnSpPr>
          <p:nvPr/>
        </p:nvCxnSpPr>
        <p:spPr bwMode="auto">
          <a:xfrm rot="16200000" flipH="1">
            <a:off x="1957319" y="5600370"/>
            <a:ext cx="337404" cy="14038"/>
          </a:xfrm>
          <a:prstGeom prst="straightConnector1">
            <a:avLst/>
          </a:prstGeom>
          <a:noFill/>
          <a:ln w="25400">
            <a:solidFill>
              <a:srgbClr val="3333CC"/>
            </a:solidFill>
            <a:round/>
            <a:headEnd/>
            <a:tailEnd/>
          </a:ln>
        </p:spPr>
      </p:cxnSp>
      <p:cxnSp>
        <p:nvCxnSpPr>
          <p:cNvPr id="115" name="AutoShape 87"/>
          <p:cNvCxnSpPr>
            <a:cxnSpLocks noChangeShapeType="1"/>
            <a:stCxn id="19" idx="3"/>
            <a:endCxn id="51" idx="0"/>
          </p:cNvCxnSpPr>
          <p:nvPr/>
        </p:nvCxnSpPr>
        <p:spPr bwMode="auto">
          <a:xfrm rot="5400000">
            <a:off x="1927237" y="4801926"/>
            <a:ext cx="402904" cy="312353"/>
          </a:xfrm>
          <a:prstGeom prst="straightConnector1">
            <a:avLst/>
          </a:prstGeom>
          <a:noFill/>
          <a:ln w="25400">
            <a:solidFill>
              <a:srgbClr val="FF0000"/>
            </a:solidFill>
            <a:prstDash val="solid"/>
            <a:round/>
            <a:headEnd/>
            <a:tailEnd/>
          </a:ln>
        </p:spPr>
      </p:cxnSp>
      <p:cxnSp>
        <p:nvCxnSpPr>
          <p:cNvPr id="118" name="AutoShape 87"/>
          <p:cNvCxnSpPr>
            <a:cxnSpLocks noChangeShapeType="1"/>
            <a:stCxn id="9" idx="0"/>
            <a:endCxn id="7" idx="3"/>
          </p:cNvCxnSpPr>
          <p:nvPr/>
        </p:nvCxnSpPr>
        <p:spPr bwMode="auto">
          <a:xfrm rot="5400000" flipH="1" flipV="1">
            <a:off x="3490781" y="4875640"/>
            <a:ext cx="401170" cy="307777"/>
          </a:xfrm>
          <a:prstGeom prst="straightConnector1">
            <a:avLst/>
          </a:prstGeom>
          <a:noFill/>
          <a:ln w="25400">
            <a:solidFill>
              <a:srgbClr val="FF0000"/>
            </a:solidFill>
            <a:prstDash val="solid"/>
            <a:round/>
            <a:headEnd/>
            <a:tailEnd/>
          </a:ln>
        </p:spPr>
      </p:cxnSp>
      <p:cxnSp>
        <p:nvCxnSpPr>
          <p:cNvPr id="121" name="AutoShape 87"/>
          <p:cNvCxnSpPr>
            <a:cxnSpLocks noChangeShapeType="1"/>
            <a:stCxn id="55" idx="0"/>
            <a:endCxn id="51" idx="3"/>
          </p:cNvCxnSpPr>
          <p:nvPr/>
        </p:nvCxnSpPr>
        <p:spPr bwMode="auto">
          <a:xfrm rot="5400000" flipH="1" flipV="1">
            <a:off x="1611913" y="5565405"/>
            <a:ext cx="340825" cy="87391"/>
          </a:xfrm>
          <a:prstGeom prst="straightConnector1">
            <a:avLst/>
          </a:prstGeom>
          <a:noFill/>
          <a:ln w="25400">
            <a:solidFill>
              <a:srgbClr val="FF0000"/>
            </a:solidFill>
            <a:prstDash val="solid"/>
            <a:round/>
            <a:headEnd/>
            <a:tailEnd/>
          </a:ln>
        </p:spPr>
      </p:cxnSp>
      <p:cxnSp>
        <p:nvCxnSpPr>
          <p:cNvPr id="124" name="AutoShape 87"/>
          <p:cNvCxnSpPr>
            <a:cxnSpLocks noChangeShapeType="1"/>
            <a:stCxn id="52" idx="3"/>
            <a:endCxn id="53" idx="0"/>
          </p:cNvCxnSpPr>
          <p:nvPr/>
        </p:nvCxnSpPr>
        <p:spPr bwMode="auto">
          <a:xfrm rot="5400000">
            <a:off x="2415500" y="5594111"/>
            <a:ext cx="302504" cy="68299"/>
          </a:xfrm>
          <a:prstGeom prst="straightConnector1">
            <a:avLst/>
          </a:prstGeom>
          <a:noFill/>
          <a:ln w="25400">
            <a:solidFill>
              <a:srgbClr val="FF0000"/>
            </a:solidFill>
            <a:prstDash val="solid"/>
            <a:round/>
            <a:headEnd/>
            <a:tailEnd/>
          </a:ln>
        </p:spPr>
      </p:cxnSp>
      <p:cxnSp>
        <p:nvCxnSpPr>
          <p:cNvPr id="127" name="AutoShape 87"/>
          <p:cNvCxnSpPr>
            <a:cxnSpLocks noChangeShapeType="1"/>
            <a:stCxn id="5" idx="0"/>
            <a:endCxn id="9" idx="3"/>
          </p:cNvCxnSpPr>
          <p:nvPr/>
        </p:nvCxnSpPr>
        <p:spPr bwMode="auto">
          <a:xfrm rot="5400000" flipH="1" flipV="1">
            <a:off x="3226078" y="5617336"/>
            <a:ext cx="270753" cy="54575"/>
          </a:xfrm>
          <a:prstGeom prst="straightConnector1">
            <a:avLst/>
          </a:prstGeom>
          <a:noFill/>
          <a:ln w="25400">
            <a:solidFill>
              <a:srgbClr val="FF0000"/>
            </a:solidFill>
            <a:prstDash val="solid"/>
            <a:round/>
            <a:headEnd/>
            <a:tailEnd/>
          </a:ln>
        </p:spPr>
      </p:cxnSp>
      <p:cxnSp>
        <p:nvCxnSpPr>
          <p:cNvPr id="130" name="AutoShape 87"/>
          <p:cNvCxnSpPr>
            <a:cxnSpLocks noChangeShapeType="1"/>
            <a:stCxn id="50" idx="3"/>
            <a:endCxn id="56" idx="0"/>
          </p:cNvCxnSpPr>
          <p:nvPr/>
        </p:nvCxnSpPr>
        <p:spPr bwMode="auto">
          <a:xfrm rot="5400000">
            <a:off x="4023760" y="5622685"/>
            <a:ext cx="258541" cy="56086"/>
          </a:xfrm>
          <a:prstGeom prst="straightConnector1">
            <a:avLst/>
          </a:prstGeom>
          <a:noFill/>
          <a:ln w="25400">
            <a:solidFill>
              <a:srgbClr val="FF0000"/>
            </a:solidFill>
            <a:prstDash val="solid"/>
            <a:round/>
            <a:headEnd/>
            <a:tailEnd/>
          </a:ln>
        </p:spPr>
      </p:cxnSp>
      <p:sp>
        <p:nvSpPr>
          <p:cNvPr id="302" name="Rectangle 70"/>
          <p:cNvSpPr>
            <a:spLocks noChangeArrowheads="1"/>
          </p:cNvSpPr>
          <p:nvPr/>
        </p:nvSpPr>
        <p:spPr bwMode="auto">
          <a:xfrm>
            <a:off x="6370737" y="5773649"/>
            <a:ext cx="365760" cy="36576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8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1800" dirty="0"/>
              <a:t>0</a:t>
            </a:r>
          </a:p>
        </p:txBody>
      </p:sp>
      <p:sp>
        <p:nvSpPr>
          <p:cNvPr id="303" name="Oval 71"/>
          <p:cNvSpPr>
            <a:spLocks noChangeArrowheads="1"/>
          </p:cNvSpPr>
          <p:nvPr/>
        </p:nvSpPr>
        <p:spPr bwMode="auto">
          <a:xfrm>
            <a:off x="6265651" y="3873491"/>
            <a:ext cx="414337" cy="3270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defTabSz="914400">
              <a:lnSpc>
                <a:spcPct val="108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1800" b="1" dirty="0"/>
              <a:t>Y</a:t>
            </a:r>
          </a:p>
        </p:txBody>
      </p:sp>
      <p:sp>
        <p:nvSpPr>
          <p:cNvPr id="304" name="Oval 72"/>
          <p:cNvSpPr>
            <a:spLocks noChangeArrowheads="1"/>
          </p:cNvSpPr>
          <p:nvPr/>
        </p:nvSpPr>
        <p:spPr bwMode="auto">
          <a:xfrm>
            <a:off x="6965927" y="4543460"/>
            <a:ext cx="414337" cy="3270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defTabSz="914400">
              <a:lnSpc>
                <a:spcPct val="108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1800" b="1" dirty="0" smtClean="0"/>
              <a:t>W</a:t>
            </a:r>
            <a:endParaRPr lang="en-US" sz="1800" b="1" dirty="0"/>
          </a:p>
        </p:txBody>
      </p:sp>
      <p:sp>
        <p:nvSpPr>
          <p:cNvPr id="305" name="Oval 74"/>
          <p:cNvSpPr>
            <a:spLocks noChangeArrowheads="1"/>
          </p:cNvSpPr>
          <p:nvPr/>
        </p:nvSpPr>
        <p:spPr bwMode="auto">
          <a:xfrm>
            <a:off x="6546584" y="5223763"/>
            <a:ext cx="420687" cy="3270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defTabSz="914400">
              <a:lnSpc>
                <a:spcPct val="108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1800" b="1" dirty="0" smtClean="0"/>
              <a:t>Z</a:t>
            </a:r>
            <a:endParaRPr lang="en-US" sz="1800" b="1" dirty="0"/>
          </a:p>
        </p:txBody>
      </p:sp>
      <p:cxnSp>
        <p:nvCxnSpPr>
          <p:cNvPr id="306" name="AutoShape 75"/>
          <p:cNvCxnSpPr>
            <a:cxnSpLocks noChangeShapeType="1"/>
            <a:stCxn id="303" idx="4"/>
            <a:endCxn id="304" idx="0"/>
          </p:cNvCxnSpPr>
          <p:nvPr/>
        </p:nvCxnSpPr>
        <p:spPr bwMode="auto">
          <a:xfrm rot="16200000" flipH="1">
            <a:off x="6651486" y="4021850"/>
            <a:ext cx="342944" cy="700276"/>
          </a:xfrm>
          <a:prstGeom prst="straightConnector1">
            <a:avLst/>
          </a:prstGeom>
          <a:noFill/>
          <a:ln w="25400">
            <a:solidFill>
              <a:srgbClr val="3333CC"/>
            </a:solidFill>
            <a:round/>
            <a:headEnd/>
            <a:tailEnd/>
          </a:ln>
        </p:spPr>
      </p:cxnSp>
      <p:sp>
        <p:nvSpPr>
          <p:cNvPr id="307" name="Oval 85"/>
          <p:cNvSpPr>
            <a:spLocks noChangeArrowheads="1"/>
          </p:cNvSpPr>
          <p:nvPr/>
        </p:nvSpPr>
        <p:spPr bwMode="auto">
          <a:xfrm>
            <a:off x="5443637" y="4471167"/>
            <a:ext cx="414337" cy="3270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defTabSz="914400">
              <a:lnSpc>
                <a:spcPct val="108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1800" b="1" dirty="0" smtClean="0"/>
              <a:t>W</a:t>
            </a:r>
            <a:endParaRPr lang="en-US" sz="1800" b="1" dirty="0"/>
          </a:p>
        </p:txBody>
      </p:sp>
      <p:cxnSp>
        <p:nvCxnSpPr>
          <p:cNvPr id="308" name="AutoShape 87"/>
          <p:cNvCxnSpPr>
            <a:cxnSpLocks noChangeShapeType="1"/>
            <a:stCxn id="303" idx="4"/>
            <a:endCxn id="307" idx="0"/>
          </p:cNvCxnSpPr>
          <p:nvPr/>
        </p:nvCxnSpPr>
        <p:spPr bwMode="auto">
          <a:xfrm rot="5400000">
            <a:off x="5926488" y="3924834"/>
            <a:ext cx="270651" cy="822014"/>
          </a:xfrm>
          <a:prstGeom prst="straightConnector1">
            <a:avLst/>
          </a:prstGeom>
          <a:noFill/>
          <a:ln w="25400">
            <a:solidFill>
              <a:srgbClr val="FF0000"/>
            </a:solidFill>
            <a:prstDash val="solid"/>
            <a:round/>
            <a:headEnd/>
            <a:tailEnd/>
          </a:ln>
        </p:spPr>
      </p:cxnSp>
      <p:sp>
        <p:nvSpPr>
          <p:cNvPr id="309" name="Oval 74"/>
          <p:cNvSpPr>
            <a:spLocks noChangeArrowheads="1"/>
          </p:cNvSpPr>
          <p:nvPr/>
        </p:nvSpPr>
        <p:spPr bwMode="auto">
          <a:xfrm>
            <a:off x="7339845" y="5235975"/>
            <a:ext cx="414337" cy="3270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defTabSz="914400">
              <a:lnSpc>
                <a:spcPct val="108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1800" b="1" dirty="0" smtClean="0"/>
              <a:t>Z</a:t>
            </a:r>
            <a:endParaRPr lang="en-US" sz="1800" b="1" dirty="0"/>
          </a:p>
        </p:txBody>
      </p:sp>
      <p:sp>
        <p:nvSpPr>
          <p:cNvPr id="310" name="Oval 74"/>
          <p:cNvSpPr>
            <a:spLocks noChangeArrowheads="1"/>
          </p:cNvSpPr>
          <p:nvPr/>
        </p:nvSpPr>
        <p:spPr bwMode="auto">
          <a:xfrm>
            <a:off x="4984793" y="5153204"/>
            <a:ext cx="414337" cy="3270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defTabSz="914400">
              <a:lnSpc>
                <a:spcPct val="108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1800" b="1" dirty="0" smtClean="0"/>
              <a:t>Z</a:t>
            </a:r>
            <a:endParaRPr lang="en-US" sz="1800" b="1" dirty="0"/>
          </a:p>
        </p:txBody>
      </p:sp>
      <p:sp>
        <p:nvSpPr>
          <p:cNvPr id="311" name="Oval 74"/>
          <p:cNvSpPr>
            <a:spLocks noChangeArrowheads="1"/>
          </p:cNvSpPr>
          <p:nvPr/>
        </p:nvSpPr>
        <p:spPr bwMode="auto">
          <a:xfrm>
            <a:off x="5759673" y="5191525"/>
            <a:ext cx="414337" cy="3270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defTabSz="914400">
              <a:lnSpc>
                <a:spcPct val="108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1800" b="1" dirty="0" smtClean="0"/>
              <a:t>Z</a:t>
            </a:r>
            <a:endParaRPr lang="en-US" sz="1800" b="1" dirty="0"/>
          </a:p>
        </p:txBody>
      </p:sp>
      <p:sp>
        <p:nvSpPr>
          <p:cNvPr id="312" name="Rectangle 70"/>
          <p:cNvSpPr>
            <a:spLocks noChangeArrowheads="1"/>
          </p:cNvSpPr>
          <p:nvPr/>
        </p:nvSpPr>
        <p:spPr bwMode="auto">
          <a:xfrm>
            <a:off x="5569172" y="5773162"/>
            <a:ext cx="365760" cy="36576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8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1800" dirty="0"/>
              <a:t>0</a:t>
            </a:r>
          </a:p>
        </p:txBody>
      </p:sp>
      <p:sp>
        <p:nvSpPr>
          <p:cNvPr id="313" name="Rectangle 70"/>
          <p:cNvSpPr>
            <a:spLocks noChangeArrowheads="1"/>
          </p:cNvSpPr>
          <p:nvPr/>
        </p:nvSpPr>
        <p:spPr bwMode="auto">
          <a:xfrm>
            <a:off x="5968245" y="5773161"/>
            <a:ext cx="365760" cy="36576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8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1800" dirty="0"/>
              <a:t>0</a:t>
            </a:r>
          </a:p>
        </p:txBody>
      </p:sp>
      <p:sp>
        <p:nvSpPr>
          <p:cNvPr id="314" name="Rectangle 70"/>
          <p:cNvSpPr>
            <a:spLocks noChangeArrowheads="1"/>
          </p:cNvSpPr>
          <p:nvPr/>
        </p:nvSpPr>
        <p:spPr bwMode="auto">
          <a:xfrm>
            <a:off x="7161557" y="5773649"/>
            <a:ext cx="365760" cy="36576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8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1800" dirty="0" smtClean="0"/>
              <a:t>0</a:t>
            </a:r>
            <a:endParaRPr lang="en-US" sz="1800" dirty="0"/>
          </a:p>
        </p:txBody>
      </p:sp>
      <p:cxnSp>
        <p:nvCxnSpPr>
          <p:cNvPr id="315" name="AutoShape 75"/>
          <p:cNvCxnSpPr>
            <a:cxnSpLocks noChangeShapeType="1"/>
            <a:stCxn id="304" idx="5"/>
            <a:endCxn id="309" idx="0"/>
          </p:cNvCxnSpPr>
          <p:nvPr/>
        </p:nvCxnSpPr>
        <p:spPr bwMode="auto">
          <a:xfrm rot="16200000" flipH="1">
            <a:off x="7226609" y="4915570"/>
            <a:ext cx="413382" cy="227428"/>
          </a:xfrm>
          <a:prstGeom prst="straightConnector1">
            <a:avLst/>
          </a:prstGeom>
          <a:noFill/>
          <a:ln w="25400">
            <a:solidFill>
              <a:srgbClr val="3333CC"/>
            </a:solidFill>
            <a:round/>
            <a:headEnd/>
            <a:tailEnd/>
          </a:ln>
        </p:spPr>
      </p:cxnSp>
      <p:cxnSp>
        <p:nvCxnSpPr>
          <p:cNvPr id="316" name="AutoShape 75"/>
          <p:cNvCxnSpPr>
            <a:cxnSpLocks noChangeShapeType="1"/>
            <a:stCxn id="307" idx="5"/>
            <a:endCxn id="311" idx="0"/>
          </p:cNvCxnSpPr>
          <p:nvPr/>
        </p:nvCxnSpPr>
        <p:spPr bwMode="auto">
          <a:xfrm rot="16200000" flipH="1">
            <a:off x="5661457" y="4886139"/>
            <a:ext cx="441225" cy="169546"/>
          </a:xfrm>
          <a:prstGeom prst="straightConnector1">
            <a:avLst/>
          </a:prstGeom>
          <a:noFill/>
          <a:ln w="25400">
            <a:solidFill>
              <a:srgbClr val="3333CC"/>
            </a:solidFill>
            <a:round/>
            <a:headEnd/>
            <a:tailEnd/>
          </a:ln>
        </p:spPr>
      </p:cxnSp>
      <p:sp>
        <p:nvSpPr>
          <p:cNvPr id="317" name="Rectangle 70"/>
          <p:cNvSpPr>
            <a:spLocks noChangeArrowheads="1"/>
          </p:cNvSpPr>
          <p:nvPr/>
        </p:nvSpPr>
        <p:spPr bwMode="auto">
          <a:xfrm>
            <a:off x="6759552" y="5773649"/>
            <a:ext cx="365760" cy="36576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8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1800" dirty="0"/>
              <a:t>0</a:t>
            </a:r>
          </a:p>
        </p:txBody>
      </p:sp>
      <p:sp>
        <p:nvSpPr>
          <p:cNvPr id="318" name="Rectangle 70"/>
          <p:cNvSpPr>
            <a:spLocks noChangeArrowheads="1"/>
          </p:cNvSpPr>
          <p:nvPr/>
        </p:nvSpPr>
        <p:spPr bwMode="auto">
          <a:xfrm>
            <a:off x="7550861" y="5774137"/>
            <a:ext cx="365760" cy="36576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8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1800"/>
              <a:t>1</a:t>
            </a:r>
          </a:p>
        </p:txBody>
      </p:sp>
      <p:sp>
        <p:nvSpPr>
          <p:cNvPr id="319" name="Rectangle 70"/>
          <p:cNvSpPr>
            <a:spLocks noChangeArrowheads="1"/>
          </p:cNvSpPr>
          <p:nvPr/>
        </p:nvSpPr>
        <p:spPr bwMode="auto">
          <a:xfrm>
            <a:off x="5169610" y="5769741"/>
            <a:ext cx="365760" cy="36576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8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1800" dirty="0"/>
              <a:t>0</a:t>
            </a:r>
          </a:p>
        </p:txBody>
      </p:sp>
      <p:cxnSp>
        <p:nvCxnSpPr>
          <p:cNvPr id="320" name="AutoShape 75"/>
          <p:cNvCxnSpPr>
            <a:cxnSpLocks noChangeShapeType="1"/>
            <a:stCxn id="309" idx="5"/>
            <a:endCxn id="318" idx="0"/>
          </p:cNvCxnSpPr>
          <p:nvPr/>
        </p:nvCxnSpPr>
        <p:spPr bwMode="auto">
          <a:xfrm rot="16200000" flipH="1">
            <a:off x="7584108" y="5624503"/>
            <a:ext cx="259029" cy="40237"/>
          </a:xfrm>
          <a:prstGeom prst="straightConnector1">
            <a:avLst/>
          </a:prstGeom>
          <a:noFill/>
          <a:ln w="25400">
            <a:solidFill>
              <a:srgbClr val="3333CC"/>
            </a:solidFill>
            <a:round/>
            <a:headEnd/>
            <a:tailEnd/>
          </a:ln>
        </p:spPr>
      </p:cxnSp>
      <p:cxnSp>
        <p:nvCxnSpPr>
          <p:cNvPr id="321" name="AutoShape 75"/>
          <p:cNvCxnSpPr>
            <a:cxnSpLocks noChangeShapeType="1"/>
            <a:stCxn id="305" idx="5"/>
            <a:endCxn id="317" idx="0"/>
          </p:cNvCxnSpPr>
          <p:nvPr/>
        </p:nvCxnSpPr>
        <p:spPr bwMode="auto">
          <a:xfrm rot="16200000" flipH="1">
            <a:off x="6788671" y="5619887"/>
            <a:ext cx="270753" cy="36769"/>
          </a:xfrm>
          <a:prstGeom prst="straightConnector1">
            <a:avLst/>
          </a:prstGeom>
          <a:noFill/>
          <a:ln w="25400">
            <a:solidFill>
              <a:srgbClr val="3333CC"/>
            </a:solidFill>
            <a:round/>
            <a:headEnd/>
            <a:tailEnd/>
          </a:ln>
        </p:spPr>
      </p:cxnSp>
      <p:cxnSp>
        <p:nvCxnSpPr>
          <p:cNvPr id="322" name="AutoShape 75"/>
          <p:cNvCxnSpPr>
            <a:cxnSpLocks noChangeShapeType="1"/>
            <a:stCxn id="311" idx="5"/>
            <a:endCxn id="313" idx="0"/>
          </p:cNvCxnSpPr>
          <p:nvPr/>
        </p:nvCxnSpPr>
        <p:spPr bwMode="auto">
          <a:xfrm rot="16200000" flipH="1">
            <a:off x="5980977" y="5603012"/>
            <a:ext cx="302503" cy="37793"/>
          </a:xfrm>
          <a:prstGeom prst="straightConnector1">
            <a:avLst/>
          </a:prstGeom>
          <a:noFill/>
          <a:ln w="25400">
            <a:solidFill>
              <a:srgbClr val="3333CC"/>
            </a:solidFill>
            <a:round/>
            <a:headEnd/>
            <a:tailEnd/>
          </a:ln>
        </p:spPr>
      </p:cxnSp>
      <p:cxnSp>
        <p:nvCxnSpPr>
          <p:cNvPr id="323" name="AutoShape 75"/>
          <p:cNvCxnSpPr>
            <a:cxnSpLocks noChangeShapeType="1"/>
            <a:stCxn id="310" idx="5"/>
            <a:endCxn id="319" idx="0"/>
          </p:cNvCxnSpPr>
          <p:nvPr/>
        </p:nvCxnSpPr>
        <p:spPr bwMode="auto">
          <a:xfrm rot="16200000" flipH="1">
            <a:off x="5176769" y="5594020"/>
            <a:ext cx="337404" cy="14038"/>
          </a:xfrm>
          <a:prstGeom prst="straightConnector1">
            <a:avLst/>
          </a:prstGeom>
          <a:noFill/>
          <a:ln w="25400">
            <a:solidFill>
              <a:srgbClr val="3333CC"/>
            </a:solidFill>
            <a:round/>
            <a:headEnd/>
            <a:tailEnd/>
          </a:ln>
        </p:spPr>
      </p:cxnSp>
      <p:cxnSp>
        <p:nvCxnSpPr>
          <p:cNvPr id="324" name="AutoShape 87"/>
          <p:cNvCxnSpPr>
            <a:cxnSpLocks noChangeShapeType="1"/>
            <a:stCxn id="307" idx="3"/>
            <a:endCxn id="310" idx="0"/>
          </p:cNvCxnSpPr>
          <p:nvPr/>
        </p:nvCxnSpPr>
        <p:spPr bwMode="auto">
          <a:xfrm rot="5400000">
            <a:off x="5146687" y="4795576"/>
            <a:ext cx="402904" cy="312353"/>
          </a:xfrm>
          <a:prstGeom prst="straightConnector1">
            <a:avLst/>
          </a:prstGeom>
          <a:noFill/>
          <a:ln w="25400">
            <a:solidFill>
              <a:srgbClr val="FF0000"/>
            </a:solidFill>
            <a:prstDash val="solid"/>
            <a:round/>
            <a:headEnd/>
            <a:tailEnd/>
          </a:ln>
        </p:spPr>
      </p:cxnSp>
      <p:cxnSp>
        <p:nvCxnSpPr>
          <p:cNvPr id="325" name="AutoShape 87"/>
          <p:cNvCxnSpPr>
            <a:cxnSpLocks noChangeShapeType="1"/>
            <a:stCxn id="305" idx="0"/>
            <a:endCxn id="304" idx="3"/>
          </p:cNvCxnSpPr>
          <p:nvPr/>
        </p:nvCxnSpPr>
        <p:spPr bwMode="auto">
          <a:xfrm rot="5400000" flipH="1" flipV="1">
            <a:off x="6691181" y="4888340"/>
            <a:ext cx="401170" cy="269677"/>
          </a:xfrm>
          <a:prstGeom prst="straightConnector1">
            <a:avLst/>
          </a:prstGeom>
          <a:noFill/>
          <a:ln w="25400">
            <a:solidFill>
              <a:srgbClr val="FF0000"/>
            </a:solidFill>
            <a:prstDash val="solid"/>
            <a:round/>
            <a:headEnd/>
            <a:tailEnd/>
          </a:ln>
        </p:spPr>
      </p:cxnSp>
      <p:cxnSp>
        <p:nvCxnSpPr>
          <p:cNvPr id="326" name="AutoShape 87"/>
          <p:cNvCxnSpPr>
            <a:cxnSpLocks noChangeShapeType="1"/>
            <a:stCxn id="330" idx="0"/>
            <a:endCxn id="310" idx="3"/>
          </p:cNvCxnSpPr>
          <p:nvPr/>
        </p:nvCxnSpPr>
        <p:spPr bwMode="auto">
          <a:xfrm rot="5400000" flipH="1" flipV="1">
            <a:off x="4812313" y="5546355"/>
            <a:ext cx="347175" cy="119141"/>
          </a:xfrm>
          <a:prstGeom prst="straightConnector1">
            <a:avLst/>
          </a:prstGeom>
          <a:noFill/>
          <a:ln w="25400">
            <a:solidFill>
              <a:srgbClr val="FF0000"/>
            </a:solidFill>
            <a:prstDash val="solid"/>
            <a:round/>
            <a:headEnd/>
            <a:tailEnd/>
          </a:ln>
        </p:spPr>
      </p:cxnSp>
      <p:cxnSp>
        <p:nvCxnSpPr>
          <p:cNvPr id="327" name="AutoShape 87"/>
          <p:cNvCxnSpPr>
            <a:cxnSpLocks noChangeShapeType="1"/>
            <a:stCxn id="311" idx="3"/>
            <a:endCxn id="312" idx="0"/>
          </p:cNvCxnSpPr>
          <p:nvPr/>
        </p:nvCxnSpPr>
        <p:spPr bwMode="auto">
          <a:xfrm rot="5400000">
            <a:off x="5634950" y="5587761"/>
            <a:ext cx="302504" cy="68299"/>
          </a:xfrm>
          <a:prstGeom prst="straightConnector1">
            <a:avLst/>
          </a:prstGeom>
          <a:noFill/>
          <a:ln w="25400">
            <a:solidFill>
              <a:srgbClr val="FF0000"/>
            </a:solidFill>
            <a:prstDash val="solid"/>
            <a:round/>
            <a:headEnd/>
            <a:tailEnd/>
          </a:ln>
        </p:spPr>
      </p:cxnSp>
      <p:cxnSp>
        <p:nvCxnSpPr>
          <p:cNvPr id="328" name="AutoShape 87"/>
          <p:cNvCxnSpPr>
            <a:cxnSpLocks noChangeShapeType="1"/>
            <a:stCxn id="302" idx="0"/>
            <a:endCxn id="305" idx="3"/>
          </p:cNvCxnSpPr>
          <p:nvPr/>
        </p:nvCxnSpPr>
        <p:spPr bwMode="auto">
          <a:xfrm rot="5400000" flipH="1" flipV="1">
            <a:off x="6445528" y="5610986"/>
            <a:ext cx="270753" cy="54575"/>
          </a:xfrm>
          <a:prstGeom prst="straightConnector1">
            <a:avLst/>
          </a:prstGeom>
          <a:noFill/>
          <a:ln w="25400">
            <a:solidFill>
              <a:srgbClr val="FF0000"/>
            </a:solidFill>
            <a:prstDash val="solid"/>
            <a:round/>
            <a:headEnd/>
            <a:tailEnd/>
          </a:ln>
        </p:spPr>
      </p:cxnSp>
      <p:cxnSp>
        <p:nvCxnSpPr>
          <p:cNvPr id="329" name="AutoShape 87"/>
          <p:cNvCxnSpPr>
            <a:cxnSpLocks noChangeShapeType="1"/>
            <a:stCxn id="309" idx="3"/>
            <a:endCxn id="314" idx="0"/>
          </p:cNvCxnSpPr>
          <p:nvPr/>
        </p:nvCxnSpPr>
        <p:spPr bwMode="auto">
          <a:xfrm rot="5400000">
            <a:off x="7243210" y="5616335"/>
            <a:ext cx="258541" cy="56086"/>
          </a:xfrm>
          <a:prstGeom prst="straightConnector1">
            <a:avLst/>
          </a:prstGeom>
          <a:noFill/>
          <a:ln w="25400">
            <a:solidFill>
              <a:srgbClr val="FF0000"/>
            </a:solidFill>
            <a:prstDash val="solid"/>
            <a:round/>
            <a:headEnd/>
            <a:tailEnd/>
          </a:ln>
        </p:spPr>
      </p:cxnSp>
      <p:sp>
        <p:nvSpPr>
          <p:cNvPr id="330" name="Rectangle 70"/>
          <p:cNvSpPr>
            <a:spLocks noChangeArrowheads="1"/>
          </p:cNvSpPr>
          <p:nvPr/>
        </p:nvSpPr>
        <p:spPr bwMode="auto">
          <a:xfrm>
            <a:off x="4743450" y="5779512"/>
            <a:ext cx="365760" cy="36576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8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1800" dirty="0" smtClean="0"/>
              <a:t>0</a:t>
            </a:r>
            <a:endParaRPr lang="en-US" sz="1800" dirty="0"/>
          </a:p>
        </p:txBody>
      </p:sp>
      <p:cxnSp>
        <p:nvCxnSpPr>
          <p:cNvPr id="333" name="AutoShape 77"/>
          <p:cNvCxnSpPr>
            <a:cxnSpLocks noChangeShapeType="1"/>
            <a:endCxn id="334" idx="0"/>
          </p:cNvCxnSpPr>
          <p:nvPr/>
        </p:nvCxnSpPr>
        <p:spPr bwMode="auto">
          <a:xfrm flipH="1">
            <a:off x="4765463" y="2565391"/>
            <a:ext cx="17462" cy="342900"/>
          </a:xfrm>
          <a:prstGeom prst="straightConnector1">
            <a:avLst/>
          </a:prstGeom>
          <a:noFill/>
          <a:ln w="25400">
            <a:solidFill>
              <a:srgbClr val="3333CC"/>
            </a:solidFill>
            <a:round/>
            <a:headEnd/>
            <a:tailEnd/>
          </a:ln>
        </p:spPr>
      </p:cxnSp>
      <p:sp>
        <p:nvSpPr>
          <p:cNvPr id="334" name="Oval 71"/>
          <p:cNvSpPr>
            <a:spLocks noChangeArrowheads="1"/>
          </p:cNvSpPr>
          <p:nvPr/>
        </p:nvSpPr>
        <p:spPr bwMode="auto">
          <a:xfrm>
            <a:off x="4557501" y="2908291"/>
            <a:ext cx="414337" cy="3270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defTabSz="914400">
              <a:lnSpc>
                <a:spcPct val="108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1800" b="1" dirty="0" smtClean="0"/>
              <a:t>X</a:t>
            </a:r>
            <a:endParaRPr lang="en-US" sz="1800" b="1" dirty="0"/>
          </a:p>
        </p:txBody>
      </p:sp>
      <p:cxnSp>
        <p:nvCxnSpPr>
          <p:cNvPr id="335" name="AutoShape 75"/>
          <p:cNvCxnSpPr>
            <a:cxnSpLocks noChangeShapeType="1"/>
            <a:stCxn id="334" idx="4"/>
            <a:endCxn id="303" idx="0"/>
          </p:cNvCxnSpPr>
          <p:nvPr/>
        </p:nvCxnSpPr>
        <p:spPr bwMode="auto">
          <a:xfrm rot="16200000" flipH="1">
            <a:off x="5299658" y="2700328"/>
            <a:ext cx="638175" cy="1708150"/>
          </a:xfrm>
          <a:prstGeom prst="straightConnector1">
            <a:avLst/>
          </a:prstGeom>
          <a:noFill/>
          <a:ln w="25400">
            <a:solidFill>
              <a:srgbClr val="3333CC"/>
            </a:solidFill>
            <a:round/>
            <a:headEnd/>
            <a:tailEnd/>
          </a:ln>
        </p:spPr>
      </p:cxnSp>
      <p:cxnSp>
        <p:nvCxnSpPr>
          <p:cNvPr id="336" name="AutoShape 87"/>
          <p:cNvCxnSpPr>
            <a:cxnSpLocks noChangeShapeType="1"/>
            <a:stCxn id="334" idx="4"/>
            <a:endCxn id="6" idx="0"/>
          </p:cNvCxnSpPr>
          <p:nvPr/>
        </p:nvCxnSpPr>
        <p:spPr bwMode="auto">
          <a:xfrm rot="5400000">
            <a:off x="3686758" y="2801928"/>
            <a:ext cx="644525" cy="1511300"/>
          </a:xfrm>
          <a:prstGeom prst="straightConnector1">
            <a:avLst/>
          </a:prstGeom>
          <a:noFill/>
          <a:ln w="25400">
            <a:solidFill>
              <a:srgbClr val="FF0000"/>
            </a:solidFill>
            <a:prstDash val="solid"/>
            <a:round/>
            <a:headEnd/>
            <a:tailEnd/>
          </a:ln>
        </p:spPr>
      </p:cxnSp>
      <p:cxnSp>
        <p:nvCxnSpPr>
          <p:cNvPr id="150" name="AutoShape 75"/>
          <p:cNvCxnSpPr>
            <a:cxnSpLocks noChangeShapeType="1"/>
            <a:stCxn id="50" idx="5"/>
            <a:endCxn id="167" idx="0"/>
          </p:cNvCxnSpPr>
          <p:nvPr/>
        </p:nvCxnSpPr>
        <p:spPr bwMode="auto">
          <a:xfrm rot="16200000" flipH="1">
            <a:off x="4463376" y="5532136"/>
            <a:ext cx="315593" cy="294236"/>
          </a:xfrm>
          <a:prstGeom prst="curvedConnector3">
            <a:avLst>
              <a:gd name="adj1" fmla="val 50000"/>
            </a:avLst>
          </a:prstGeom>
          <a:noFill/>
          <a:ln w="25400">
            <a:solidFill>
              <a:srgbClr val="3333CC"/>
            </a:solidFill>
            <a:round/>
            <a:headEnd/>
            <a:tailEnd/>
          </a:ln>
        </p:spPr>
      </p:cxnSp>
      <p:cxnSp>
        <p:nvCxnSpPr>
          <p:cNvPr id="151" name="AutoShape 75"/>
          <p:cNvCxnSpPr>
            <a:cxnSpLocks noChangeShapeType="1"/>
            <a:stCxn id="9" idx="5"/>
            <a:endCxn id="167" idx="1"/>
          </p:cNvCxnSpPr>
          <p:nvPr/>
        </p:nvCxnSpPr>
        <p:spPr bwMode="auto">
          <a:xfrm rot="16200000" flipH="1">
            <a:off x="3880469" y="5314989"/>
            <a:ext cx="510685" cy="899197"/>
          </a:xfrm>
          <a:prstGeom prst="curvedConnector2">
            <a:avLst/>
          </a:prstGeom>
          <a:noFill/>
          <a:ln w="25400">
            <a:solidFill>
              <a:srgbClr val="3333CC"/>
            </a:solidFill>
            <a:round/>
            <a:headEnd/>
            <a:tailEnd/>
          </a:ln>
        </p:spPr>
      </p:cxnSp>
      <p:cxnSp>
        <p:nvCxnSpPr>
          <p:cNvPr id="152" name="AutoShape 75"/>
          <p:cNvCxnSpPr>
            <a:cxnSpLocks noChangeShapeType="1"/>
            <a:stCxn id="52" idx="5"/>
            <a:endCxn id="167" idx="1"/>
          </p:cNvCxnSpPr>
          <p:nvPr/>
        </p:nvCxnSpPr>
        <p:spPr bwMode="auto">
          <a:xfrm rot="16200000" flipH="1">
            <a:off x="3468185" y="4902705"/>
            <a:ext cx="542923" cy="1691528"/>
          </a:xfrm>
          <a:prstGeom prst="curvedConnector2">
            <a:avLst/>
          </a:prstGeom>
          <a:noFill/>
          <a:ln w="25400">
            <a:solidFill>
              <a:srgbClr val="3333CC"/>
            </a:solidFill>
            <a:round/>
            <a:headEnd/>
            <a:tailEnd/>
          </a:ln>
        </p:spPr>
      </p:cxnSp>
      <p:cxnSp>
        <p:nvCxnSpPr>
          <p:cNvPr id="153" name="AutoShape 75"/>
          <p:cNvCxnSpPr>
            <a:cxnSpLocks noChangeShapeType="1"/>
            <a:stCxn id="51" idx="5"/>
            <a:endCxn id="167" idx="1"/>
          </p:cNvCxnSpPr>
          <p:nvPr/>
        </p:nvCxnSpPr>
        <p:spPr bwMode="auto">
          <a:xfrm rot="16200000" flipH="1">
            <a:off x="3061584" y="4496105"/>
            <a:ext cx="581244" cy="2466408"/>
          </a:xfrm>
          <a:prstGeom prst="curvedConnector2">
            <a:avLst/>
          </a:prstGeom>
          <a:noFill/>
          <a:ln w="25400">
            <a:solidFill>
              <a:srgbClr val="3333CC"/>
            </a:solidFill>
            <a:round/>
            <a:headEnd/>
            <a:tailEnd/>
          </a:ln>
        </p:spPr>
      </p:cxnSp>
      <p:cxnSp>
        <p:nvCxnSpPr>
          <p:cNvPr id="154" name="AutoShape 87"/>
          <p:cNvCxnSpPr>
            <a:cxnSpLocks noChangeShapeType="1"/>
            <a:endCxn id="51" idx="3"/>
          </p:cNvCxnSpPr>
          <p:nvPr/>
        </p:nvCxnSpPr>
        <p:spPr bwMode="auto">
          <a:xfrm rot="10800000">
            <a:off x="1826022" y="5438687"/>
            <a:ext cx="2759391" cy="581244"/>
          </a:xfrm>
          <a:prstGeom prst="curvedConnector2">
            <a:avLst/>
          </a:prstGeom>
          <a:noFill/>
          <a:ln w="25400">
            <a:solidFill>
              <a:srgbClr val="FF0000"/>
            </a:solidFill>
            <a:prstDash val="solid"/>
            <a:round/>
            <a:headEnd/>
            <a:tailEnd/>
          </a:ln>
        </p:spPr>
      </p:cxnSp>
      <p:cxnSp>
        <p:nvCxnSpPr>
          <p:cNvPr id="155" name="AutoShape 87"/>
          <p:cNvCxnSpPr>
            <a:cxnSpLocks noChangeShapeType="1"/>
            <a:stCxn id="52" idx="3"/>
            <a:endCxn id="167" idx="1"/>
          </p:cNvCxnSpPr>
          <p:nvPr/>
        </p:nvCxnSpPr>
        <p:spPr bwMode="auto">
          <a:xfrm rot="16200000" flipH="1">
            <a:off x="3321694" y="4756214"/>
            <a:ext cx="542923" cy="1984509"/>
          </a:xfrm>
          <a:prstGeom prst="curvedConnector2">
            <a:avLst/>
          </a:prstGeom>
          <a:noFill/>
          <a:ln w="25400">
            <a:solidFill>
              <a:srgbClr val="FF0000"/>
            </a:solidFill>
            <a:prstDash val="solid"/>
            <a:round/>
            <a:headEnd/>
            <a:tailEnd/>
          </a:ln>
        </p:spPr>
      </p:cxnSp>
      <p:cxnSp>
        <p:nvCxnSpPr>
          <p:cNvPr id="156" name="AutoShape 87"/>
          <p:cNvCxnSpPr>
            <a:cxnSpLocks noChangeShapeType="1"/>
            <a:stCxn id="167" idx="1"/>
            <a:endCxn id="9" idx="3"/>
          </p:cNvCxnSpPr>
          <p:nvPr/>
        </p:nvCxnSpPr>
        <p:spPr bwMode="auto">
          <a:xfrm rot="10800000">
            <a:off x="3388742" y="5509247"/>
            <a:ext cx="1196668" cy="510685"/>
          </a:xfrm>
          <a:prstGeom prst="curvedConnector2">
            <a:avLst/>
          </a:prstGeom>
          <a:noFill/>
          <a:ln w="25400">
            <a:solidFill>
              <a:srgbClr val="FF0000"/>
            </a:solidFill>
            <a:prstDash val="solid"/>
            <a:round/>
            <a:headEnd/>
            <a:tailEnd/>
          </a:ln>
        </p:spPr>
      </p:cxnSp>
      <p:cxnSp>
        <p:nvCxnSpPr>
          <p:cNvPr id="157" name="AutoShape 87"/>
          <p:cNvCxnSpPr>
            <a:cxnSpLocks noChangeShapeType="1"/>
            <a:stCxn id="50" idx="3"/>
            <a:endCxn id="167" idx="0"/>
          </p:cNvCxnSpPr>
          <p:nvPr/>
        </p:nvCxnSpPr>
        <p:spPr bwMode="auto">
          <a:xfrm rot="16200000" flipH="1">
            <a:off x="4316885" y="5385645"/>
            <a:ext cx="315593" cy="587217"/>
          </a:xfrm>
          <a:prstGeom prst="curvedConnector3">
            <a:avLst>
              <a:gd name="adj1" fmla="val 50000"/>
            </a:avLst>
          </a:prstGeom>
          <a:noFill/>
          <a:ln w="25400">
            <a:solidFill>
              <a:srgbClr val="FF0000"/>
            </a:solidFill>
            <a:prstDash val="solid"/>
            <a:round/>
            <a:headEnd/>
            <a:tailEnd/>
          </a:ln>
        </p:spPr>
      </p:cxnSp>
      <p:cxnSp>
        <p:nvCxnSpPr>
          <p:cNvPr id="158" name="AutoShape 75"/>
          <p:cNvCxnSpPr>
            <a:cxnSpLocks noChangeShapeType="1"/>
            <a:stCxn id="305" idx="5"/>
            <a:endCxn id="167" idx="3"/>
          </p:cNvCxnSpPr>
          <p:nvPr/>
        </p:nvCxnSpPr>
        <p:spPr bwMode="auto">
          <a:xfrm rot="5400000">
            <a:off x="5669900" y="4784167"/>
            <a:ext cx="517035" cy="1954493"/>
          </a:xfrm>
          <a:prstGeom prst="curvedConnector2">
            <a:avLst/>
          </a:prstGeom>
          <a:noFill/>
          <a:ln w="25400">
            <a:solidFill>
              <a:srgbClr val="3333CC"/>
            </a:solidFill>
            <a:round/>
            <a:headEnd/>
            <a:tailEnd/>
          </a:ln>
        </p:spPr>
      </p:cxnSp>
      <p:cxnSp>
        <p:nvCxnSpPr>
          <p:cNvPr id="159" name="AutoShape 75"/>
          <p:cNvCxnSpPr>
            <a:cxnSpLocks noChangeShapeType="1"/>
            <a:stCxn id="311" idx="5"/>
            <a:endCxn id="167" idx="3"/>
          </p:cNvCxnSpPr>
          <p:nvPr/>
        </p:nvCxnSpPr>
        <p:spPr bwMode="auto">
          <a:xfrm rot="5400000">
            <a:off x="5257615" y="5164213"/>
            <a:ext cx="549273" cy="1162162"/>
          </a:xfrm>
          <a:prstGeom prst="curvedConnector2">
            <a:avLst/>
          </a:prstGeom>
          <a:noFill/>
          <a:ln w="25400">
            <a:solidFill>
              <a:srgbClr val="3333CC"/>
            </a:solidFill>
            <a:round/>
            <a:headEnd/>
            <a:tailEnd/>
          </a:ln>
        </p:spPr>
      </p:cxnSp>
      <p:cxnSp>
        <p:nvCxnSpPr>
          <p:cNvPr id="160" name="AutoShape 75"/>
          <p:cNvCxnSpPr>
            <a:cxnSpLocks noChangeShapeType="1"/>
            <a:stCxn id="310" idx="5"/>
            <a:endCxn id="167" idx="0"/>
          </p:cNvCxnSpPr>
          <p:nvPr/>
        </p:nvCxnSpPr>
        <p:spPr bwMode="auto">
          <a:xfrm rot="5400000">
            <a:off x="4851014" y="5349613"/>
            <a:ext cx="404714" cy="570162"/>
          </a:xfrm>
          <a:prstGeom prst="curvedConnector3">
            <a:avLst>
              <a:gd name="adj1" fmla="val 50000"/>
            </a:avLst>
          </a:prstGeom>
          <a:noFill/>
          <a:ln w="25400">
            <a:solidFill>
              <a:srgbClr val="3333CC"/>
            </a:solidFill>
            <a:round/>
            <a:headEnd/>
            <a:tailEnd/>
          </a:ln>
        </p:spPr>
      </p:cxnSp>
      <p:cxnSp>
        <p:nvCxnSpPr>
          <p:cNvPr id="161" name="AutoShape 87"/>
          <p:cNvCxnSpPr>
            <a:cxnSpLocks noChangeShapeType="1"/>
            <a:stCxn id="167" idx="0"/>
            <a:endCxn id="310" idx="3"/>
          </p:cNvCxnSpPr>
          <p:nvPr/>
        </p:nvCxnSpPr>
        <p:spPr bwMode="auto">
          <a:xfrm rot="5400000" flipH="1" flipV="1">
            <a:off x="4704523" y="5496104"/>
            <a:ext cx="404714" cy="277181"/>
          </a:xfrm>
          <a:prstGeom prst="curvedConnector3">
            <a:avLst>
              <a:gd name="adj1" fmla="val 50000"/>
            </a:avLst>
          </a:prstGeom>
          <a:noFill/>
          <a:ln w="25400">
            <a:solidFill>
              <a:srgbClr val="FF0000"/>
            </a:solidFill>
            <a:prstDash val="solid"/>
            <a:round/>
            <a:headEnd/>
            <a:tailEnd/>
          </a:ln>
        </p:spPr>
      </p:cxnSp>
      <p:cxnSp>
        <p:nvCxnSpPr>
          <p:cNvPr id="162" name="AutoShape 87"/>
          <p:cNvCxnSpPr>
            <a:cxnSpLocks noChangeShapeType="1"/>
            <a:stCxn id="311" idx="3"/>
            <a:endCxn id="167" idx="3"/>
          </p:cNvCxnSpPr>
          <p:nvPr/>
        </p:nvCxnSpPr>
        <p:spPr bwMode="auto">
          <a:xfrm rot="5400000">
            <a:off x="5111125" y="5310704"/>
            <a:ext cx="549273" cy="869181"/>
          </a:xfrm>
          <a:prstGeom prst="curvedConnector2">
            <a:avLst/>
          </a:prstGeom>
          <a:noFill/>
          <a:ln w="25400">
            <a:solidFill>
              <a:srgbClr val="FF0000"/>
            </a:solidFill>
            <a:prstDash val="solid"/>
            <a:round/>
            <a:headEnd/>
            <a:tailEnd/>
          </a:ln>
        </p:spPr>
      </p:cxnSp>
      <p:cxnSp>
        <p:nvCxnSpPr>
          <p:cNvPr id="163" name="AutoShape 87"/>
          <p:cNvCxnSpPr>
            <a:cxnSpLocks noChangeShapeType="1"/>
            <a:stCxn id="167" idx="3"/>
            <a:endCxn id="305" idx="3"/>
          </p:cNvCxnSpPr>
          <p:nvPr/>
        </p:nvCxnSpPr>
        <p:spPr bwMode="auto">
          <a:xfrm flipV="1">
            <a:off x="4951170" y="5502896"/>
            <a:ext cx="1657022" cy="517035"/>
          </a:xfrm>
          <a:prstGeom prst="curvedConnector2">
            <a:avLst/>
          </a:prstGeom>
          <a:noFill/>
          <a:ln w="25400">
            <a:solidFill>
              <a:srgbClr val="FF0000"/>
            </a:solidFill>
            <a:prstDash val="solid"/>
            <a:round/>
            <a:headEnd/>
            <a:tailEnd/>
          </a:ln>
        </p:spPr>
      </p:cxnSp>
      <p:cxnSp>
        <p:nvCxnSpPr>
          <p:cNvPr id="164" name="AutoShape 87"/>
          <p:cNvCxnSpPr>
            <a:cxnSpLocks noChangeShapeType="1"/>
            <a:stCxn id="309" idx="3"/>
            <a:endCxn id="167" idx="3"/>
          </p:cNvCxnSpPr>
          <p:nvPr/>
        </p:nvCxnSpPr>
        <p:spPr bwMode="auto">
          <a:xfrm rot="5400000">
            <a:off x="5923436" y="4542843"/>
            <a:ext cx="504823" cy="2449353"/>
          </a:xfrm>
          <a:prstGeom prst="curvedConnector2">
            <a:avLst/>
          </a:prstGeom>
          <a:noFill/>
          <a:ln w="25400">
            <a:solidFill>
              <a:srgbClr val="FF0000"/>
            </a:solidFill>
            <a:prstDash val="solid"/>
            <a:round/>
            <a:headEnd/>
            <a:tailEnd/>
          </a:ln>
        </p:spPr>
      </p:cxnSp>
      <p:sp>
        <p:nvSpPr>
          <p:cNvPr id="167" name="Rectangle 70"/>
          <p:cNvSpPr>
            <a:spLocks noChangeArrowheads="1"/>
          </p:cNvSpPr>
          <p:nvPr/>
        </p:nvSpPr>
        <p:spPr bwMode="auto">
          <a:xfrm>
            <a:off x="4585410" y="5837051"/>
            <a:ext cx="365760" cy="36576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8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1800" dirty="0"/>
              <a:t>0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3" grpId="0" animBg="1"/>
      <p:bldP spid="54" grpId="0" animBg="1"/>
      <p:bldP spid="55" grpId="0" animBg="1"/>
      <p:bldP spid="56" grpId="0" animBg="1"/>
      <p:bldP spid="88" grpId="0" animBg="1"/>
      <p:bldP spid="90" grpId="0" animBg="1"/>
      <p:bldP spid="91" grpId="0" animBg="1"/>
      <p:bldP spid="302" grpId="0" animBg="1"/>
      <p:bldP spid="312" grpId="0" animBg="1"/>
      <p:bldP spid="313" grpId="0" animBg="1"/>
      <p:bldP spid="314" grpId="0" animBg="1"/>
      <p:bldP spid="317" grpId="0" animBg="1"/>
      <p:bldP spid="319" grpId="0" animBg="1"/>
      <p:bldP spid="330" grpId="0" animBg="1"/>
      <p:bldP spid="16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BDD Data Structure</a:t>
            </a:r>
            <a:endParaRPr lang="en-US" dirty="0"/>
          </a:p>
        </p:txBody>
      </p:sp>
      <p:grpSp>
        <p:nvGrpSpPr>
          <p:cNvPr id="3" name="Group 42"/>
          <p:cNvGrpSpPr/>
          <p:nvPr/>
        </p:nvGrpSpPr>
        <p:grpSpPr>
          <a:xfrm>
            <a:off x="152400" y="1308100"/>
            <a:ext cx="2641599" cy="1562100"/>
            <a:chOff x="342901" y="1600200"/>
            <a:chExt cx="2641599" cy="1562100"/>
          </a:xfrm>
        </p:grpSpPr>
        <p:sp>
          <p:nvSpPr>
            <p:cNvPr id="26" name="TextBox 25"/>
            <p:cNvSpPr txBox="1"/>
            <p:nvPr/>
          </p:nvSpPr>
          <p:spPr>
            <a:xfrm>
              <a:off x="1332741" y="1600200"/>
              <a:ext cx="1651759" cy="15621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False Arc</a:t>
              </a:r>
            </a:p>
            <a:p>
              <a:r>
                <a:rPr lang="en-US" dirty="0" smtClean="0"/>
                <a:t>Inverting</a:t>
              </a:r>
            </a:p>
            <a:p>
              <a:r>
                <a:rPr lang="en-US" dirty="0" smtClean="0"/>
                <a:t>False Arc</a:t>
              </a:r>
            </a:p>
            <a:p>
              <a:r>
                <a:rPr lang="en-US" dirty="0" smtClean="0"/>
                <a:t>True Arc</a:t>
              </a:r>
              <a:endParaRPr lang="en-US" dirty="0"/>
            </a:p>
          </p:txBody>
        </p:sp>
        <p:cxnSp>
          <p:nvCxnSpPr>
            <p:cNvPr id="27" name="AutoShape 77"/>
            <p:cNvCxnSpPr>
              <a:cxnSpLocks noChangeShapeType="1"/>
            </p:cNvCxnSpPr>
            <p:nvPr/>
          </p:nvCxnSpPr>
          <p:spPr bwMode="auto">
            <a:xfrm rot="10800000" flipV="1">
              <a:off x="465093" y="2941591"/>
              <a:ext cx="628947" cy="4946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</p:spPr>
        </p:cxnSp>
        <p:cxnSp>
          <p:nvCxnSpPr>
            <p:cNvPr id="29" name="AutoShape 87"/>
            <p:cNvCxnSpPr>
              <a:cxnSpLocks noChangeShapeType="1"/>
            </p:cNvCxnSpPr>
            <p:nvPr/>
          </p:nvCxnSpPr>
          <p:spPr bwMode="auto">
            <a:xfrm rot="10800000">
              <a:off x="439699" y="2347630"/>
              <a:ext cx="652503" cy="1870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prstDash val="dash"/>
              <a:round/>
              <a:headEnd/>
              <a:tailEnd/>
            </a:ln>
          </p:spPr>
        </p:cxnSp>
        <p:cxnSp>
          <p:nvCxnSpPr>
            <p:cNvPr id="33" name="AutoShape 88"/>
            <p:cNvCxnSpPr>
              <a:cxnSpLocks noChangeShapeType="1"/>
            </p:cNvCxnSpPr>
            <p:nvPr/>
          </p:nvCxnSpPr>
          <p:spPr bwMode="auto">
            <a:xfrm rot="10800000" flipV="1">
              <a:off x="439693" y="1864492"/>
              <a:ext cx="630701" cy="1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</p:cxnSp>
        <p:sp>
          <p:nvSpPr>
            <p:cNvPr id="39" name="Rectangle 38"/>
            <p:cNvSpPr/>
            <p:nvPr/>
          </p:nvSpPr>
          <p:spPr bwMode="auto">
            <a:xfrm>
              <a:off x="342901" y="1639771"/>
              <a:ext cx="2463800" cy="1509829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1">
                <a:lnSpc>
                  <a:spcPct val="10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3343563" y="1293091"/>
            <a:ext cx="38994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/>
              <a:t>F(X,Y,Z,W) = X*Y*Z*W</a:t>
            </a:r>
            <a:endParaRPr lang="en-US" sz="2800" i="1" dirty="0"/>
          </a:p>
        </p:txBody>
      </p:sp>
      <p:sp>
        <p:nvSpPr>
          <p:cNvPr id="6" name="Oval 71"/>
          <p:cNvSpPr>
            <a:spLocks noChangeArrowheads="1"/>
          </p:cNvSpPr>
          <p:nvPr/>
        </p:nvSpPr>
        <p:spPr bwMode="auto">
          <a:xfrm>
            <a:off x="3046201" y="3879841"/>
            <a:ext cx="414337" cy="3270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defTabSz="914400">
              <a:lnSpc>
                <a:spcPct val="108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1800" b="1" dirty="0"/>
              <a:t>Y</a:t>
            </a:r>
          </a:p>
        </p:txBody>
      </p:sp>
      <p:sp>
        <p:nvSpPr>
          <p:cNvPr id="7" name="Oval 72"/>
          <p:cNvSpPr>
            <a:spLocks noChangeArrowheads="1"/>
          </p:cNvSpPr>
          <p:nvPr/>
        </p:nvSpPr>
        <p:spPr bwMode="auto">
          <a:xfrm>
            <a:off x="3759177" y="4587910"/>
            <a:ext cx="414337" cy="3270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defTabSz="914400">
              <a:lnSpc>
                <a:spcPct val="108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1800" b="1" dirty="0" smtClean="0"/>
              <a:t>W</a:t>
            </a:r>
            <a:endParaRPr lang="en-US" sz="1800" b="1" dirty="0"/>
          </a:p>
        </p:txBody>
      </p:sp>
      <p:sp>
        <p:nvSpPr>
          <p:cNvPr id="9" name="Oval 74"/>
          <p:cNvSpPr>
            <a:spLocks noChangeArrowheads="1"/>
          </p:cNvSpPr>
          <p:nvPr/>
        </p:nvSpPr>
        <p:spPr bwMode="auto">
          <a:xfrm>
            <a:off x="3327134" y="5230113"/>
            <a:ext cx="420687" cy="3270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defTabSz="914400">
              <a:lnSpc>
                <a:spcPct val="108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1800" b="1" dirty="0" smtClean="0"/>
              <a:t>Z</a:t>
            </a:r>
            <a:endParaRPr lang="en-US" sz="1800" b="1" dirty="0"/>
          </a:p>
        </p:txBody>
      </p:sp>
      <p:cxnSp>
        <p:nvCxnSpPr>
          <p:cNvPr id="10" name="AutoShape 75"/>
          <p:cNvCxnSpPr>
            <a:cxnSpLocks noChangeShapeType="1"/>
            <a:stCxn id="6" idx="4"/>
            <a:endCxn id="7" idx="0"/>
          </p:cNvCxnSpPr>
          <p:nvPr/>
        </p:nvCxnSpPr>
        <p:spPr bwMode="auto">
          <a:xfrm rot="16200000" flipH="1">
            <a:off x="3419336" y="4040900"/>
            <a:ext cx="381044" cy="712976"/>
          </a:xfrm>
          <a:prstGeom prst="straightConnector1">
            <a:avLst/>
          </a:prstGeom>
          <a:noFill/>
          <a:ln w="25400">
            <a:solidFill>
              <a:srgbClr val="3333CC"/>
            </a:solidFill>
            <a:round/>
            <a:headEnd/>
            <a:tailEnd/>
          </a:ln>
        </p:spPr>
      </p:cxnSp>
      <p:sp>
        <p:nvSpPr>
          <p:cNvPr id="19" name="Oval 85"/>
          <p:cNvSpPr>
            <a:spLocks noChangeArrowheads="1"/>
          </p:cNvSpPr>
          <p:nvPr/>
        </p:nvSpPr>
        <p:spPr bwMode="auto">
          <a:xfrm>
            <a:off x="2198787" y="4515617"/>
            <a:ext cx="414337" cy="3270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defTabSz="914400">
              <a:lnSpc>
                <a:spcPct val="108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1800" b="1" dirty="0" smtClean="0"/>
              <a:t>W</a:t>
            </a:r>
            <a:endParaRPr lang="en-US" sz="1800" b="1" dirty="0"/>
          </a:p>
        </p:txBody>
      </p:sp>
      <p:cxnSp>
        <p:nvCxnSpPr>
          <p:cNvPr id="21" name="AutoShape 87"/>
          <p:cNvCxnSpPr>
            <a:cxnSpLocks noChangeShapeType="1"/>
            <a:stCxn id="6" idx="4"/>
            <a:endCxn id="19" idx="0"/>
          </p:cNvCxnSpPr>
          <p:nvPr/>
        </p:nvCxnSpPr>
        <p:spPr bwMode="auto">
          <a:xfrm rot="5400000">
            <a:off x="2675288" y="3937534"/>
            <a:ext cx="308751" cy="847414"/>
          </a:xfrm>
          <a:prstGeom prst="straightConnector1">
            <a:avLst/>
          </a:prstGeom>
          <a:noFill/>
          <a:ln w="25400">
            <a:solidFill>
              <a:srgbClr val="FF0000"/>
            </a:solidFill>
            <a:prstDash val="solid"/>
            <a:round/>
            <a:headEnd/>
            <a:tailEnd/>
          </a:ln>
        </p:spPr>
      </p:cxnSp>
      <p:sp>
        <p:nvSpPr>
          <p:cNvPr id="50" name="Oval 74"/>
          <p:cNvSpPr>
            <a:spLocks noChangeArrowheads="1"/>
          </p:cNvSpPr>
          <p:nvPr/>
        </p:nvSpPr>
        <p:spPr bwMode="auto">
          <a:xfrm>
            <a:off x="4120395" y="5242325"/>
            <a:ext cx="414337" cy="3270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defTabSz="914400">
              <a:lnSpc>
                <a:spcPct val="108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1800" b="1" dirty="0" smtClean="0"/>
              <a:t>Z</a:t>
            </a:r>
            <a:endParaRPr lang="en-US" sz="1800" b="1" dirty="0"/>
          </a:p>
        </p:txBody>
      </p:sp>
      <p:sp>
        <p:nvSpPr>
          <p:cNvPr id="51" name="Oval 74"/>
          <p:cNvSpPr>
            <a:spLocks noChangeArrowheads="1"/>
          </p:cNvSpPr>
          <p:nvPr/>
        </p:nvSpPr>
        <p:spPr bwMode="auto">
          <a:xfrm>
            <a:off x="1765343" y="5159554"/>
            <a:ext cx="414337" cy="3270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defTabSz="914400">
              <a:lnSpc>
                <a:spcPct val="108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1800" b="1" dirty="0" smtClean="0"/>
              <a:t>Z</a:t>
            </a:r>
            <a:endParaRPr lang="en-US" sz="1800" b="1" dirty="0"/>
          </a:p>
        </p:txBody>
      </p:sp>
      <p:sp>
        <p:nvSpPr>
          <p:cNvPr id="52" name="Oval 74"/>
          <p:cNvSpPr>
            <a:spLocks noChangeArrowheads="1"/>
          </p:cNvSpPr>
          <p:nvPr/>
        </p:nvSpPr>
        <p:spPr bwMode="auto">
          <a:xfrm>
            <a:off x="2540223" y="5197875"/>
            <a:ext cx="414337" cy="3270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defTabSz="914400">
              <a:lnSpc>
                <a:spcPct val="108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1800" b="1" dirty="0" smtClean="0"/>
              <a:t>Z</a:t>
            </a:r>
            <a:endParaRPr lang="en-US" sz="1800" b="1" dirty="0"/>
          </a:p>
        </p:txBody>
      </p:sp>
      <p:cxnSp>
        <p:nvCxnSpPr>
          <p:cNvPr id="76" name="AutoShape 75"/>
          <p:cNvCxnSpPr>
            <a:cxnSpLocks noChangeShapeType="1"/>
            <a:stCxn id="7" idx="5"/>
            <a:endCxn id="50" idx="0"/>
          </p:cNvCxnSpPr>
          <p:nvPr/>
        </p:nvCxnSpPr>
        <p:spPr bwMode="auto">
          <a:xfrm rot="16200000" flipH="1">
            <a:off x="4032559" y="4947320"/>
            <a:ext cx="375282" cy="214728"/>
          </a:xfrm>
          <a:prstGeom prst="straightConnector1">
            <a:avLst/>
          </a:prstGeom>
          <a:noFill/>
          <a:ln w="25400">
            <a:solidFill>
              <a:srgbClr val="3333CC"/>
            </a:solidFill>
            <a:round/>
            <a:headEnd/>
            <a:tailEnd/>
          </a:ln>
        </p:spPr>
      </p:cxnSp>
      <p:cxnSp>
        <p:nvCxnSpPr>
          <p:cNvPr id="80" name="AutoShape 75"/>
          <p:cNvCxnSpPr>
            <a:cxnSpLocks noChangeShapeType="1"/>
            <a:stCxn id="19" idx="5"/>
            <a:endCxn id="52" idx="0"/>
          </p:cNvCxnSpPr>
          <p:nvPr/>
        </p:nvCxnSpPr>
        <p:spPr bwMode="auto">
          <a:xfrm rot="16200000" flipH="1">
            <a:off x="2448357" y="4898839"/>
            <a:ext cx="403125" cy="194946"/>
          </a:xfrm>
          <a:prstGeom prst="straightConnector1">
            <a:avLst/>
          </a:prstGeom>
          <a:noFill/>
          <a:ln w="25400">
            <a:solidFill>
              <a:srgbClr val="3333CC"/>
            </a:solidFill>
            <a:round/>
            <a:headEnd/>
            <a:tailEnd/>
          </a:ln>
        </p:spPr>
      </p:cxnSp>
      <p:cxnSp>
        <p:nvCxnSpPr>
          <p:cNvPr id="103" name="AutoShape 75"/>
          <p:cNvCxnSpPr>
            <a:cxnSpLocks noChangeShapeType="1"/>
            <a:stCxn id="50" idx="5"/>
            <a:endCxn id="79" idx="0"/>
          </p:cNvCxnSpPr>
          <p:nvPr/>
        </p:nvCxnSpPr>
        <p:spPr bwMode="auto">
          <a:xfrm rot="16200000" flipH="1">
            <a:off x="4463376" y="5532136"/>
            <a:ext cx="315593" cy="294236"/>
          </a:xfrm>
          <a:prstGeom prst="curvedConnector3">
            <a:avLst>
              <a:gd name="adj1" fmla="val 50000"/>
            </a:avLst>
          </a:prstGeom>
          <a:noFill/>
          <a:ln w="25400">
            <a:solidFill>
              <a:srgbClr val="3333CC"/>
            </a:solidFill>
            <a:round/>
            <a:headEnd/>
            <a:tailEnd/>
          </a:ln>
        </p:spPr>
      </p:cxnSp>
      <p:cxnSp>
        <p:nvCxnSpPr>
          <p:cNvPr id="106" name="AutoShape 75"/>
          <p:cNvCxnSpPr>
            <a:cxnSpLocks noChangeShapeType="1"/>
            <a:stCxn id="9" idx="5"/>
            <a:endCxn id="79" idx="1"/>
          </p:cNvCxnSpPr>
          <p:nvPr/>
        </p:nvCxnSpPr>
        <p:spPr bwMode="auto">
          <a:xfrm rot="16200000" flipH="1">
            <a:off x="3880469" y="5314989"/>
            <a:ext cx="510685" cy="899197"/>
          </a:xfrm>
          <a:prstGeom prst="curvedConnector2">
            <a:avLst/>
          </a:prstGeom>
          <a:noFill/>
          <a:ln w="25400">
            <a:solidFill>
              <a:srgbClr val="3333CC"/>
            </a:solidFill>
            <a:round/>
            <a:headEnd/>
            <a:tailEnd/>
          </a:ln>
        </p:spPr>
      </p:cxnSp>
      <p:cxnSp>
        <p:nvCxnSpPr>
          <p:cNvPr id="109" name="AutoShape 75"/>
          <p:cNvCxnSpPr>
            <a:cxnSpLocks noChangeShapeType="1"/>
            <a:stCxn id="52" idx="5"/>
            <a:endCxn id="79" idx="1"/>
          </p:cNvCxnSpPr>
          <p:nvPr/>
        </p:nvCxnSpPr>
        <p:spPr bwMode="auto">
          <a:xfrm rot="16200000" flipH="1">
            <a:off x="3468185" y="4902705"/>
            <a:ext cx="542923" cy="1691528"/>
          </a:xfrm>
          <a:prstGeom prst="curvedConnector2">
            <a:avLst/>
          </a:prstGeom>
          <a:noFill/>
          <a:ln w="25400">
            <a:solidFill>
              <a:srgbClr val="3333CC"/>
            </a:solidFill>
            <a:round/>
            <a:headEnd/>
            <a:tailEnd/>
          </a:ln>
        </p:spPr>
      </p:cxnSp>
      <p:cxnSp>
        <p:nvCxnSpPr>
          <p:cNvPr id="112" name="AutoShape 75"/>
          <p:cNvCxnSpPr>
            <a:cxnSpLocks noChangeShapeType="1"/>
            <a:stCxn id="51" idx="5"/>
            <a:endCxn id="79" idx="1"/>
          </p:cNvCxnSpPr>
          <p:nvPr/>
        </p:nvCxnSpPr>
        <p:spPr bwMode="auto">
          <a:xfrm rot="16200000" flipH="1">
            <a:off x="3061584" y="4496105"/>
            <a:ext cx="581244" cy="2466408"/>
          </a:xfrm>
          <a:prstGeom prst="curvedConnector2">
            <a:avLst/>
          </a:prstGeom>
          <a:noFill/>
          <a:ln w="25400">
            <a:solidFill>
              <a:srgbClr val="3333CC"/>
            </a:solidFill>
            <a:round/>
            <a:headEnd/>
            <a:tailEnd/>
          </a:ln>
        </p:spPr>
      </p:cxnSp>
      <p:cxnSp>
        <p:nvCxnSpPr>
          <p:cNvPr id="115" name="AutoShape 87"/>
          <p:cNvCxnSpPr>
            <a:cxnSpLocks noChangeShapeType="1"/>
            <a:stCxn id="19" idx="3"/>
            <a:endCxn id="51" idx="0"/>
          </p:cNvCxnSpPr>
          <p:nvPr/>
        </p:nvCxnSpPr>
        <p:spPr bwMode="auto">
          <a:xfrm rot="5400000">
            <a:off x="1933587" y="4833676"/>
            <a:ext cx="364804" cy="286953"/>
          </a:xfrm>
          <a:prstGeom prst="straightConnector1">
            <a:avLst/>
          </a:prstGeom>
          <a:noFill/>
          <a:ln w="25400">
            <a:solidFill>
              <a:srgbClr val="FF0000"/>
            </a:solidFill>
            <a:prstDash val="solid"/>
            <a:round/>
            <a:headEnd/>
            <a:tailEnd/>
          </a:ln>
        </p:spPr>
      </p:cxnSp>
      <p:cxnSp>
        <p:nvCxnSpPr>
          <p:cNvPr id="118" name="AutoShape 87"/>
          <p:cNvCxnSpPr>
            <a:cxnSpLocks noChangeShapeType="1"/>
            <a:stCxn id="9" idx="0"/>
            <a:endCxn id="7" idx="3"/>
          </p:cNvCxnSpPr>
          <p:nvPr/>
        </p:nvCxnSpPr>
        <p:spPr bwMode="auto">
          <a:xfrm rot="5400000" flipH="1" flipV="1">
            <a:off x="3497131" y="4907390"/>
            <a:ext cx="363070" cy="282377"/>
          </a:xfrm>
          <a:prstGeom prst="straightConnector1">
            <a:avLst/>
          </a:prstGeom>
          <a:noFill/>
          <a:ln w="25400">
            <a:solidFill>
              <a:srgbClr val="FF0000"/>
            </a:solidFill>
            <a:prstDash val="solid"/>
            <a:round/>
            <a:headEnd/>
            <a:tailEnd/>
          </a:ln>
        </p:spPr>
      </p:cxnSp>
      <p:cxnSp>
        <p:nvCxnSpPr>
          <p:cNvPr id="121" name="AutoShape 87"/>
          <p:cNvCxnSpPr>
            <a:cxnSpLocks noChangeShapeType="1"/>
            <a:stCxn id="79" idx="1"/>
            <a:endCxn id="51" idx="3"/>
          </p:cNvCxnSpPr>
          <p:nvPr/>
        </p:nvCxnSpPr>
        <p:spPr bwMode="auto">
          <a:xfrm rot="10800000">
            <a:off x="1826022" y="5438687"/>
            <a:ext cx="2759389" cy="581244"/>
          </a:xfrm>
          <a:prstGeom prst="curvedConnector2">
            <a:avLst/>
          </a:prstGeom>
          <a:noFill/>
          <a:ln w="25400">
            <a:solidFill>
              <a:srgbClr val="FF0000"/>
            </a:solidFill>
            <a:prstDash val="solid"/>
            <a:round/>
            <a:headEnd/>
            <a:tailEnd/>
          </a:ln>
        </p:spPr>
      </p:cxnSp>
      <p:cxnSp>
        <p:nvCxnSpPr>
          <p:cNvPr id="124" name="AutoShape 87"/>
          <p:cNvCxnSpPr>
            <a:cxnSpLocks noChangeShapeType="1"/>
            <a:stCxn id="52" idx="3"/>
            <a:endCxn id="79" idx="1"/>
          </p:cNvCxnSpPr>
          <p:nvPr/>
        </p:nvCxnSpPr>
        <p:spPr bwMode="auto">
          <a:xfrm rot="16200000" flipH="1">
            <a:off x="3321694" y="4756214"/>
            <a:ext cx="542923" cy="1984509"/>
          </a:xfrm>
          <a:prstGeom prst="curvedConnector2">
            <a:avLst/>
          </a:prstGeom>
          <a:noFill/>
          <a:ln w="25400">
            <a:solidFill>
              <a:srgbClr val="FF0000"/>
            </a:solidFill>
            <a:prstDash val="solid"/>
            <a:round/>
            <a:headEnd/>
            <a:tailEnd/>
          </a:ln>
        </p:spPr>
      </p:cxnSp>
      <p:cxnSp>
        <p:nvCxnSpPr>
          <p:cNvPr id="127" name="AutoShape 87"/>
          <p:cNvCxnSpPr>
            <a:cxnSpLocks noChangeShapeType="1"/>
            <a:stCxn id="79" idx="1"/>
            <a:endCxn id="9" idx="3"/>
          </p:cNvCxnSpPr>
          <p:nvPr/>
        </p:nvCxnSpPr>
        <p:spPr bwMode="auto">
          <a:xfrm rot="10800000">
            <a:off x="3388742" y="5509247"/>
            <a:ext cx="1196668" cy="510685"/>
          </a:xfrm>
          <a:prstGeom prst="curvedConnector2">
            <a:avLst/>
          </a:prstGeom>
          <a:noFill/>
          <a:ln w="25400">
            <a:solidFill>
              <a:srgbClr val="FF0000"/>
            </a:solidFill>
            <a:prstDash val="solid"/>
            <a:round/>
            <a:headEnd/>
            <a:tailEnd/>
          </a:ln>
        </p:spPr>
      </p:cxnSp>
      <p:cxnSp>
        <p:nvCxnSpPr>
          <p:cNvPr id="130" name="AutoShape 87"/>
          <p:cNvCxnSpPr>
            <a:cxnSpLocks noChangeShapeType="1"/>
            <a:stCxn id="50" idx="3"/>
            <a:endCxn id="79" idx="0"/>
          </p:cNvCxnSpPr>
          <p:nvPr/>
        </p:nvCxnSpPr>
        <p:spPr bwMode="auto">
          <a:xfrm rot="16200000" flipH="1">
            <a:off x="4316885" y="5385645"/>
            <a:ext cx="315593" cy="587217"/>
          </a:xfrm>
          <a:prstGeom prst="curvedConnector3">
            <a:avLst>
              <a:gd name="adj1" fmla="val 50000"/>
            </a:avLst>
          </a:prstGeom>
          <a:noFill/>
          <a:ln w="25400">
            <a:solidFill>
              <a:srgbClr val="FF0000"/>
            </a:solidFill>
            <a:prstDash val="solid"/>
            <a:round/>
            <a:headEnd/>
            <a:tailEnd/>
          </a:ln>
        </p:spPr>
      </p:cxnSp>
      <p:sp>
        <p:nvSpPr>
          <p:cNvPr id="303" name="Oval 71"/>
          <p:cNvSpPr>
            <a:spLocks noChangeArrowheads="1"/>
          </p:cNvSpPr>
          <p:nvPr/>
        </p:nvSpPr>
        <p:spPr bwMode="auto">
          <a:xfrm>
            <a:off x="6265651" y="3873491"/>
            <a:ext cx="414337" cy="3270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defTabSz="914400">
              <a:lnSpc>
                <a:spcPct val="108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1800" b="1" dirty="0"/>
              <a:t>Y</a:t>
            </a:r>
          </a:p>
        </p:txBody>
      </p:sp>
      <p:sp>
        <p:nvSpPr>
          <p:cNvPr id="304" name="Oval 72"/>
          <p:cNvSpPr>
            <a:spLocks noChangeArrowheads="1"/>
          </p:cNvSpPr>
          <p:nvPr/>
        </p:nvSpPr>
        <p:spPr bwMode="auto">
          <a:xfrm>
            <a:off x="6940527" y="4581560"/>
            <a:ext cx="414337" cy="3270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defTabSz="914400">
              <a:lnSpc>
                <a:spcPct val="108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1800" b="1" dirty="0" smtClean="0"/>
              <a:t>W</a:t>
            </a:r>
            <a:endParaRPr lang="en-US" sz="1800" b="1" dirty="0"/>
          </a:p>
        </p:txBody>
      </p:sp>
      <p:sp>
        <p:nvSpPr>
          <p:cNvPr id="305" name="Oval 74"/>
          <p:cNvSpPr>
            <a:spLocks noChangeArrowheads="1"/>
          </p:cNvSpPr>
          <p:nvPr/>
        </p:nvSpPr>
        <p:spPr bwMode="auto">
          <a:xfrm>
            <a:off x="6546584" y="5223763"/>
            <a:ext cx="420687" cy="3270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defTabSz="914400">
              <a:lnSpc>
                <a:spcPct val="108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1800" b="1" dirty="0" smtClean="0"/>
              <a:t>Z</a:t>
            </a:r>
            <a:endParaRPr lang="en-US" sz="1800" b="1" dirty="0"/>
          </a:p>
        </p:txBody>
      </p:sp>
      <p:cxnSp>
        <p:nvCxnSpPr>
          <p:cNvPr id="306" name="AutoShape 75"/>
          <p:cNvCxnSpPr>
            <a:cxnSpLocks noChangeShapeType="1"/>
            <a:stCxn id="303" idx="4"/>
            <a:endCxn id="304" idx="0"/>
          </p:cNvCxnSpPr>
          <p:nvPr/>
        </p:nvCxnSpPr>
        <p:spPr bwMode="auto">
          <a:xfrm rot="16200000" flipH="1">
            <a:off x="6619736" y="4053600"/>
            <a:ext cx="381044" cy="674876"/>
          </a:xfrm>
          <a:prstGeom prst="straightConnector1">
            <a:avLst/>
          </a:prstGeom>
          <a:noFill/>
          <a:ln w="25400">
            <a:solidFill>
              <a:srgbClr val="3333CC"/>
            </a:solidFill>
            <a:round/>
            <a:headEnd/>
            <a:tailEnd/>
          </a:ln>
        </p:spPr>
      </p:cxnSp>
      <p:sp>
        <p:nvSpPr>
          <p:cNvPr id="307" name="Oval 85"/>
          <p:cNvSpPr>
            <a:spLocks noChangeArrowheads="1"/>
          </p:cNvSpPr>
          <p:nvPr/>
        </p:nvSpPr>
        <p:spPr bwMode="auto">
          <a:xfrm>
            <a:off x="5418237" y="4509267"/>
            <a:ext cx="414337" cy="3270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defTabSz="914400">
              <a:lnSpc>
                <a:spcPct val="108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1800" b="1" dirty="0" smtClean="0"/>
              <a:t>W</a:t>
            </a:r>
            <a:endParaRPr lang="en-US" sz="1800" b="1" dirty="0"/>
          </a:p>
        </p:txBody>
      </p:sp>
      <p:cxnSp>
        <p:nvCxnSpPr>
          <p:cNvPr id="308" name="AutoShape 87"/>
          <p:cNvCxnSpPr>
            <a:cxnSpLocks noChangeShapeType="1"/>
            <a:stCxn id="303" idx="4"/>
            <a:endCxn id="307" idx="0"/>
          </p:cNvCxnSpPr>
          <p:nvPr/>
        </p:nvCxnSpPr>
        <p:spPr bwMode="auto">
          <a:xfrm rot="5400000">
            <a:off x="5894738" y="3931184"/>
            <a:ext cx="308751" cy="847414"/>
          </a:xfrm>
          <a:prstGeom prst="straightConnector1">
            <a:avLst/>
          </a:prstGeom>
          <a:noFill/>
          <a:ln w="25400">
            <a:solidFill>
              <a:srgbClr val="FF0000"/>
            </a:solidFill>
            <a:prstDash val="solid"/>
            <a:round/>
            <a:headEnd/>
            <a:tailEnd/>
          </a:ln>
        </p:spPr>
      </p:cxnSp>
      <p:sp>
        <p:nvSpPr>
          <p:cNvPr id="309" name="Oval 74"/>
          <p:cNvSpPr>
            <a:spLocks noChangeArrowheads="1"/>
          </p:cNvSpPr>
          <p:nvPr/>
        </p:nvSpPr>
        <p:spPr bwMode="auto">
          <a:xfrm>
            <a:off x="7339845" y="5235975"/>
            <a:ext cx="414337" cy="3270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defTabSz="914400">
              <a:lnSpc>
                <a:spcPct val="108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1800" b="1" dirty="0" smtClean="0"/>
              <a:t>Z</a:t>
            </a:r>
            <a:endParaRPr lang="en-US" sz="1800" b="1" dirty="0"/>
          </a:p>
        </p:txBody>
      </p:sp>
      <p:sp>
        <p:nvSpPr>
          <p:cNvPr id="310" name="Oval 74"/>
          <p:cNvSpPr>
            <a:spLocks noChangeArrowheads="1"/>
          </p:cNvSpPr>
          <p:nvPr/>
        </p:nvSpPr>
        <p:spPr bwMode="auto">
          <a:xfrm>
            <a:off x="4984793" y="5153204"/>
            <a:ext cx="414337" cy="3270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defTabSz="914400">
              <a:lnSpc>
                <a:spcPct val="108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1800" b="1" dirty="0" smtClean="0"/>
              <a:t>Z</a:t>
            </a:r>
            <a:endParaRPr lang="en-US" sz="1800" b="1" dirty="0"/>
          </a:p>
        </p:txBody>
      </p:sp>
      <p:sp>
        <p:nvSpPr>
          <p:cNvPr id="311" name="Oval 74"/>
          <p:cNvSpPr>
            <a:spLocks noChangeArrowheads="1"/>
          </p:cNvSpPr>
          <p:nvPr/>
        </p:nvSpPr>
        <p:spPr bwMode="auto">
          <a:xfrm>
            <a:off x="5759673" y="5191525"/>
            <a:ext cx="414337" cy="3270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defTabSz="914400">
              <a:lnSpc>
                <a:spcPct val="108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1800" b="1" dirty="0" smtClean="0"/>
              <a:t>Z</a:t>
            </a:r>
            <a:endParaRPr lang="en-US" sz="1800" b="1" dirty="0"/>
          </a:p>
        </p:txBody>
      </p:sp>
      <p:cxnSp>
        <p:nvCxnSpPr>
          <p:cNvPr id="315" name="AutoShape 75"/>
          <p:cNvCxnSpPr>
            <a:cxnSpLocks noChangeShapeType="1"/>
            <a:stCxn id="304" idx="5"/>
            <a:endCxn id="309" idx="0"/>
          </p:cNvCxnSpPr>
          <p:nvPr/>
        </p:nvCxnSpPr>
        <p:spPr bwMode="auto">
          <a:xfrm rot="16200000" flipH="1">
            <a:off x="7232959" y="4921920"/>
            <a:ext cx="375282" cy="252828"/>
          </a:xfrm>
          <a:prstGeom prst="straightConnector1">
            <a:avLst/>
          </a:prstGeom>
          <a:noFill/>
          <a:ln w="25400">
            <a:solidFill>
              <a:srgbClr val="3333CC"/>
            </a:solidFill>
            <a:round/>
            <a:headEnd/>
            <a:tailEnd/>
          </a:ln>
        </p:spPr>
      </p:cxnSp>
      <p:cxnSp>
        <p:nvCxnSpPr>
          <p:cNvPr id="316" name="AutoShape 75"/>
          <p:cNvCxnSpPr>
            <a:cxnSpLocks noChangeShapeType="1"/>
            <a:stCxn id="307" idx="5"/>
            <a:endCxn id="311" idx="0"/>
          </p:cNvCxnSpPr>
          <p:nvPr/>
        </p:nvCxnSpPr>
        <p:spPr bwMode="auto">
          <a:xfrm rot="16200000" flipH="1">
            <a:off x="5667807" y="4892489"/>
            <a:ext cx="403125" cy="194946"/>
          </a:xfrm>
          <a:prstGeom prst="straightConnector1">
            <a:avLst/>
          </a:prstGeom>
          <a:noFill/>
          <a:ln w="25400">
            <a:solidFill>
              <a:srgbClr val="3333CC"/>
            </a:solidFill>
            <a:round/>
            <a:headEnd/>
            <a:tailEnd/>
          </a:ln>
        </p:spPr>
      </p:cxnSp>
      <p:sp>
        <p:nvSpPr>
          <p:cNvPr id="318" name="Rectangle 70"/>
          <p:cNvSpPr>
            <a:spLocks noChangeArrowheads="1"/>
          </p:cNvSpPr>
          <p:nvPr/>
        </p:nvSpPr>
        <p:spPr bwMode="auto">
          <a:xfrm>
            <a:off x="7519111" y="5780487"/>
            <a:ext cx="365760" cy="36576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8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1800"/>
              <a:t>1</a:t>
            </a:r>
          </a:p>
        </p:txBody>
      </p:sp>
      <p:cxnSp>
        <p:nvCxnSpPr>
          <p:cNvPr id="320" name="AutoShape 75"/>
          <p:cNvCxnSpPr>
            <a:cxnSpLocks noChangeShapeType="1"/>
            <a:stCxn id="309" idx="5"/>
            <a:endCxn id="318" idx="0"/>
          </p:cNvCxnSpPr>
          <p:nvPr/>
        </p:nvCxnSpPr>
        <p:spPr bwMode="auto">
          <a:xfrm rot="16200000" flipH="1">
            <a:off x="7565058" y="5643553"/>
            <a:ext cx="265379" cy="8487"/>
          </a:xfrm>
          <a:prstGeom prst="straightConnector1">
            <a:avLst/>
          </a:prstGeom>
          <a:noFill/>
          <a:ln w="25400">
            <a:solidFill>
              <a:srgbClr val="3333CC"/>
            </a:solidFill>
            <a:round/>
            <a:headEnd/>
            <a:tailEnd/>
          </a:ln>
        </p:spPr>
      </p:cxnSp>
      <p:cxnSp>
        <p:nvCxnSpPr>
          <p:cNvPr id="321" name="AutoShape 75"/>
          <p:cNvCxnSpPr>
            <a:cxnSpLocks noChangeShapeType="1"/>
            <a:stCxn id="305" idx="5"/>
            <a:endCxn id="79" idx="3"/>
          </p:cNvCxnSpPr>
          <p:nvPr/>
        </p:nvCxnSpPr>
        <p:spPr bwMode="auto">
          <a:xfrm rot="5400000">
            <a:off x="5669900" y="4784167"/>
            <a:ext cx="517035" cy="1954493"/>
          </a:xfrm>
          <a:prstGeom prst="curvedConnector2">
            <a:avLst/>
          </a:prstGeom>
          <a:noFill/>
          <a:ln w="25400">
            <a:solidFill>
              <a:srgbClr val="3333CC"/>
            </a:solidFill>
            <a:round/>
            <a:headEnd/>
            <a:tailEnd/>
          </a:ln>
        </p:spPr>
      </p:cxnSp>
      <p:cxnSp>
        <p:nvCxnSpPr>
          <p:cNvPr id="322" name="AutoShape 75"/>
          <p:cNvCxnSpPr>
            <a:cxnSpLocks noChangeShapeType="1"/>
            <a:stCxn id="311" idx="5"/>
            <a:endCxn id="79" idx="3"/>
          </p:cNvCxnSpPr>
          <p:nvPr/>
        </p:nvCxnSpPr>
        <p:spPr bwMode="auto">
          <a:xfrm rot="5400000">
            <a:off x="5257615" y="5164213"/>
            <a:ext cx="549273" cy="1162162"/>
          </a:xfrm>
          <a:prstGeom prst="curvedConnector2">
            <a:avLst/>
          </a:prstGeom>
          <a:noFill/>
          <a:ln w="25400">
            <a:solidFill>
              <a:srgbClr val="3333CC"/>
            </a:solidFill>
            <a:round/>
            <a:headEnd/>
            <a:tailEnd/>
          </a:ln>
        </p:spPr>
      </p:cxnSp>
      <p:cxnSp>
        <p:nvCxnSpPr>
          <p:cNvPr id="323" name="AutoShape 75"/>
          <p:cNvCxnSpPr>
            <a:cxnSpLocks noChangeShapeType="1"/>
            <a:stCxn id="310" idx="5"/>
            <a:endCxn id="79" idx="0"/>
          </p:cNvCxnSpPr>
          <p:nvPr/>
        </p:nvCxnSpPr>
        <p:spPr bwMode="auto">
          <a:xfrm rot="5400000">
            <a:off x="4851014" y="5349613"/>
            <a:ext cx="404714" cy="570162"/>
          </a:xfrm>
          <a:prstGeom prst="curvedConnector3">
            <a:avLst>
              <a:gd name="adj1" fmla="val 71966"/>
            </a:avLst>
          </a:prstGeom>
          <a:noFill/>
          <a:ln w="25400">
            <a:solidFill>
              <a:srgbClr val="3333CC"/>
            </a:solidFill>
            <a:round/>
            <a:headEnd/>
            <a:tailEnd/>
          </a:ln>
        </p:spPr>
      </p:cxnSp>
      <p:cxnSp>
        <p:nvCxnSpPr>
          <p:cNvPr id="324" name="AutoShape 87"/>
          <p:cNvCxnSpPr>
            <a:cxnSpLocks noChangeShapeType="1"/>
            <a:stCxn id="307" idx="3"/>
            <a:endCxn id="310" idx="0"/>
          </p:cNvCxnSpPr>
          <p:nvPr/>
        </p:nvCxnSpPr>
        <p:spPr bwMode="auto">
          <a:xfrm rot="5400000">
            <a:off x="5153037" y="4827326"/>
            <a:ext cx="364804" cy="286953"/>
          </a:xfrm>
          <a:prstGeom prst="straightConnector1">
            <a:avLst/>
          </a:prstGeom>
          <a:noFill/>
          <a:ln w="25400">
            <a:solidFill>
              <a:srgbClr val="FF0000"/>
            </a:solidFill>
            <a:prstDash val="solid"/>
            <a:round/>
            <a:headEnd/>
            <a:tailEnd/>
          </a:ln>
        </p:spPr>
      </p:cxnSp>
      <p:cxnSp>
        <p:nvCxnSpPr>
          <p:cNvPr id="325" name="AutoShape 87"/>
          <p:cNvCxnSpPr>
            <a:cxnSpLocks noChangeShapeType="1"/>
            <a:stCxn id="305" idx="0"/>
            <a:endCxn id="304" idx="3"/>
          </p:cNvCxnSpPr>
          <p:nvPr/>
        </p:nvCxnSpPr>
        <p:spPr bwMode="auto">
          <a:xfrm rot="5400000" flipH="1" flipV="1">
            <a:off x="6697531" y="4920090"/>
            <a:ext cx="363070" cy="244277"/>
          </a:xfrm>
          <a:prstGeom prst="straightConnector1">
            <a:avLst/>
          </a:prstGeom>
          <a:noFill/>
          <a:ln w="25400">
            <a:solidFill>
              <a:srgbClr val="FF0000"/>
            </a:solidFill>
            <a:prstDash val="solid"/>
            <a:round/>
            <a:headEnd/>
            <a:tailEnd/>
          </a:ln>
        </p:spPr>
      </p:cxnSp>
      <p:cxnSp>
        <p:nvCxnSpPr>
          <p:cNvPr id="326" name="AutoShape 87"/>
          <p:cNvCxnSpPr>
            <a:cxnSpLocks noChangeShapeType="1"/>
            <a:stCxn id="79" idx="0"/>
            <a:endCxn id="310" idx="3"/>
          </p:cNvCxnSpPr>
          <p:nvPr/>
        </p:nvCxnSpPr>
        <p:spPr bwMode="auto">
          <a:xfrm rot="5400000" flipH="1" flipV="1">
            <a:off x="4704523" y="5496104"/>
            <a:ext cx="404714" cy="277181"/>
          </a:xfrm>
          <a:prstGeom prst="curvedConnector3">
            <a:avLst>
              <a:gd name="adj1" fmla="val 32739"/>
            </a:avLst>
          </a:prstGeom>
          <a:noFill/>
          <a:ln w="25400">
            <a:solidFill>
              <a:srgbClr val="FF0000"/>
            </a:solidFill>
            <a:prstDash val="solid"/>
            <a:round/>
            <a:headEnd/>
            <a:tailEnd/>
          </a:ln>
        </p:spPr>
      </p:cxnSp>
      <p:cxnSp>
        <p:nvCxnSpPr>
          <p:cNvPr id="327" name="AutoShape 87"/>
          <p:cNvCxnSpPr>
            <a:cxnSpLocks noChangeShapeType="1"/>
            <a:stCxn id="311" idx="3"/>
            <a:endCxn id="79" idx="3"/>
          </p:cNvCxnSpPr>
          <p:nvPr/>
        </p:nvCxnSpPr>
        <p:spPr bwMode="auto">
          <a:xfrm rot="5400000">
            <a:off x="5111125" y="5310704"/>
            <a:ext cx="549273" cy="869181"/>
          </a:xfrm>
          <a:prstGeom prst="curvedConnector2">
            <a:avLst/>
          </a:prstGeom>
          <a:noFill/>
          <a:ln w="25400">
            <a:solidFill>
              <a:srgbClr val="FF0000"/>
            </a:solidFill>
            <a:prstDash val="solid"/>
            <a:round/>
            <a:headEnd/>
            <a:tailEnd/>
          </a:ln>
        </p:spPr>
      </p:cxnSp>
      <p:cxnSp>
        <p:nvCxnSpPr>
          <p:cNvPr id="328" name="AutoShape 87"/>
          <p:cNvCxnSpPr>
            <a:cxnSpLocks noChangeShapeType="1"/>
            <a:stCxn id="79" idx="3"/>
            <a:endCxn id="305" idx="3"/>
          </p:cNvCxnSpPr>
          <p:nvPr/>
        </p:nvCxnSpPr>
        <p:spPr bwMode="auto">
          <a:xfrm flipV="1">
            <a:off x="4951170" y="5502896"/>
            <a:ext cx="1657022" cy="517035"/>
          </a:xfrm>
          <a:prstGeom prst="curvedConnector2">
            <a:avLst/>
          </a:prstGeom>
          <a:noFill/>
          <a:ln w="25400">
            <a:solidFill>
              <a:srgbClr val="FF0000"/>
            </a:solidFill>
            <a:prstDash val="solid"/>
            <a:round/>
            <a:headEnd/>
            <a:tailEnd/>
          </a:ln>
        </p:spPr>
      </p:cxnSp>
      <p:cxnSp>
        <p:nvCxnSpPr>
          <p:cNvPr id="329" name="AutoShape 87"/>
          <p:cNvCxnSpPr>
            <a:cxnSpLocks noChangeShapeType="1"/>
            <a:stCxn id="309" idx="3"/>
            <a:endCxn id="79" idx="3"/>
          </p:cNvCxnSpPr>
          <p:nvPr/>
        </p:nvCxnSpPr>
        <p:spPr bwMode="auto">
          <a:xfrm rot="5400000">
            <a:off x="5923436" y="4542843"/>
            <a:ext cx="504823" cy="2449353"/>
          </a:xfrm>
          <a:prstGeom prst="curvedConnector2">
            <a:avLst/>
          </a:prstGeom>
          <a:noFill/>
          <a:ln w="25400">
            <a:solidFill>
              <a:srgbClr val="FF0000"/>
            </a:solidFill>
            <a:prstDash val="solid"/>
            <a:round/>
            <a:headEnd/>
            <a:tailEnd/>
          </a:ln>
        </p:spPr>
      </p:cxnSp>
      <p:cxnSp>
        <p:nvCxnSpPr>
          <p:cNvPr id="333" name="AutoShape 77"/>
          <p:cNvCxnSpPr>
            <a:cxnSpLocks noChangeShapeType="1"/>
            <a:endCxn id="334" idx="0"/>
          </p:cNvCxnSpPr>
          <p:nvPr/>
        </p:nvCxnSpPr>
        <p:spPr bwMode="auto">
          <a:xfrm flipH="1">
            <a:off x="4765463" y="2565391"/>
            <a:ext cx="17462" cy="342900"/>
          </a:xfrm>
          <a:prstGeom prst="straightConnector1">
            <a:avLst/>
          </a:prstGeom>
          <a:noFill/>
          <a:ln w="25400">
            <a:solidFill>
              <a:srgbClr val="3333CC"/>
            </a:solidFill>
            <a:round/>
            <a:headEnd/>
            <a:tailEnd/>
          </a:ln>
        </p:spPr>
      </p:cxnSp>
      <p:sp>
        <p:nvSpPr>
          <p:cNvPr id="334" name="Oval 71"/>
          <p:cNvSpPr>
            <a:spLocks noChangeArrowheads="1"/>
          </p:cNvSpPr>
          <p:nvPr/>
        </p:nvSpPr>
        <p:spPr bwMode="auto">
          <a:xfrm>
            <a:off x="4557501" y="2908291"/>
            <a:ext cx="414337" cy="3270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defTabSz="914400">
              <a:lnSpc>
                <a:spcPct val="108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1800" b="1" dirty="0" smtClean="0"/>
              <a:t>X</a:t>
            </a:r>
            <a:endParaRPr lang="en-US" sz="1800" b="1" dirty="0"/>
          </a:p>
        </p:txBody>
      </p:sp>
      <p:cxnSp>
        <p:nvCxnSpPr>
          <p:cNvPr id="335" name="AutoShape 75"/>
          <p:cNvCxnSpPr>
            <a:cxnSpLocks noChangeShapeType="1"/>
            <a:stCxn id="334" idx="4"/>
            <a:endCxn id="303" idx="0"/>
          </p:cNvCxnSpPr>
          <p:nvPr/>
        </p:nvCxnSpPr>
        <p:spPr bwMode="auto">
          <a:xfrm rot="16200000" flipH="1">
            <a:off x="5299658" y="2700328"/>
            <a:ext cx="638175" cy="1708150"/>
          </a:xfrm>
          <a:prstGeom prst="straightConnector1">
            <a:avLst/>
          </a:prstGeom>
          <a:noFill/>
          <a:ln w="25400">
            <a:solidFill>
              <a:srgbClr val="3333CC"/>
            </a:solidFill>
            <a:round/>
            <a:headEnd/>
            <a:tailEnd/>
          </a:ln>
        </p:spPr>
      </p:cxnSp>
      <p:cxnSp>
        <p:nvCxnSpPr>
          <p:cNvPr id="336" name="AutoShape 87"/>
          <p:cNvCxnSpPr>
            <a:cxnSpLocks noChangeShapeType="1"/>
            <a:stCxn id="334" idx="4"/>
            <a:endCxn id="6" idx="0"/>
          </p:cNvCxnSpPr>
          <p:nvPr/>
        </p:nvCxnSpPr>
        <p:spPr bwMode="auto">
          <a:xfrm rot="5400000">
            <a:off x="3686758" y="2801928"/>
            <a:ext cx="644525" cy="1511300"/>
          </a:xfrm>
          <a:prstGeom prst="straightConnector1">
            <a:avLst/>
          </a:prstGeom>
          <a:noFill/>
          <a:ln w="25400">
            <a:solidFill>
              <a:srgbClr val="FF0000"/>
            </a:solidFill>
            <a:prstDash val="solid"/>
            <a:round/>
            <a:headEnd/>
            <a:tailEnd/>
          </a:ln>
        </p:spPr>
      </p:cxnSp>
      <p:sp>
        <p:nvSpPr>
          <p:cNvPr id="77" name="Oval 74"/>
          <p:cNvSpPr>
            <a:spLocks noChangeArrowheads="1"/>
          </p:cNvSpPr>
          <p:nvPr/>
        </p:nvSpPr>
        <p:spPr bwMode="auto">
          <a:xfrm>
            <a:off x="4565693" y="5220514"/>
            <a:ext cx="414337" cy="3270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defTabSz="914400">
              <a:lnSpc>
                <a:spcPct val="108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1800" b="1" dirty="0" smtClean="0"/>
              <a:t>Z</a:t>
            </a:r>
            <a:endParaRPr lang="en-US" sz="1800" b="1" dirty="0"/>
          </a:p>
        </p:txBody>
      </p:sp>
      <p:sp>
        <p:nvSpPr>
          <p:cNvPr id="79" name="Rectangle 70"/>
          <p:cNvSpPr>
            <a:spLocks noChangeArrowheads="1"/>
          </p:cNvSpPr>
          <p:nvPr/>
        </p:nvSpPr>
        <p:spPr bwMode="auto">
          <a:xfrm>
            <a:off x="4585410" y="5837051"/>
            <a:ext cx="365760" cy="36576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8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1800" dirty="0"/>
              <a:t>0</a:t>
            </a:r>
          </a:p>
        </p:txBody>
      </p:sp>
      <p:cxnSp>
        <p:nvCxnSpPr>
          <p:cNvPr id="81" name="AutoShape 75"/>
          <p:cNvCxnSpPr>
            <a:cxnSpLocks noChangeShapeType="1"/>
            <a:stCxn id="77" idx="5"/>
            <a:endCxn id="79" idx="0"/>
          </p:cNvCxnSpPr>
          <p:nvPr/>
        </p:nvCxnSpPr>
        <p:spPr bwMode="auto">
          <a:xfrm rot="5400000">
            <a:off x="4675119" y="5592818"/>
            <a:ext cx="337404" cy="151062"/>
          </a:xfrm>
          <a:prstGeom prst="curvedConnector3">
            <a:avLst>
              <a:gd name="adj1" fmla="val 50000"/>
            </a:avLst>
          </a:prstGeom>
          <a:noFill/>
          <a:ln w="25400">
            <a:solidFill>
              <a:srgbClr val="3333CC"/>
            </a:solidFill>
            <a:round/>
            <a:headEnd/>
            <a:tailEnd/>
          </a:ln>
        </p:spPr>
      </p:cxnSp>
      <p:cxnSp>
        <p:nvCxnSpPr>
          <p:cNvPr id="82" name="AutoShape 87"/>
          <p:cNvCxnSpPr>
            <a:cxnSpLocks noChangeShapeType="1"/>
            <a:stCxn id="79" idx="0"/>
            <a:endCxn id="77" idx="3"/>
          </p:cNvCxnSpPr>
          <p:nvPr/>
        </p:nvCxnSpPr>
        <p:spPr bwMode="auto">
          <a:xfrm rot="16200000" flipV="1">
            <a:off x="4528629" y="5597389"/>
            <a:ext cx="337404" cy="141919"/>
          </a:xfrm>
          <a:prstGeom prst="curvedConnector3">
            <a:avLst>
              <a:gd name="adj1" fmla="val 50000"/>
            </a:avLst>
          </a:prstGeom>
          <a:noFill/>
          <a:ln w="25400">
            <a:solidFill>
              <a:srgbClr val="FF0000"/>
            </a:solidFill>
            <a:prstDash val="solid"/>
            <a:round/>
            <a:headEnd/>
            <a:tailEnd/>
          </a:ln>
        </p:spPr>
      </p:cxnSp>
      <p:cxnSp>
        <p:nvCxnSpPr>
          <p:cNvPr id="85" name="Shape 84"/>
          <p:cNvCxnSpPr>
            <a:stCxn id="19" idx="5"/>
            <a:endCxn id="77" idx="0"/>
          </p:cNvCxnSpPr>
          <p:nvPr/>
        </p:nvCxnSpPr>
        <p:spPr bwMode="auto">
          <a:xfrm rot="16200000" flipH="1">
            <a:off x="3449772" y="3897424"/>
            <a:ext cx="425764" cy="2220416"/>
          </a:xfrm>
          <a:prstGeom prst="curvedConnector3">
            <a:avLst>
              <a:gd name="adj1" fmla="val 50000"/>
            </a:avLst>
          </a:prstGeom>
          <a:solidFill>
            <a:srgbClr val="00B8FF"/>
          </a:solidFill>
          <a:ln w="28575" cap="flat" cmpd="sng" algn="ctr">
            <a:solidFill>
              <a:srgbClr val="3333CC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93" name="Curved Connector 92"/>
          <p:cNvCxnSpPr>
            <a:stCxn id="19" idx="3"/>
            <a:endCxn id="77" idx="0"/>
          </p:cNvCxnSpPr>
          <p:nvPr/>
        </p:nvCxnSpPr>
        <p:spPr bwMode="auto">
          <a:xfrm rot="16200000" flipH="1">
            <a:off x="3303281" y="3750933"/>
            <a:ext cx="425764" cy="2513397"/>
          </a:xfrm>
          <a:prstGeom prst="curvedConnector3">
            <a:avLst>
              <a:gd name="adj1" fmla="val 50000"/>
            </a:avLst>
          </a:prstGeom>
          <a:solidFill>
            <a:srgbClr val="00B8FF"/>
          </a:solidFill>
          <a:ln w="28575" cap="flat" cmpd="sng" algn="ctr">
            <a:solidFill>
              <a:srgbClr val="CC0507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4" name="Shape 84"/>
          <p:cNvCxnSpPr>
            <a:stCxn id="7" idx="4"/>
            <a:endCxn id="77" idx="0"/>
          </p:cNvCxnSpPr>
          <p:nvPr/>
        </p:nvCxnSpPr>
        <p:spPr bwMode="auto">
          <a:xfrm rot="16200000" flipH="1">
            <a:off x="4216815" y="4664466"/>
            <a:ext cx="305579" cy="806516"/>
          </a:xfrm>
          <a:prstGeom prst="curvedConnector3">
            <a:avLst>
              <a:gd name="adj1" fmla="val 50000"/>
            </a:avLst>
          </a:prstGeom>
          <a:solidFill>
            <a:srgbClr val="00B8FF"/>
          </a:solidFill>
          <a:ln w="28575" cap="flat" cmpd="sng" algn="ctr">
            <a:solidFill>
              <a:srgbClr val="3333CC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117" name="Curved Connector 116"/>
          <p:cNvCxnSpPr>
            <a:stCxn id="7" idx="5"/>
            <a:endCxn id="77" idx="0"/>
          </p:cNvCxnSpPr>
          <p:nvPr/>
        </p:nvCxnSpPr>
        <p:spPr bwMode="auto">
          <a:xfrm rot="16200000" flipH="1">
            <a:off x="4266114" y="4713765"/>
            <a:ext cx="353471" cy="660026"/>
          </a:xfrm>
          <a:prstGeom prst="curvedConnector3">
            <a:avLst>
              <a:gd name="adj1" fmla="val 50000"/>
            </a:avLst>
          </a:prstGeom>
          <a:solidFill>
            <a:srgbClr val="00B8FF"/>
          </a:solidFill>
          <a:ln w="28575" cap="flat" cmpd="sng" algn="ctr">
            <a:solidFill>
              <a:srgbClr val="CC0507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3" name="Curved Connector 122"/>
          <p:cNvCxnSpPr>
            <a:stCxn id="307" idx="3"/>
            <a:endCxn id="77" idx="0"/>
          </p:cNvCxnSpPr>
          <p:nvPr/>
        </p:nvCxnSpPr>
        <p:spPr bwMode="auto">
          <a:xfrm rot="5400000">
            <a:off x="4909832" y="4651431"/>
            <a:ext cx="432114" cy="706053"/>
          </a:xfrm>
          <a:prstGeom prst="curvedConnector3">
            <a:avLst>
              <a:gd name="adj1" fmla="val 39713"/>
            </a:avLst>
          </a:prstGeom>
          <a:solidFill>
            <a:srgbClr val="00B8FF"/>
          </a:solidFill>
          <a:ln w="28575" cap="flat" cmpd="sng" algn="ctr">
            <a:solidFill>
              <a:srgbClr val="CC0507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8" name="Shape 84"/>
          <p:cNvCxnSpPr>
            <a:stCxn id="307" idx="5"/>
            <a:endCxn id="77" idx="0"/>
          </p:cNvCxnSpPr>
          <p:nvPr/>
        </p:nvCxnSpPr>
        <p:spPr bwMode="auto">
          <a:xfrm rot="5400000">
            <a:off x="5056322" y="4504940"/>
            <a:ext cx="432114" cy="999034"/>
          </a:xfrm>
          <a:prstGeom prst="curvedConnector3">
            <a:avLst>
              <a:gd name="adj1" fmla="val 50000"/>
            </a:avLst>
          </a:prstGeom>
          <a:solidFill>
            <a:srgbClr val="00B8FF"/>
          </a:solidFill>
          <a:ln w="28575" cap="flat" cmpd="sng" algn="ctr">
            <a:solidFill>
              <a:srgbClr val="3333CC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132" name="Curved Connector 131"/>
          <p:cNvCxnSpPr>
            <a:stCxn id="304" idx="3"/>
            <a:endCxn id="77" idx="0"/>
          </p:cNvCxnSpPr>
          <p:nvPr/>
        </p:nvCxnSpPr>
        <p:spPr bwMode="auto">
          <a:xfrm rot="5400000">
            <a:off x="5707124" y="3926432"/>
            <a:ext cx="359821" cy="2228343"/>
          </a:xfrm>
          <a:prstGeom prst="curvedConnector3">
            <a:avLst>
              <a:gd name="adj1" fmla="val 50000"/>
            </a:avLst>
          </a:prstGeom>
          <a:solidFill>
            <a:srgbClr val="00B8FF"/>
          </a:solidFill>
          <a:ln w="28575" cap="flat" cmpd="sng" algn="ctr">
            <a:solidFill>
              <a:srgbClr val="CC0507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50" grpId="0" animBg="1"/>
      <p:bldP spid="51" grpId="0" animBg="1"/>
      <p:bldP spid="52" grpId="0" animBg="1"/>
      <p:bldP spid="305" grpId="0" animBg="1"/>
      <p:bldP spid="310" grpId="0" animBg="1"/>
      <p:bldP spid="311" grpId="0" animBg="1"/>
      <p:bldP spid="7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BDD Data Structure</a:t>
            </a:r>
            <a:endParaRPr lang="en-US" dirty="0"/>
          </a:p>
        </p:txBody>
      </p:sp>
      <p:grpSp>
        <p:nvGrpSpPr>
          <p:cNvPr id="3" name="Group 42"/>
          <p:cNvGrpSpPr/>
          <p:nvPr/>
        </p:nvGrpSpPr>
        <p:grpSpPr>
          <a:xfrm>
            <a:off x="152400" y="1308100"/>
            <a:ext cx="2641599" cy="1562100"/>
            <a:chOff x="342901" y="1600200"/>
            <a:chExt cx="2641599" cy="1562100"/>
          </a:xfrm>
        </p:grpSpPr>
        <p:sp>
          <p:nvSpPr>
            <p:cNvPr id="26" name="TextBox 25"/>
            <p:cNvSpPr txBox="1"/>
            <p:nvPr/>
          </p:nvSpPr>
          <p:spPr>
            <a:xfrm>
              <a:off x="1332741" y="1600200"/>
              <a:ext cx="1651759" cy="15621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False Arc</a:t>
              </a:r>
            </a:p>
            <a:p>
              <a:r>
                <a:rPr lang="en-US" dirty="0" smtClean="0"/>
                <a:t>Inverting</a:t>
              </a:r>
            </a:p>
            <a:p>
              <a:r>
                <a:rPr lang="en-US" dirty="0" smtClean="0"/>
                <a:t>False Arc</a:t>
              </a:r>
            </a:p>
            <a:p>
              <a:r>
                <a:rPr lang="en-US" dirty="0" smtClean="0"/>
                <a:t>True Arc</a:t>
              </a:r>
              <a:endParaRPr lang="en-US" dirty="0"/>
            </a:p>
          </p:txBody>
        </p:sp>
        <p:cxnSp>
          <p:nvCxnSpPr>
            <p:cNvPr id="27" name="AutoShape 77"/>
            <p:cNvCxnSpPr>
              <a:cxnSpLocks noChangeShapeType="1"/>
            </p:cNvCxnSpPr>
            <p:nvPr/>
          </p:nvCxnSpPr>
          <p:spPr bwMode="auto">
            <a:xfrm rot="10800000" flipV="1">
              <a:off x="465093" y="2941591"/>
              <a:ext cx="628947" cy="4946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</p:spPr>
        </p:cxnSp>
        <p:cxnSp>
          <p:nvCxnSpPr>
            <p:cNvPr id="29" name="AutoShape 87"/>
            <p:cNvCxnSpPr>
              <a:cxnSpLocks noChangeShapeType="1"/>
            </p:cNvCxnSpPr>
            <p:nvPr/>
          </p:nvCxnSpPr>
          <p:spPr bwMode="auto">
            <a:xfrm rot="10800000">
              <a:off x="439699" y="2347630"/>
              <a:ext cx="652503" cy="1870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prstDash val="dash"/>
              <a:round/>
              <a:headEnd/>
              <a:tailEnd/>
            </a:ln>
          </p:spPr>
        </p:cxnSp>
        <p:cxnSp>
          <p:nvCxnSpPr>
            <p:cNvPr id="33" name="AutoShape 88"/>
            <p:cNvCxnSpPr>
              <a:cxnSpLocks noChangeShapeType="1"/>
            </p:cNvCxnSpPr>
            <p:nvPr/>
          </p:nvCxnSpPr>
          <p:spPr bwMode="auto">
            <a:xfrm rot="10800000" flipV="1">
              <a:off x="439693" y="1864492"/>
              <a:ext cx="630701" cy="1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</p:cxnSp>
        <p:sp>
          <p:nvSpPr>
            <p:cNvPr id="39" name="Rectangle 38"/>
            <p:cNvSpPr/>
            <p:nvPr/>
          </p:nvSpPr>
          <p:spPr bwMode="auto">
            <a:xfrm>
              <a:off x="342901" y="1639771"/>
              <a:ext cx="2463800" cy="1509829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1">
                <a:lnSpc>
                  <a:spcPct val="10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3343563" y="1293091"/>
            <a:ext cx="38994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/>
              <a:t>F(X,Y,Z,W) = X*Y*Z*W</a:t>
            </a:r>
            <a:endParaRPr lang="en-US" sz="2800" i="1" dirty="0"/>
          </a:p>
        </p:txBody>
      </p:sp>
      <p:sp>
        <p:nvSpPr>
          <p:cNvPr id="6" name="Oval 71"/>
          <p:cNvSpPr>
            <a:spLocks noChangeArrowheads="1"/>
          </p:cNvSpPr>
          <p:nvPr/>
        </p:nvSpPr>
        <p:spPr bwMode="auto">
          <a:xfrm>
            <a:off x="3046201" y="3879841"/>
            <a:ext cx="414337" cy="3270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defTabSz="914400">
              <a:lnSpc>
                <a:spcPct val="108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1800" b="1" dirty="0"/>
              <a:t>Y</a:t>
            </a:r>
          </a:p>
        </p:txBody>
      </p:sp>
      <p:sp>
        <p:nvSpPr>
          <p:cNvPr id="7" name="Oval 72"/>
          <p:cNvSpPr>
            <a:spLocks noChangeArrowheads="1"/>
          </p:cNvSpPr>
          <p:nvPr/>
        </p:nvSpPr>
        <p:spPr bwMode="auto">
          <a:xfrm>
            <a:off x="3771877" y="4575210"/>
            <a:ext cx="414337" cy="3270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defTabSz="914400">
              <a:lnSpc>
                <a:spcPct val="108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1800" b="1" dirty="0" smtClean="0"/>
              <a:t>W</a:t>
            </a:r>
            <a:endParaRPr lang="en-US" sz="1800" b="1" dirty="0"/>
          </a:p>
        </p:txBody>
      </p:sp>
      <p:cxnSp>
        <p:nvCxnSpPr>
          <p:cNvPr id="10" name="AutoShape 75"/>
          <p:cNvCxnSpPr>
            <a:cxnSpLocks noChangeShapeType="1"/>
            <a:stCxn id="6" idx="4"/>
            <a:endCxn id="7" idx="0"/>
          </p:cNvCxnSpPr>
          <p:nvPr/>
        </p:nvCxnSpPr>
        <p:spPr bwMode="auto">
          <a:xfrm rot="16200000" flipH="1">
            <a:off x="3432036" y="4028200"/>
            <a:ext cx="368344" cy="725676"/>
          </a:xfrm>
          <a:prstGeom prst="straightConnector1">
            <a:avLst/>
          </a:prstGeom>
          <a:noFill/>
          <a:ln w="25400">
            <a:solidFill>
              <a:srgbClr val="3333CC"/>
            </a:solidFill>
            <a:round/>
            <a:headEnd/>
            <a:tailEnd/>
          </a:ln>
        </p:spPr>
      </p:cxnSp>
      <p:sp>
        <p:nvSpPr>
          <p:cNvPr id="19" name="Oval 85"/>
          <p:cNvSpPr>
            <a:spLocks noChangeArrowheads="1"/>
          </p:cNvSpPr>
          <p:nvPr/>
        </p:nvSpPr>
        <p:spPr bwMode="auto">
          <a:xfrm>
            <a:off x="2211487" y="4502917"/>
            <a:ext cx="414337" cy="3270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defTabSz="914400">
              <a:lnSpc>
                <a:spcPct val="108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1800" b="1" dirty="0" smtClean="0"/>
              <a:t>W</a:t>
            </a:r>
            <a:endParaRPr lang="en-US" sz="1800" b="1" dirty="0"/>
          </a:p>
        </p:txBody>
      </p:sp>
      <p:cxnSp>
        <p:nvCxnSpPr>
          <p:cNvPr id="21" name="AutoShape 87"/>
          <p:cNvCxnSpPr>
            <a:cxnSpLocks noChangeShapeType="1"/>
            <a:stCxn id="6" idx="4"/>
            <a:endCxn id="19" idx="0"/>
          </p:cNvCxnSpPr>
          <p:nvPr/>
        </p:nvCxnSpPr>
        <p:spPr bwMode="auto">
          <a:xfrm rot="5400000">
            <a:off x="2687988" y="3937534"/>
            <a:ext cx="296051" cy="834714"/>
          </a:xfrm>
          <a:prstGeom prst="straightConnector1">
            <a:avLst/>
          </a:prstGeom>
          <a:noFill/>
          <a:ln w="25400">
            <a:solidFill>
              <a:srgbClr val="FF0000"/>
            </a:solidFill>
            <a:prstDash val="solid"/>
            <a:round/>
            <a:headEnd/>
            <a:tailEnd/>
          </a:ln>
        </p:spPr>
      </p:cxnSp>
      <p:sp>
        <p:nvSpPr>
          <p:cNvPr id="303" name="Oval 71"/>
          <p:cNvSpPr>
            <a:spLocks noChangeArrowheads="1"/>
          </p:cNvSpPr>
          <p:nvPr/>
        </p:nvSpPr>
        <p:spPr bwMode="auto">
          <a:xfrm>
            <a:off x="6265651" y="3873491"/>
            <a:ext cx="414337" cy="3270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defTabSz="914400">
              <a:lnSpc>
                <a:spcPct val="108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1800" b="1" dirty="0"/>
              <a:t>Y</a:t>
            </a:r>
          </a:p>
        </p:txBody>
      </p:sp>
      <p:sp>
        <p:nvSpPr>
          <p:cNvPr id="304" name="Oval 72"/>
          <p:cNvSpPr>
            <a:spLocks noChangeArrowheads="1"/>
          </p:cNvSpPr>
          <p:nvPr/>
        </p:nvSpPr>
        <p:spPr bwMode="auto">
          <a:xfrm>
            <a:off x="6953227" y="4568860"/>
            <a:ext cx="414337" cy="3270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defTabSz="914400">
              <a:lnSpc>
                <a:spcPct val="108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1800" b="1" dirty="0" smtClean="0"/>
              <a:t>W</a:t>
            </a:r>
            <a:endParaRPr lang="en-US" sz="1800" b="1" dirty="0"/>
          </a:p>
        </p:txBody>
      </p:sp>
      <p:cxnSp>
        <p:nvCxnSpPr>
          <p:cNvPr id="306" name="AutoShape 75"/>
          <p:cNvCxnSpPr>
            <a:cxnSpLocks noChangeShapeType="1"/>
            <a:stCxn id="303" idx="4"/>
            <a:endCxn id="304" idx="0"/>
          </p:cNvCxnSpPr>
          <p:nvPr/>
        </p:nvCxnSpPr>
        <p:spPr bwMode="auto">
          <a:xfrm rot="16200000" flipH="1">
            <a:off x="6632436" y="4040900"/>
            <a:ext cx="368344" cy="687576"/>
          </a:xfrm>
          <a:prstGeom prst="straightConnector1">
            <a:avLst/>
          </a:prstGeom>
          <a:noFill/>
          <a:ln w="25400">
            <a:solidFill>
              <a:srgbClr val="3333CC"/>
            </a:solidFill>
            <a:round/>
            <a:headEnd/>
            <a:tailEnd/>
          </a:ln>
        </p:spPr>
      </p:cxnSp>
      <p:sp>
        <p:nvSpPr>
          <p:cNvPr id="307" name="Oval 85"/>
          <p:cNvSpPr>
            <a:spLocks noChangeArrowheads="1"/>
          </p:cNvSpPr>
          <p:nvPr/>
        </p:nvSpPr>
        <p:spPr bwMode="auto">
          <a:xfrm>
            <a:off x="5430937" y="4496567"/>
            <a:ext cx="414337" cy="3270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defTabSz="914400">
              <a:lnSpc>
                <a:spcPct val="108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1800" b="1" dirty="0" smtClean="0"/>
              <a:t>W</a:t>
            </a:r>
            <a:endParaRPr lang="en-US" sz="1800" b="1" dirty="0"/>
          </a:p>
        </p:txBody>
      </p:sp>
      <p:cxnSp>
        <p:nvCxnSpPr>
          <p:cNvPr id="308" name="AutoShape 87"/>
          <p:cNvCxnSpPr>
            <a:cxnSpLocks noChangeShapeType="1"/>
            <a:stCxn id="303" idx="4"/>
            <a:endCxn id="307" idx="0"/>
          </p:cNvCxnSpPr>
          <p:nvPr/>
        </p:nvCxnSpPr>
        <p:spPr bwMode="auto">
          <a:xfrm rot="5400000">
            <a:off x="5907438" y="3931184"/>
            <a:ext cx="296051" cy="834714"/>
          </a:xfrm>
          <a:prstGeom prst="straightConnector1">
            <a:avLst/>
          </a:prstGeom>
          <a:noFill/>
          <a:ln w="25400">
            <a:solidFill>
              <a:srgbClr val="FF0000"/>
            </a:solidFill>
            <a:prstDash val="solid"/>
            <a:round/>
            <a:headEnd/>
            <a:tailEnd/>
          </a:ln>
        </p:spPr>
      </p:cxnSp>
      <p:sp>
        <p:nvSpPr>
          <p:cNvPr id="309" name="Oval 74"/>
          <p:cNvSpPr>
            <a:spLocks noChangeArrowheads="1"/>
          </p:cNvSpPr>
          <p:nvPr/>
        </p:nvSpPr>
        <p:spPr bwMode="auto">
          <a:xfrm>
            <a:off x="7339845" y="5235975"/>
            <a:ext cx="414337" cy="3270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defTabSz="914400">
              <a:lnSpc>
                <a:spcPct val="108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1800" b="1" dirty="0" smtClean="0"/>
              <a:t>Z</a:t>
            </a:r>
            <a:endParaRPr lang="en-US" sz="1800" b="1" dirty="0"/>
          </a:p>
        </p:txBody>
      </p:sp>
      <p:cxnSp>
        <p:nvCxnSpPr>
          <p:cNvPr id="315" name="AutoShape 75"/>
          <p:cNvCxnSpPr>
            <a:cxnSpLocks noChangeShapeType="1"/>
            <a:stCxn id="304" idx="5"/>
            <a:endCxn id="309" idx="0"/>
          </p:cNvCxnSpPr>
          <p:nvPr/>
        </p:nvCxnSpPr>
        <p:spPr bwMode="auto">
          <a:xfrm rot="16200000" flipH="1">
            <a:off x="7232959" y="4921920"/>
            <a:ext cx="387982" cy="240128"/>
          </a:xfrm>
          <a:prstGeom prst="straightConnector1">
            <a:avLst/>
          </a:prstGeom>
          <a:noFill/>
          <a:ln w="25400">
            <a:solidFill>
              <a:srgbClr val="3333CC"/>
            </a:solidFill>
            <a:round/>
            <a:headEnd/>
            <a:tailEnd/>
          </a:ln>
        </p:spPr>
      </p:cxnSp>
      <p:sp>
        <p:nvSpPr>
          <p:cNvPr id="318" name="Rectangle 70"/>
          <p:cNvSpPr>
            <a:spLocks noChangeArrowheads="1"/>
          </p:cNvSpPr>
          <p:nvPr/>
        </p:nvSpPr>
        <p:spPr bwMode="auto">
          <a:xfrm>
            <a:off x="7550861" y="5774137"/>
            <a:ext cx="365760" cy="36576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8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1800"/>
              <a:t>1</a:t>
            </a:r>
          </a:p>
        </p:txBody>
      </p:sp>
      <p:cxnSp>
        <p:nvCxnSpPr>
          <p:cNvPr id="320" name="AutoShape 75"/>
          <p:cNvCxnSpPr>
            <a:cxnSpLocks noChangeShapeType="1"/>
            <a:stCxn id="309" idx="5"/>
            <a:endCxn id="318" idx="0"/>
          </p:cNvCxnSpPr>
          <p:nvPr/>
        </p:nvCxnSpPr>
        <p:spPr bwMode="auto">
          <a:xfrm rot="16200000" flipH="1">
            <a:off x="7584108" y="5624503"/>
            <a:ext cx="259029" cy="40237"/>
          </a:xfrm>
          <a:prstGeom prst="straightConnector1">
            <a:avLst/>
          </a:prstGeom>
          <a:noFill/>
          <a:ln w="25400">
            <a:solidFill>
              <a:srgbClr val="3333CC"/>
            </a:solidFill>
            <a:round/>
            <a:headEnd/>
            <a:tailEnd/>
          </a:ln>
        </p:spPr>
      </p:cxnSp>
      <p:cxnSp>
        <p:nvCxnSpPr>
          <p:cNvPr id="329" name="AutoShape 87"/>
          <p:cNvCxnSpPr>
            <a:cxnSpLocks noChangeShapeType="1"/>
            <a:stCxn id="309" idx="3"/>
            <a:endCxn id="79" idx="3"/>
          </p:cNvCxnSpPr>
          <p:nvPr/>
        </p:nvCxnSpPr>
        <p:spPr bwMode="auto">
          <a:xfrm rot="5400000">
            <a:off x="5923436" y="4587293"/>
            <a:ext cx="549273" cy="2404903"/>
          </a:xfrm>
          <a:prstGeom prst="curvedConnector2">
            <a:avLst/>
          </a:prstGeom>
          <a:noFill/>
          <a:ln w="25400">
            <a:solidFill>
              <a:srgbClr val="FF0000"/>
            </a:solidFill>
            <a:prstDash val="solid"/>
            <a:round/>
            <a:headEnd/>
            <a:tailEnd/>
          </a:ln>
        </p:spPr>
      </p:cxnSp>
      <p:cxnSp>
        <p:nvCxnSpPr>
          <p:cNvPr id="333" name="AutoShape 77"/>
          <p:cNvCxnSpPr>
            <a:cxnSpLocks noChangeShapeType="1"/>
            <a:endCxn id="334" idx="0"/>
          </p:cNvCxnSpPr>
          <p:nvPr/>
        </p:nvCxnSpPr>
        <p:spPr bwMode="auto">
          <a:xfrm flipH="1">
            <a:off x="4765463" y="2565391"/>
            <a:ext cx="17462" cy="342900"/>
          </a:xfrm>
          <a:prstGeom prst="straightConnector1">
            <a:avLst/>
          </a:prstGeom>
          <a:noFill/>
          <a:ln w="25400">
            <a:solidFill>
              <a:srgbClr val="3333CC"/>
            </a:solidFill>
            <a:round/>
            <a:headEnd/>
            <a:tailEnd/>
          </a:ln>
        </p:spPr>
      </p:cxnSp>
      <p:sp>
        <p:nvSpPr>
          <p:cNvPr id="334" name="Oval 71"/>
          <p:cNvSpPr>
            <a:spLocks noChangeArrowheads="1"/>
          </p:cNvSpPr>
          <p:nvPr/>
        </p:nvSpPr>
        <p:spPr bwMode="auto">
          <a:xfrm>
            <a:off x="4557501" y="2908291"/>
            <a:ext cx="414337" cy="3270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defTabSz="914400">
              <a:lnSpc>
                <a:spcPct val="108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1800" b="1" dirty="0" smtClean="0"/>
              <a:t>X</a:t>
            </a:r>
            <a:endParaRPr lang="en-US" sz="1800" b="1" dirty="0"/>
          </a:p>
        </p:txBody>
      </p:sp>
      <p:cxnSp>
        <p:nvCxnSpPr>
          <p:cNvPr id="335" name="AutoShape 75"/>
          <p:cNvCxnSpPr>
            <a:cxnSpLocks noChangeShapeType="1"/>
            <a:stCxn id="334" idx="4"/>
            <a:endCxn id="303" idx="0"/>
          </p:cNvCxnSpPr>
          <p:nvPr/>
        </p:nvCxnSpPr>
        <p:spPr bwMode="auto">
          <a:xfrm rot="16200000" flipH="1">
            <a:off x="5299658" y="2700328"/>
            <a:ext cx="638175" cy="1708150"/>
          </a:xfrm>
          <a:prstGeom prst="straightConnector1">
            <a:avLst/>
          </a:prstGeom>
          <a:noFill/>
          <a:ln w="25400">
            <a:solidFill>
              <a:srgbClr val="3333CC"/>
            </a:solidFill>
            <a:round/>
            <a:headEnd/>
            <a:tailEnd/>
          </a:ln>
        </p:spPr>
      </p:cxnSp>
      <p:cxnSp>
        <p:nvCxnSpPr>
          <p:cNvPr id="336" name="AutoShape 87"/>
          <p:cNvCxnSpPr>
            <a:cxnSpLocks noChangeShapeType="1"/>
            <a:stCxn id="334" idx="4"/>
            <a:endCxn id="6" idx="0"/>
          </p:cNvCxnSpPr>
          <p:nvPr/>
        </p:nvCxnSpPr>
        <p:spPr bwMode="auto">
          <a:xfrm rot="5400000">
            <a:off x="3686758" y="2801928"/>
            <a:ext cx="644525" cy="1511300"/>
          </a:xfrm>
          <a:prstGeom prst="straightConnector1">
            <a:avLst/>
          </a:prstGeom>
          <a:noFill/>
          <a:ln w="25400">
            <a:solidFill>
              <a:srgbClr val="FF0000"/>
            </a:solidFill>
            <a:prstDash val="solid"/>
            <a:round/>
            <a:headEnd/>
            <a:tailEnd/>
          </a:ln>
        </p:spPr>
      </p:cxnSp>
      <p:sp>
        <p:nvSpPr>
          <p:cNvPr id="77" name="Oval 74"/>
          <p:cNvSpPr>
            <a:spLocks noChangeArrowheads="1"/>
          </p:cNvSpPr>
          <p:nvPr/>
        </p:nvSpPr>
        <p:spPr bwMode="auto">
          <a:xfrm>
            <a:off x="4591093" y="5315764"/>
            <a:ext cx="414337" cy="3270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defTabSz="914400">
              <a:lnSpc>
                <a:spcPct val="108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1800" b="1" dirty="0" smtClean="0"/>
              <a:t>Z</a:t>
            </a:r>
            <a:endParaRPr lang="en-US" sz="1800" b="1" dirty="0"/>
          </a:p>
        </p:txBody>
      </p:sp>
      <p:sp>
        <p:nvSpPr>
          <p:cNvPr id="79" name="Rectangle 70"/>
          <p:cNvSpPr>
            <a:spLocks noChangeArrowheads="1"/>
          </p:cNvSpPr>
          <p:nvPr/>
        </p:nvSpPr>
        <p:spPr bwMode="auto">
          <a:xfrm>
            <a:off x="4629860" y="5881501"/>
            <a:ext cx="365760" cy="36576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8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1800" dirty="0"/>
              <a:t>0</a:t>
            </a:r>
          </a:p>
        </p:txBody>
      </p:sp>
      <p:cxnSp>
        <p:nvCxnSpPr>
          <p:cNvPr id="81" name="AutoShape 75"/>
          <p:cNvCxnSpPr>
            <a:cxnSpLocks noChangeShapeType="1"/>
            <a:stCxn id="77" idx="5"/>
            <a:endCxn id="79" idx="0"/>
          </p:cNvCxnSpPr>
          <p:nvPr/>
        </p:nvCxnSpPr>
        <p:spPr bwMode="auto">
          <a:xfrm rot="5400000">
            <a:off x="4735444" y="5672193"/>
            <a:ext cx="286604" cy="132012"/>
          </a:xfrm>
          <a:prstGeom prst="curvedConnector3">
            <a:avLst>
              <a:gd name="adj1" fmla="val 50000"/>
            </a:avLst>
          </a:prstGeom>
          <a:noFill/>
          <a:ln w="25400">
            <a:solidFill>
              <a:srgbClr val="3333CC"/>
            </a:solidFill>
            <a:round/>
            <a:headEnd/>
            <a:tailEnd/>
          </a:ln>
        </p:spPr>
      </p:cxnSp>
      <p:cxnSp>
        <p:nvCxnSpPr>
          <p:cNvPr id="82" name="AutoShape 87"/>
          <p:cNvCxnSpPr>
            <a:cxnSpLocks noChangeShapeType="1"/>
            <a:stCxn id="79" idx="0"/>
            <a:endCxn id="77" idx="3"/>
          </p:cNvCxnSpPr>
          <p:nvPr/>
        </p:nvCxnSpPr>
        <p:spPr bwMode="auto">
          <a:xfrm rot="16200000" flipV="1">
            <a:off x="4588954" y="5657714"/>
            <a:ext cx="286604" cy="160969"/>
          </a:xfrm>
          <a:prstGeom prst="curvedConnector3">
            <a:avLst>
              <a:gd name="adj1" fmla="val 50000"/>
            </a:avLst>
          </a:prstGeom>
          <a:noFill/>
          <a:ln w="25400">
            <a:solidFill>
              <a:srgbClr val="FF0000"/>
            </a:solidFill>
            <a:prstDash val="solid"/>
            <a:round/>
            <a:headEnd/>
            <a:tailEnd/>
          </a:ln>
        </p:spPr>
      </p:cxnSp>
      <p:cxnSp>
        <p:nvCxnSpPr>
          <p:cNvPr id="85" name="Shape 84"/>
          <p:cNvCxnSpPr>
            <a:stCxn id="19" idx="5"/>
            <a:endCxn id="77" idx="0"/>
          </p:cNvCxnSpPr>
          <p:nvPr/>
        </p:nvCxnSpPr>
        <p:spPr bwMode="auto">
          <a:xfrm rot="16200000" flipH="1">
            <a:off x="3414847" y="3932349"/>
            <a:ext cx="533714" cy="2233116"/>
          </a:xfrm>
          <a:prstGeom prst="curvedConnector3">
            <a:avLst>
              <a:gd name="adj1" fmla="val 50000"/>
            </a:avLst>
          </a:prstGeom>
          <a:solidFill>
            <a:srgbClr val="00B8FF"/>
          </a:solidFill>
          <a:ln w="28575" cap="flat" cmpd="sng" algn="ctr">
            <a:solidFill>
              <a:srgbClr val="3333CC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93" name="Curved Connector 92"/>
          <p:cNvCxnSpPr>
            <a:stCxn id="19" idx="3"/>
            <a:endCxn id="77" idx="0"/>
          </p:cNvCxnSpPr>
          <p:nvPr/>
        </p:nvCxnSpPr>
        <p:spPr bwMode="auto">
          <a:xfrm rot="16200000" flipH="1">
            <a:off x="3268356" y="3785858"/>
            <a:ext cx="533714" cy="2526097"/>
          </a:xfrm>
          <a:prstGeom prst="curvedConnector3">
            <a:avLst>
              <a:gd name="adj1" fmla="val 50000"/>
            </a:avLst>
          </a:prstGeom>
          <a:solidFill>
            <a:srgbClr val="00B8FF"/>
          </a:solidFill>
          <a:ln w="28575" cap="flat" cmpd="sng" algn="ctr">
            <a:solidFill>
              <a:srgbClr val="CC0507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4" name="Shape 84"/>
          <p:cNvCxnSpPr>
            <a:stCxn id="7" idx="4"/>
            <a:endCxn id="77" idx="0"/>
          </p:cNvCxnSpPr>
          <p:nvPr/>
        </p:nvCxnSpPr>
        <p:spPr bwMode="auto">
          <a:xfrm rot="16200000" flipH="1">
            <a:off x="4181890" y="4699391"/>
            <a:ext cx="413529" cy="819216"/>
          </a:xfrm>
          <a:prstGeom prst="curvedConnector3">
            <a:avLst>
              <a:gd name="adj1" fmla="val 50000"/>
            </a:avLst>
          </a:prstGeom>
          <a:solidFill>
            <a:srgbClr val="00B8FF"/>
          </a:solidFill>
          <a:ln w="28575" cap="flat" cmpd="sng" algn="ctr">
            <a:solidFill>
              <a:srgbClr val="3333CC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117" name="Curved Connector 116"/>
          <p:cNvCxnSpPr>
            <a:stCxn id="7" idx="5"/>
            <a:endCxn id="77" idx="0"/>
          </p:cNvCxnSpPr>
          <p:nvPr/>
        </p:nvCxnSpPr>
        <p:spPr bwMode="auto">
          <a:xfrm rot="16200000" flipH="1">
            <a:off x="4231189" y="4748690"/>
            <a:ext cx="461421" cy="672726"/>
          </a:xfrm>
          <a:prstGeom prst="curvedConnector3">
            <a:avLst>
              <a:gd name="adj1" fmla="val 50000"/>
            </a:avLst>
          </a:prstGeom>
          <a:solidFill>
            <a:srgbClr val="00B8FF"/>
          </a:solidFill>
          <a:ln w="28575" cap="flat" cmpd="sng" algn="ctr">
            <a:solidFill>
              <a:srgbClr val="CC0507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3" name="Curved Connector 122"/>
          <p:cNvCxnSpPr>
            <a:stCxn id="307" idx="3"/>
            <a:endCxn id="77" idx="7"/>
          </p:cNvCxnSpPr>
          <p:nvPr/>
        </p:nvCxnSpPr>
        <p:spPr bwMode="auto">
          <a:xfrm rot="5400000">
            <a:off x="4924206" y="4796247"/>
            <a:ext cx="587956" cy="546863"/>
          </a:xfrm>
          <a:prstGeom prst="curvedConnector3">
            <a:avLst>
              <a:gd name="adj1" fmla="val 50000"/>
            </a:avLst>
          </a:prstGeom>
          <a:solidFill>
            <a:srgbClr val="00B8FF"/>
          </a:solidFill>
          <a:ln w="28575" cap="flat" cmpd="sng" algn="ctr">
            <a:solidFill>
              <a:srgbClr val="CC0507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8" name="Shape 84"/>
          <p:cNvCxnSpPr>
            <a:stCxn id="307" idx="5"/>
            <a:endCxn id="77" idx="0"/>
          </p:cNvCxnSpPr>
          <p:nvPr/>
        </p:nvCxnSpPr>
        <p:spPr bwMode="auto">
          <a:xfrm rot="5400000">
            <a:off x="5021397" y="4552565"/>
            <a:ext cx="540064" cy="986334"/>
          </a:xfrm>
          <a:prstGeom prst="curvedConnector3">
            <a:avLst>
              <a:gd name="adj1" fmla="val 50000"/>
            </a:avLst>
          </a:prstGeom>
          <a:solidFill>
            <a:srgbClr val="00B8FF"/>
          </a:solidFill>
          <a:ln w="28575" cap="flat" cmpd="sng" algn="ctr">
            <a:solidFill>
              <a:srgbClr val="3333CC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132" name="Curved Connector 131"/>
          <p:cNvCxnSpPr>
            <a:stCxn id="304" idx="3"/>
            <a:endCxn id="77" idx="0"/>
          </p:cNvCxnSpPr>
          <p:nvPr/>
        </p:nvCxnSpPr>
        <p:spPr bwMode="auto">
          <a:xfrm rot="5400000">
            <a:off x="5672199" y="3974057"/>
            <a:ext cx="467771" cy="2215643"/>
          </a:xfrm>
          <a:prstGeom prst="curvedConnector3">
            <a:avLst>
              <a:gd name="adj1" fmla="val 50000"/>
            </a:avLst>
          </a:prstGeom>
          <a:solidFill>
            <a:srgbClr val="00B8FF"/>
          </a:solidFill>
          <a:ln w="28575" cap="flat" cmpd="sng" algn="ctr">
            <a:solidFill>
              <a:srgbClr val="CC0507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6" name="Oval 72"/>
          <p:cNvSpPr>
            <a:spLocks noChangeArrowheads="1"/>
          </p:cNvSpPr>
          <p:nvPr/>
        </p:nvSpPr>
        <p:spPr bwMode="auto">
          <a:xfrm>
            <a:off x="4616427" y="4537110"/>
            <a:ext cx="414337" cy="3270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defTabSz="914400">
              <a:lnSpc>
                <a:spcPct val="108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1800" b="1" dirty="0" smtClean="0"/>
              <a:t>W</a:t>
            </a:r>
            <a:endParaRPr lang="en-US" sz="1800" b="1" dirty="0"/>
          </a:p>
        </p:txBody>
      </p:sp>
      <p:cxnSp>
        <p:nvCxnSpPr>
          <p:cNvPr id="87" name="Shape 84"/>
          <p:cNvCxnSpPr>
            <a:stCxn id="86" idx="3"/>
            <a:endCxn id="77" idx="0"/>
          </p:cNvCxnSpPr>
          <p:nvPr/>
        </p:nvCxnSpPr>
        <p:spPr bwMode="auto">
          <a:xfrm rot="16200000" flipH="1">
            <a:off x="4487923" y="5005424"/>
            <a:ext cx="499521" cy="121157"/>
          </a:xfrm>
          <a:prstGeom prst="curvedConnector3">
            <a:avLst>
              <a:gd name="adj1" fmla="val 50000"/>
            </a:avLst>
          </a:prstGeom>
          <a:solidFill>
            <a:srgbClr val="00B8FF"/>
          </a:solidFill>
          <a:ln w="28575" cap="flat" cmpd="sng" algn="ctr">
            <a:solidFill>
              <a:srgbClr val="3333CC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89" name="Curved Connector 88"/>
          <p:cNvCxnSpPr>
            <a:stCxn id="86" idx="5"/>
            <a:endCxn id="77" idx="0"/>
          </p:cNvCxnSpPr>
          <p:nvPr/>
        </p:nvCxnSpPr>
        <p:spPr bwMode="auto">
          <a:xfrm rot="5400000">
            <a:off x="4634414" y="4980091"/>
            <a:ext cx="499521" cy="171824"/>
          </a:xfrm>
          <a:prstGeom prst="curvedConnector3">
            <a:avLst>
              <a:gd name="adj1" fmla="val 50000"/>
            </a:avLst>
          </a:prstGeom>
          <a:solidFill>
            <a:srgbClr val="00B8FF"/>
          </a:solidFill>
          <a:ln w="28575" cap="flat" cmpd="sng" algn="ctr">
            <a:solidFill>
              <a:srgbClr val="CC0507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1" name="Shape 84"/>
          <p:cNvCxnSpPr>
            <a:stCxn id="6" idx="4"/>
            <a:endCxn id="86" idx="1"/>
          </p:cNvCxnSpPr>
          <p:nvPr/>
        </p:nvCxnSpPr>
        <p:spPr bwMode="auto">
          <a:xfrm rot="16200000" flipH="1">
            <a:off x="3776169" y="3684066"/>
            <a:ext cx="378136" cy="1423735"/>
          </a:xfrm>
          <a:prstGeom prst="curvedConnector3">
            <a:avLst>
              <a:gd name="adj1" fmla="val 50000"/>
            </a:avLst>
          </a:prstGeom>
          <a:solidFill>
            <a:srgbClr val="00B8FF"/>
          </a:solidFill>
          <a:ln w="28575" cap="flat" cmpd="sng" algn="ctr">
            <a:solidFill>
              <a:srgbClr val="3333CC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110" name="Curved Connector 109"/>
          <p:cNvCxnSpPr>
            <a:stCxn id="303" idx="4"/>
            <a:endCxn id="86" idx="0"/>
          </p:cNvCxnSpPr>
          <p:nvPr/>
        </p:nvCxnSpPr>
        <p:spPr bwMode="auto">
          <a:xfrm rot="5400000">
            <a:off x="5479911" y="3544201"/>
            <a:ext cx="336594" cy="1649224"/>
          </a:xfrm>
          <a:prstGeom prst="curvedConnector3">
            <a:avLst>
              <a:gd name="adj1" fmla="val 50000"/>
            </a:avLst>
          </a:prstGeom>
          <a:solidFill>
            <a:srgbClr val="00B8FF"/>
          </a:solidFill>
          <a:ln w="28575" cap="flat" cmpd="sng" algn="ctr">
            <a:solidFill>
              <a:srgbClr val="CC0507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9" name="Curved Connector 118"/>
          <p:cNvCxnSpPr>
            <a:stCxn id="6" idx="4"/>
            <a:endCxn id="86" idx="0"/>
          </p:cNvCxnSpPr>
          <p:nvPr/>
        </p:nvCxnSpPr>
        <p:spPr bwMode="auto">
          <a:xfrm rot="16200000" flipH="1">
            <a:off x="3873361" y="3586875"/>
            <a:ext cx="330244" cy="1570226"/>
          </a:xfrm>
          <a:prstGeom prst="curvedConnector3">
            <a:avLst>
              <a:gd name="adj1" fmla="val 50000"/>
            </a:avLst>
          </a:prstGeom>
          <a:solidFill>
            <a:srgbClr val="00B8FF"/>
          </a:solidFill>
          <a:ln w="28575" cap="flat" cmpd="sng" algn="ctr">
            <a:solidFill>
              <a:srgbClr val="CC0507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9" grpId="0" animBg="1"/>
      <p:bldP spid="307" grpId="0" animBg="1"/>
      <p:bldP spid="86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TIMING" val="|15.2|31.2|27.8"/>
</p:tagLst>
</file>

<file path=ppt/tags/tag10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TIMING" val="|126.9|41.4|9.4|1.8|24.7"/>
</p:tagLst>
</file>

<file path=ppt/tags/tag11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TIMING" val="|39.4|26.3|13.:|1.5"/>
</p:tagLst>
</file>

<file path=ppt/tags/tag12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TIMING" val="|37.3|27.8|24.6"/>
</p:tagLst>
</file>

<file path=ppt/tags/tag13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TIMING" val="|8.2|6.:|1.3|5.2"/>
</p:tagLst>
</file>

<file path=ppt/tags/tag14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TIMING" val="|14.5"/>
</p:tagLst>
</file>

<file path=ppt/tags/tag15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TIMING" val="|43.7"/>
</p:tagLst>
</file>

<file path=ppt/tags/tag16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TIMING" val="|45.4|1.1"/>
</p:tagLst>
</file>

<file path=ppt/tags/tag17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TIMING" val="|31.1"/>
</p:tagLst>
</file>

<file path=ppt/tags/tag2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TIMING" val="|77.1|41.3|12.:|5.6|1.9|0.9|14.7"/>
</p:tagLst>
</file>

<file path=ppt/tags/tag3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TIMING" val="|0.2|58.1|3"/>
</p:tagLst>
</file>

<file path=ppt/tags/tag4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TIMING" val="|8.4|5.:|19.9"/>
</p:tagLst>
</file>

<file path=ppt/tags/tag5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TIMING" val="|98.9"/>
</p:tagLst>
</file>

<file path=ppt/tags/tag6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TIMING" val="|0.7"/>
</p:tagLst>
</file>

<file path=ppt/tags/tag7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TIMING" val="|0.7"/>
</p:tagLst>
</file>

<file path=ppt/tags/tag8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TIMING" val="|0.7"/>
</p:tagLst>
</file>

<file path=ppt/tags/tag9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TIMING" val="|1.1"/>
</p:tagLst>
</file>

<file path=ppt/theme/theme1.xml><?xml version="1.0" encoding="utf-8"?>
<a:theme xmlns:a="http://schemas.openxmlformats.org/drawingml/2006/main" name="core">
  <a:themeElements>
    <a:clrScheme name="cor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ore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8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8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or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r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r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r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r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r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r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r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r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r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r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r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core">
  <a:themeElements>
    <a:clrScheme name="2_cor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core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8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8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2_cor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or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or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or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or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or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or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or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or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or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or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or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12491</TotalTime>
  <Words>1103</Words>
  <Application>Microsoft Macintosh PowerPoint</Application>
  <PresentationFormat>On-screen Show (4:3)</PresentationFormat>
  <Paragraphs>418</Paragraphs>
  <Slides>23</Slides>
  <Notes>18</Notes>
  <HiddenSlides>0</HiddenSlides>
  <MMClips>1</MMClips>
  <ScaleCrop>false</ScaleCrop>
  <HeadingPairs>
    <vt:vector size="6" baseType="variant">
      <vt:variant>
        <vt:lpstr>Design Template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core</vt:lpstr>
      <vt:lpstr>2_core</vt:lpstr>
      <vt:lpstr>Equation</vt:lpstr>
      <vt:lpstr>ZDDs for Dynamic Trace Analysis  Graham Price  Manish Vachharajani</vt:lpstr>
      <vt:lpstr>Motivation</vt:lpstr>
      <vt:lpstr>DIN vs. Ready Time</vt:lpstr>
      <vt:lpstr>Video</vt:lpstr>
      <vt:lpstr>Trace BDD Construction</vt:lpstr>
      <vt:lpstr>Trace BDD Construction</vt:lpstr>
      <vt:lpstr>The BDD Data Structure</vt:lpstr>
      <vt:lpstr>The BDD Data Structure</vt:lpstr>
      <vt:lpstr>The BDD Data Structure</vt:lpstr>
      <vt:lpstr>The BDD Data Structure</vt:lpstr>
      <vt:lpstr>The BDD Data Structure</vt:lpstr>
      <vt:lpstr>Trace BDD Construction</vt:lpstr>
      <vt:lpstr>Trace BDD Construction Cont..</vt:lpstr>
      <vt:lpstr>Trace BDD Construction Cont..</vt:lpstr>
      <vt:lpstr>BDD Garbage Collection Time</vt:lpstr>
      <vt:lpstr>ZDDs</vt:lpstr>
      <vt:lpstr>Trace ZDD Construction</vt:lpstr>
      <vt:lpstr>Trace ZDD Construction</vt:lpstr>
      <vt:lpstr>Trace ZDD Gains</vt:lpstr>
      <vt:lpstr>Trace ZDD Losses</vt:lpstr>
      <vt:lpstr>Trace ZDD Construction</vt:lpstr>
      <vt:lpstr>Trace ZDD Construction</vt:lpstr>
      <vt:lpstr>Questions?</vt:lpstr>
    </vt:vector>
  </TitlesOfParts>
  <Company>CU Boulder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  -  Enabling Advanced Software Analysis with BDDs  Graham Price  Masters Thesis Presentation Advisor by Dr. Manish Vachharajani  Thursday, April 17, 2008</dc:title>
  <dc:creator>CU Boulder</dc:creator>
  <cp:keywords/>
  <cp:lastModifiedBy>Graham Price</cp:lastModifiedBy>
  <cp:revision>379</cp:revision>
  <dcterms:created xsi:type="dcterms:W3CDTF">2010-05-13T01:51:47Z</dcterms:created>
  <dcterms:modified xsi:type="dcterms:W3CDTF">2010-05-13T01:53:38Z</dcterms:modified>
</cp:coreProperties>
</file>