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B1FF"/>
    <a:srgbClr val="D3D3D3"/>
    <a:srgbClr val="7F7F7F"/>
    <a:srgbClr val="414141"/>
    <a:srgbClr val="262626"/>
    <a:srgbClr val="E7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58" y="13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4BA123-8A68-4574-81A4-02B44755AA9D}" type="datetimeFigureOut">
              <a:rPr lang="en-SI" smtClean="0"/>
              <a:t>20/01/2022</a:t>
            </a:fld>
            <a:endParaRPr lang="en-SI"/>
          </a:p>
        </p:txBody>
      </p:sp>
      <p:sp>
        <p:nvSpPr>
          <p:cNvPr id="5" name="Footer Placeholder 4"/>
          <p:cNvSpPr>
            <a:spLocks noGrp="1"/>
          </p:cNvSpPr>
          <p:nvPr>
            <p:ph type="ftr" sz="quarter" idx="11"/>
          </p:nvPr>
        </p:nvSpPr>
        <p:spPr/>
        <p:txBody>
          <a:bodyPr/>
          <a:lstStyle/>
          <a:p>
            <a:endParaRPr lang="en-SI"/>
          </a:p>
        </p:txBody>
      </p:sp>
      <p:sp>
        <p:nvSpPr>
          <p:cNvPr id="6" name="Slide Number Placeholder 5"/>
          <p:cNvSpPr>
            <a:spLocks noGrp="1"/>
          </p:cNvSpPr>
          <p:nvPr>
            <p:ph type="sldNum" sz="quarter" idx="12"/>
          </p:nvPr>
        </p:nvSpPr>
        <p:spPr/>
        <p:txBody>
          <a:bodyPr/>
          <a:lstStyle/>
          <a:p>
            <a:fld id="{03FD7EAE-1A9F-4E41-9D78-55CB75D74046}" type="slidenum">
              <a:rPr lang="en-SI" smtClean="0"/>
              <a:t>‹#›</a:t>
            </a:fld>
            <a:endParaRPr lang="en-SI"/>
          </a:p>
        </p:txBody>
      </p:sp>
    </p:spTree>
    <p:extLst>
      <p:ext uri="{BB962C8B-B14F-4D97-AF65-F5344CB8AC3E}">
        <p14:creationId xmlns:p14="http://schemas.microsoft.com/office/powerpoint/2010/main" val="3644901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4BA123-8A68-4574-81A4-02B44755AA9D}" type="datetimeFigureOut">
              <a:rPr lang="en-SI" smtClean="0"/>
              <a:t>20/01/2022</a:t>
            </a:fld>
            <a:endParaRPr lang="en-SI"/>
          </a:p>
        </p:txBody>
      </p:sp>
      <p:sp>
        <p:nvSpPr>
          <p:cNvPr id="5" name="Footer Placeholder 4"/>
          <p:cNvSpPr>
            <a:spLocks noGrp="1"/>
          </p:cNvSpPr>
          <p:nvPr>
            <p:ph type="ftr" sz="quarter" idx="11"/>
          </p:nvPr>
        </p:nvSpPr>
        <p:spPr/>
        <p:txBody>
          <a:bodyPr/>
          <a:lstStyle/>
          <a:p>
            <a:endParaRPr lang="en-SI"/>
          </a:p>
        </p:txBody>
      </p:sp>
      <p:sp>
        <p:nvSpPr>
          <p:cNvPr id="6" name="Slide Number Placeholder 5"/>
          <p:cNvSpPr>
            <a:spLocks noGrp="1"/>
          </p:cNvSpPr>
          <p:nvPr>
            <p:ph type="sldNum" sz="quarter" idx="12"/>
          </p:nvPr>
        </p:nvSpPr>
        <p:spPr/>
        <p:txBody>
          <a:bodyPr/>
          <a:lstStyle/>
          <a:p>
            <a:fld id="{03FD7EAE-1A9F-4E41-9D78-55CB75D74046}" type="slidenum">
              <a:rPr lang="en-SI" smtClean="0"/>
              <a:t>‹#›</a:t>
            </a:fld>
            <a:endParaRPr lang="en-SI"/>
          </a:p>
        </p:txBody>
      </p:sp>
    </p:spTree>
    <p:extLst>
      <p:ext uri="{BB962C8B-B14F-4D97-AF65-F5344CB8AC3E}">
        <p14:creationId xmlns:p14="http://schemas.microsoft.com/office/powerpoint/2010/main" val="206383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4BA123-8A68-4574-81A4-02B44755AA9D}" type="datetimeFigureOut">
              <a:rPr lang="en-SI" smtClean="0"/>
              <a:t>20/01/2022</a:t>
            </a:fld>
            <a:endParaRPr lang="en-SI"/>
          </a:p>
        </p:txBody>
      </p:sp>
      <p:sp>
        <p:nvSpPr>
          <p:cNvPr id="5" name="Footer Placeholder 4"/>
          <p:cNvSpPr>
            <a:spLocks noGrp="1"/>
          </p:cNvSpPr>
          <p:nvPr>
            <p:ph type="ftr" sz="quarter" idx="11"/>
          </p:nvPr>
        </p:nvSpPr>
        <p:spPr/>
        <p:txBody>
          <a:bodyPr/>
          <a:lstStyle/>
          <a:p>
            <a:endParaRPr lang="en-SI"/>
          </a:p>
        </p:txBody>
      </p:sp>
      <p:sp>
        <p:nvSpPr>
          <p:cNvPr id="6" name="Slide Number Placeholder 5"/>
          <p:cNvSpPr>
            <a:spLocks noGrp="1"/>
          </p:cNvSpPr>
          <p:nvPr>
            <p:ph type="sldNum" sz="quarter" idx="12"/>
          </p:nvPr>
        </p:nvSpPr>
        <p:spPr/>
        <p:txBody>
          <a:bodyPr/>
          <a:lstStyle/>
          <a:p>
            <a:fld id="{03FD7EAE-1A9F-4E41-9D78-55CB75D74046}" type="slidenum">
              <a:rPr lang="en-SI" smtClean="0"/>
              <a:t>‹#›</a:t>
            </a:fld>
            <a:endParaRPr lang="en-SI"/>
          </a:p>
        </p:txBody>
      </p:sp>
    </p:spTree>
    <p:extLst>
      <p:ext uri="{BB962C8B-B14F-4D97-AF65-F5344CB8AC3E}">
        <p14:creationId xmlns:p14="http://schemas.microsoft.com/office/powerpoint/2010/main" val="2031330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4BA123-8A68-4574-81A4-02B44755AA9D}" type="datetimeFigureOut">
              <a:rPr lang="en-SI" smtClean="0"/>
              <a:t>20/01/2022</a:t>
            </a:fld>
            <a:endParaRPr lang="en-SI"/>
          </a:p>
        </p:txBody>
      </p:sp>
      <p:sp>
        <p:nvSpPr>
          <p:cNvPr id="5" name="Footer Placeholder 4"/>
          <p:cNvSpPr>
            <a:spLocks noGrp="1"/>
          </p:cNvSpPr>
          <p:nvPr>
            <p:ph type="ftr" sz="quarter" idx="11"/>
          </p:nvPr>
        </p:nvSpPr>
        <p:spPr/>
        <p:txBody>
          <a:bodyPr/>
          <a:lstStyle/>
          <a:p>
            <a:endParaRPr lang="en-SI"/>
          </a:p>
        </p:txBody>
      </p:sp>
      <p:sp>
        <p:nvSpPr>
          <p:cNvPr id="6" name="Slide Number Placeholder 5"/>
          <p:cNvSpPr>
            <a:spLocks noGrp="1"/>
          </p:cNvSpPr>
          <p:nvPr>
            <p:ph type="sldNum" sz="quarter" idx="12"/>
          </p:nvPr>
        </p:nvSpPr>
        <p:spPr/>
        <p:txBody>
          <a:bodyPr/>
          <a:lstStyle/>
          <a:p>
            <a:fld id="{03FD7EAE-1A9F-4E41-9D78-55CB75D74046}" type="slidenum">
              <a:rPr lang="en-SI" smtClean="0"/>
              <a:t>‹#›</a:t>
            </a:fld>
            <a:endParaRPr lang="en-SI"/>
          </a:p>
        </p:txBody>
      </p:sp>
    </p:spTree>
    <p:extLst>
      <p:ext uri="{BB962C8B-B14F-4D97-AF65-F5344CB8AC3E}">
        <p14:creationId xmlns:p14="http://schemas.microsoft.com/office/powerpoint/2010/main" val="3049381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4BA123-8A68-4574-81A4-02B44755AA9D}" type="datetimeFigureOut">
              <a:rPr lang="en-SI" smtClean="0"/>
              <a:t>20/01/2022</a:t>
            </a:fld>
            <a:endParaRPr lang="en-SI"/>
          </a:p>
        </p:txBody>
      </p:sp>
      <p:sp>
        <p:nvSpPr>
          <p:cNvPr id="5" name="Footer Placeholder 4"/>
          <p:cNvSpPr>
            <a:spLocks noGrp="1"/>
          </p:cNvSpPr>
          <p:nvPr>
            <p:ph type="ftr" sz="quarter" idx="11"/>
          </p:nvPr>
        </p:nvSpPr>
        <p:spPr/>
        <p:txBody>
          <a:bodyPr/>
          <a:lstStyle/>
          <a:p>
            <a:endParaRPr lang="en-SI"/>
          </a:p>
        </p:txBody>
      </p:sp>
      <p:sp>
        <p:nvSpPr>
          <p:cNvPr id="6" name="Slide Number Placeholder 5"/>
          <p:cNvSpPr>
            <a:spLocks noGrp="1"/>
          </p:cNvSpPr>
          <p:nvPr>
            <p:ph type="sldNum" sz="quarter" idx="12"/>
          </p:nvPr>
        </p:nvSpPr>
        <p:spPr/>
        <p:txBody>
          <a:bodyPr/>
          <a:lstStyle/>
          <a:p>
            <a:fld id="{03FD7EAE-1A9F-4E41-9D78-55CB75D74046}" type="slidenum">
              <a:rPr lang="en-SI" smtClean="0"/>
              <a:t>‹#›</a:t>
            </a:fld>
            <a:endParaRPr lang="en-SI"/>
          </a:p>
        </p:txBody>
      </p:sp>
    </p:spTree>
    <p:extLst>
      <p:ext uri="{BB962C8B-B14F-4D97-AF65-F5344CB8AC3E}">
        <p14:creationId xmlns:p14="http://schemas.microsoft.com/office/powerpoint/2010/main" val="3938769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4BA123-8A68-4574-81A4-02B44755AA9D}" type="datetimeFigureOut">
              <a:rPr lang="en-SI" smtClean="0"/>
              <a:t>20/01/2022</a:t>
            </a:fld>
            <a:endParaRPr lang="en-SI"/>
          </a:p>
        </p:txBody>
      </p:sp>
      <p:sp>
        <p:nvSpPr>
          <p:cNvPr id="6" name="Footer Placeholder 5"/>
          <p:cNvSpPr>
            <a:spLocks noGrp="1"/>
          </p:cNvSpPr>
          <p:nvPr>
            <p:ph type="ftr" sz="quarter" idx="11"/>
          </p:nvPr>
        </p:nvSpPr>
        <p:spPr/>
        <p:txBody>
          <a:bodyPr/>
          <a:lstStyle/>
          <a:p>
            <a:endParaRPr lang="en-SI"/>
          </a:p>
        </p:txBody>
      </p:sp>
      <p:sp>
        <p:nvSpPr>
          <p:cNvPr id="7" name="Slide Number Placeholder 6"/>
          <p:cNvSpPr>
            <a:spLocks noGrp="1"/>
          </p:cNvSpPr>
          <p:nvPr>
            <p:ph type="sldNum" sz="quarter" idx="12"/>
          </p:nvPr>
        </p:nvSpPr>
        <p:spPr/>
        <p:txBody>
          <a:bodyPr/>
          <a:lstStyle/>
          <a:p>
            <a:fld id="{03FD7EAE-1A9F-4E41-9D78-55CB75D74046}" type="slidenum">
              <a:rPr lang="en-SI" smtClean="0"/>
              <a:t>‹#›</a:t>
            </a:fld>
            <a:endParaRPr lang="en-SI"/>
          </a:p>
        </p:txBody>
      </p:sp>
    </p:spTree>
    <p:extLst>
      <p:ext uri="{BB962C8B-B14F-4D97-AF65-F5344CB8AC3E}">
        <p14:creationId xmlns:p14="http://schemas.microsoft.com/office/powerpoint/2010/main" val="2524556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4BA123-8A68-4574-81A4-02B44755AA9D}" type="datetimeFigureOut">
              <a:rPr lang="en-SI" smtClean="0"/>
              <a:t>20/01/2022</a:t>
            </a:fld>
            <a:endParaRPr lang="en-SI"/>
          </a:p>
        </p:txBody>
      </p:sp>
      <p:sp>
        <p:nvSpPr>
          <p:cNvPr id="8" name="Footer Placeholder 7"/>
          <p:cNvSpPr>
            <a:spLocks noGrp="1"/>
          </p:cNvSpPr>
          <p:nvPr>
            <p:ph type="ftr" sz="quarter" idx="11"/>
          </p:nvPr>
        </p:nvSpPr>
        <p:spPr/>
        <p:txBody>
          <a:bodyPr/>
          <a:lstStyle/>
          <a:p>
            <a:endParaRPr lang="en-SI"/>
          </a:p>
        </p:txBody>
      </p:sp>
      <p:sp>
        <p:nvSpPr>
          <p:cNvPr id="9" name="Slide Number Placeholder 8"/>
          <p:cNvSpPr>
            <a:spLocks noGrp="1"/>
          </p:cNvSpPr>
          <p:nvPr>
            <p:ph type="sldNum" sz="quarter" idx="12"/>
          </p:nvPr>
        </p:nvSpPr>
        <p:spPr/>
        <p:txBody>
          <a:bodyPr/>
          <a:lstStyle/>
          <a:p>
            <a:fld id="{03FD7EAE-1A9F-4E41-9D78-55CB75D74046}" type="slidenum">
              <a:rPr lang="en-SI" smtClean="0"/>
              <a:t>‹#›</a:t>
            </a:fld>
            <a:endParaRPr lang="en-SI"/>
          </a:p>
        </p:txBody>
      </p:sp>
    </p:spTree>
    <p:extLst>
      <p:ext uri="{BB962C8B-B14F-4D97-AF65-F5344CB8AC3E}">
        <p14:creationId xmlns:p14="http://schemas.microsoft.com/office/powerpoint/2010/main" val="2676347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4BA123-8A68-4574-81A4-02B44755AA9D}" type="datetimeFigureOut">
              <a:rPr lang="en-SI" smtClean="0"/>
              <a:t>20/01/2022</a:t>
            </a:fld>
            <a:endParaRPr lang="en-SI"/>
          </a:p>
        </p:txBody>
      </p:sp>
      <p:sp>
        <p:nvSpPr>
          <p:cNvPr id="4" name="Footer Placeholder 3"/>
          <p:cNvSpPr>
            <a:spLocks noGrp="1"/>
          </p:cNvSpPr>
          <p:nvPr>
            <p:ph type="ftr" sz="quarter" idx="11"/>
          </p:nvPr>
        </p:nvSpPr>
        <p:spPr/>
        <p:txBody>
          <a:bodyPr/>
          <a:lstStyle/>
          <a:p>
            <a:endParaRPr lang="en-SI"/>
          </a:p>
        </p:txBody>
      </p:sp>
      <p:sp>
        <p:nvSpPr>
          <p:cNvPr id="5" name="Slide Number Placeholder 4"/>
          <p:cNvSpPr>
            <a:spLocks noGrp="1"/>
          </p:cNvSpPr>
          <p:nvPr>
            <p:ph type="sldNum" sz="quarter" idx="12"/>
          </p:nvPr>
        </p:nvSpPr>
        <p:spPr/>
        <p:txBody>
          <a:bodyPr/>
          <a:lstStyle/>
          <a:p>
            <a:fld id="{03FD7EAE-1A9F-4E41-9D78-55CB75D74046}" type="slidenum">
              <a:rPr lang="en-SI" smtClean="0"/>
              <a:t>‹#›</a:t>
            </a:fld>
            <a:endParaRPr lang="en-SI"/>
          </a:p>
        </p:txBody>
      </p:sp>
    </p:spTree>
    <p:extLst>
      <p:ext uri="{BB962C8B-B14F-4D97-AF65-F5344CB8AC3E}">
        <p14:creationId xmlns:p14="http://schemas.microsoft.com/office/powerpoint/2010/main" val="2386318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4BA123-8A68-4574-81A4-02B44755AA9D}" type="datetimeFigureOut">
              <a:rPr lang="en-SI" smtClean="0"/>
              <a:t>20/01/2022</a:t>
            </a:fld>
            <a:endParaRPr lang="en-SI"/>
          </a:p>
        </p:txBody>
      </p:sp>
      <p:sp>
        <p:nvSpPr>
          <p:cNvPr id="3" name="Footer Placeholder 2"/>
          <p:cNvSpPr>
            <a:spLocks noGrp="1"/>
          </p:cNvSpPr>
          <p:nvPr>
            <p:ph type="ftr" sz="quarter" idx="11"/>
          </p:nvPr>
        </p:nvSpPr>
        <p:spPr/>
        <p:txBody>
          <a:bodyPr/>
          <a:lstStyle/>
          <a:p>
            <a:endParaRPr lang="en-SI"/>
          </a:p>
        </p:txBody>
      </p:sp>
      <p:sp>
        <p:nvSpPr>
          <p:cNvPr id="4" name="Slide Number Placeholder 3"/>
          <p:cNvSpPr>
            <a:spLocks noGrp="1"/>
          </p:cNvSpPr>
          <p:nvPr>
            <p:ph type="sldNum" sz="quarter" idx="12"/>
          </p:nvPr>
        </p:nvSpPr>
        <p:spPr/>
        <p:txBody>
          <a:bodyPr/>
          <a:lstStyle/>
          <a:p>
            <a:fld id="{03FD7EAE-1A9F-4E41-9D78-55CB75D74046}" type="slidenum">
              <a:rPr lang="en-SI" smtClean="0"/>
              <a:t>‹#›</a:t>
            </a:fld>
            <a:endParaRPr lang="en-SI"/>
          </a:p>
        </p:txBody>
      </p:sp>
    </p:spTree>
    <p:extLst>
      <p:ext uri="{BB962C8B-B14F-4D97-AF65-F5344CB8AC3E}">
        <p14:creationId xmlns:p14="http://schemas.microsoft.com/office/powerpoint/2010/main" val="357124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4BA123-8A68-4574-81A4-02B44755AA9D}" type="datetimeFigureOut">
              <a:rPr lang="en-SI" smtClean="0"/>
              <a:t>20/01/2022</a:t>
            </a:fld>
            <a:endParaRPr lang="en-SI"/>
          </a:p>
        </p:txBody>
      </p:sp>
      <p:sp>
        <p:nvSpPr>
          <p:cNvPr id="6" name="Footer Placeholder 5"/>
          <p:cNvSpPr>
            <a:spLocks noGrp="1"/>
          </p:cNvSpPr>
          <p:nvPr>
            <p:ph type="ftr" sz="quarter" idx="11"/>
          </p:nvPr>
        </p:nvSpPr>
        <p:spPr/>
        <p:txBody>
          <a:bodyPr/>
          <a:lstStyle/>
          <a:p>
            <a:endParaRPr lang="en-SI"/>
          </a:p>
        </p:txBody>
      </p:sp>
      <p:sp>
        <p:nvSpPr>
          <p:cNvPr id="7" name="Slide Number Placeholder 6"/>
          <p:cNvSpPr>
            <a:spLocks noGrp="1"/>
          </p:cNvSpPr>
          <p:nvPr>
            <p:ph type="sldNum" sz="quarter" idx="12"/>
          </p:nvPr>
        </p:nvSpPr>
        <p:spPr/>
        <p:txBody>
          <a:bodyPr/>
          <a:lstStyle/>
          <a:p>
            <a:fld id="{03FD7EAE-1A9F-4E41-9D78-55CB75D74046}" type="slidenum">
              <a:rPr lang="en-SI" smtClean="0"/>
              <a:t>‹#›</a:t>
            </a:fld>
            <a:endParaRPr lang="en-SI"/>
          </a:p>
        </p:txBody>
      </p:sp>
    </p:spTree>
    <p:extLst>
      <p:ext uri="{BB962C8B-B14F-4D97-AF65-F5344CB8AC3E}">
        <p14:creationId xmlns:p14="http://schemas.microsoft.com/office/powerpoint/2010/main" val="1140175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4BA123-8A68-4574-81A4-02B44755AA9D}" type="datetimeFigureOut">
              <a:rPr lang="en-SI" smtClean="0"/>
              <a:t>20/01/2022</a:t>
            </a:fld>
            <a:endParaRPr lang="en-SI"/>
          </a:p>
        </p:txBody>
      </p:sp>
      <p:sp>
        <p:nvSpPr>
          <p:cNvPr id="6" name="Footer Placeholder 5"/>
          <p:cNvSpPr>
            <a:spLocks noGrp="1"/>
          </p:cNvSpPr>
          <p:nvPr>
            <p:ph type="ftr" sz="quarter" idx="11"/>
          </p:nvPr>
        </p:nvSpPr>
        <p:spPr/>
        <p:txBody>
          <a:bodyPr/>
          <a:lstStyle/>
          <a:p>
            <a:endParaRPr lang="en-SI"/>
          </a:p>
        </p:txBody>
      </p:sp>
      <p:sp>
        <p:nvSpPr>
          <p:cNvPr id="7" name="Slide Number Placeholder 6"/>
          <p:cNvSpPr>
            <a:spLocks noGrp="1"/>
          </p:cNvSpPr>
          <p:nvPr>
            <p:ph type="sldNum" sz="quarter" idx="12"/>
          </p:nvPr>
        </p:nvSpPr>
        <p:spPr/>
        <p:txBody>
          <a:bodyPr/>
          <a:lstStyle/>
          <a:p>
            <a:fld id="{03FD7EAE-1A9F-4E41-9D78-55CB75D74046}" type="slidenum">
              <a:rPr lang="en-SI" smtClean="0"/>
              <a:t>‹#›</a:t>
            </a:fld>
            <a:endParaRPr lang="en-SI"/>
          </a:p>
        </p:txBody>
      </p:sp>
    </p:spTree>
    <p:extLst>
      <p:ext uri="{BB962C8B-B14F-4D97-AF65-F5344CB8AC3E}">
        <p14:creationId xmlns:p14="http://schemas.microsoft.com/office/powerpoint/2010/main" val="2150326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4BA123-8A68-4574-81A4-02B44755AA9D}" type="datetimeFigureOut">
              <a:rPr lang="en-SI" smtClean="0"/>
              <a:t>20/01/2022</a:t>
            </a:fld>
            <a:endParaRPr lang="en-SI"/>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I"/>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FD7EAE-1A9F-4E41-9D78-55CB75D74046}" type="slidenum">
              <a:rPr lang="en-SI" smtClean="0"/>
              <a:t>‹#›</a:t>
            </a:fld>
            <a:endParaRPr lang="en-SI"/>
          </a:p>
        </p:txBody>
      </p:sp>
      <p:sp>
        <p:nvSpPr>
          <p:cNvPr id="12" name="Rectangle 11">
            <a:extLst>
              <a:ext uri="{FF2B5EF4-FFF2-40B4-BE49-F238E27FC236}">
                <a16:creationId xmlns:a16="http://schemas.microsoft.com/office/drawing/2014/main" id="{7F8BC98A-CABA-4002-9D79-216F3517632D}"/>
              </a:ext>
            </a:extLst>
          </p:cNvPr>
          <p:cNvSpPr/>
          <p:nvPr userDrawn="1"/>
        </p:nvSpPr>
        <p:spPr>
          <a:xfrm>
            <a:off x="0" y="1"/>
            <a:ext cx="11945077"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10" name="Rectangle 9">
            <a:extLst>
              <a:ext uri="{FF2B5EF4-FFF2-40B4-BE49-F238E27FC236}">
                <a16:creationId xmlns:a16="http://schemas.microsoft.com/office/drawing/2014/main" id="{CA4B71F8-5712-4B35-8787-B418CB861031}"/>
              </a:ext>
            </a:extLst>
          </p:cNvPr>
          <p:cNvSpPr/>
          <p:nvPr userDrawn="1"/>
        </p:nvSpPr>
        <p:spPr>
          <a:xfrm rot="1481539">
            <a:off x="9630762" y="-369376"/>
            <a:ext cx="1745178" cy="8089233"/>
          </a:xfrm>
          <a:prstGeom prst="rect">
            <a:avLst/>
          </a:prstGeom>
          <a:solidFill>
            <a:srgbClr val="4141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11" name="Rectangle 10">
            <a:extLst>
              <a:ext uri="{FF2B5EF4-FFF2-40B4-BE49-F238E27FC236}">
                <a16:creationId xmlns:a16="http://schemas.microsoft.com/office/drawing/2014/main" id="{BF86D753-AEE5-4FA4-8B56-14704C30EF1A}"/>
              </a:ext>
            </a:extLst>
          </p:cNvPr>
          <p:cNvSpPr/>
          <p:nvPr userDrawn="1"/>
        </p:nvSpPr>
        <p:spPr>
          <a:xfrm rot="1481539">
            <a:off x="10341614" y="111822"/>
            <a:ext cx="3062199" cy="7942375"/>
          </a:xfrm>
          <a:prstGeom prst="rect">
            <a:avLst/>
          </a:prstGeom>
          <a:solidFill>
            <a:srgbClr val="7F7F7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I"/>
          </a:p>
        </p:txBody>
      </p:sp>
    </p:spTree>
    <p:extLst>
      <p:ext uri="{BB962C8B-B14F-4D97-AF65-F5344CB8AC3E}">
        <p14:creationId xmlns:p14="http://schemas.microsoft.com/office/powerpoint/2010/main" val="292858378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svg"/><Relationship Id="rId21" Type="http://schemas.openxmlformats.org/officeDocument/2006/relationships/image" Target="../media/image20.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2.svg"/><Relationship Id="rId18" Type="http://schemas.openxmlformats.org/officeDocument/2006/relationships/image" Target="../media/image17.png"/><Relationship Id="rId3" Type="http://schemas.openxmlformats.org/officeDocument/2006/relationships/image" Target="../media/image2.svg"/><Relationship Id="rId21" Type="http://schemas.openxmlformats.org/officeDocument/2006/relationships/image" Target="../media/image20.svg"/><Relationship Id="rId7" Type="http://schemas.openxmlformats.org/officeDocument/2006/relationships/image" Target="../media/image6.svg"/><Relationship Id="rId12" Type="http://schemas.openxmlformats.org/officeDocument/2006/relationships/image" Target="../media/image2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24.svg"/><Relationship Id="rId23" Type="http://schemas.openxmlformats.org/officeDocument/2006/relationships/image" Target="../media/image26.sv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23.png"/><Relationship Id="rId22" Type="http://schemas.openxmlformats.org/officeDocument/2006/relationships/image" Target="../media/image25.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2.svg"/><Relationship Id="rId18" Type="http://schemas.openxmlformats.org/officeDocument/2006/relationships/image" Target="../media/image17.png"/><Relationship Id="rId3" Type="http://schemas.openxmlformats.org/officeDocument/2006/relationships/image" Target="../media/image2.svg"/><Relationship Id="rId21" Type="http://schemas.openxmlformats.org/officeDocument/2006/relationships/image" Target="../media/image20.svg"/><Relationship Id="rId7" Type="http://schemas.openxmlformats.org/officeDocument/2006/relationships/image" Target="../media/image6.svg"/><Relationship Id="rId12" Type="http://schemas.openxmlformats.org/officeDocument/2006/relationships/image" Target="../media/image21.png"/><Relationship Id="rId17" Type="http://schemas.openxmlformats.org/officeDocument/2006/relationships/image" Target="../media/image28.svg"/><Relationship Id="rId2" Type="http://schemas.openxmlformats.org/officeDocument/2006/relationships/image" Target="../media/image1.png"/><Relationship Id="rId16" Type="http://schemas.openxmlformats.org/officeDocument/2006/relationships/image" Target="../media/image27.pn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9.jp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2.svg"/><Relationship Id="rId18" Type="http://schemas.openxmlformats.org/officeDocument/2006/relationships/image" Target="../media/image30.png"/><Relationship Id="rId3" Type="http://schemas.openxmlformats.org/officeDocument/2006/relationships/image" Target="../media/image2.svg"/><Relationship Id="rId21" Type="http://schemas.openxmlformats.org/officeDocument/2006/relationships/image" Target="../media/image20.svg"/><Relationship Id="rId7" Type="http://schemas.openxmlformats.org/officeDocument/2006/relationships/image" Target="../media/image6.svg"/><Relationship Id="rId12" Type="http://schemas.openxmlformats.org/officeDocument/2006/relationships/image" Target="../media/image2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19" Type="http://schemas.openxmlformats.org/officeDocument/2006/relationships/image" Target="../media/image31.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2.svg"/><Relationship Id="rId18" Type="http://schemas.openxmlformats.org/officeDocument/2006/relationships/image" Target="../media/image17.png"/><Relationship Id="rId3" Type="http://schemas.openxmlformats.org/officeDocument/2006/relationships/image" Target="../media/image2.svg"/><Relationship Id="rId21" Type="http://schemas.openxmlformats.org/officeDocument/2006/relationships/image" Target="../media/image33.svg"/><Relationship Id="rId7" Type="http://schemas.openxmlformats.org/officeDocument/2006/relationships/image" Target="../media/image6.svg"/><Relationship Id="rId12" Type="http://schemas.openxmlformats.org/officeDocument/2006/relationships/image" Target="../media/image2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32.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2.svg"/><Relationship Id="rId18" Type="http://schemas.openxmlformats.org/officeDocument/2006/relationships/image" Target="../media/image17.png"/><Relationship Id="rId3" Type="http://schemas.openxmlformats.org/officeDocument/2006/relationships/image" Target="../media/image2.svg"/><Relationship Id="rId21" Type="http://schemas.openxmlformats.org/officeDocument/2006/relationships/image" Target="../media/image20.svg"/><Relationship Id="rId7" Type="http://schemas.openxmlformats.org/officeDocument/2006/relationships/image" Target="../media/image6.svg"/><Relationship Id="rId12" Type="http://schemas.openxmlformats.org/officeDocument/2006/relationships/image" Target="../media/image2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B7DD9-C003-41FB-93F1-B68F9BD563CA}"/>
              </a:ext>
            </a:extLst>
          </p:cNvPr>
          <p:cNvSpPr>
            <a:spLocks noGrp="1"/>
          </p:cNvSpPr>
          <p:nvPr>
            <p:ph type="ctrTitle"/>
          </p:nvPr>
        </p:nvSpPr>
        <p:spPr>
          <a:xfrm>
            <a:off x="251251" y="1395416"/>
            <a:ext cx="9721486" cy="1946494"/>
          </a:xfrm>
        </p:spPr>
        <p:txBody>
          <a:bodyPr>
            <a:normAutofit/>
          </a:bodyPr>
          <a:lstStyle/>
          <a:p>
            <a:pPr algn="r"/>
            <a:br>
              <a:rPr lang="en-US" sz="6600" i="1" dirty="0">
                <a:solidFill>
                  <a:srgbClr val="00B0F0"/>
                </a:solidFill>
                <a:latin typeface="Rockwell Nova Extra Bold" panose="02060903020205020403" pitchFamily="18" charset="0"/>
              </a:rPr>
            </a:br>
            <a:r>
              <a:rPr lang="en-US" sz="6600" i="1" dirty="0">
                <a:solidFill>
                  <a:srgbClr val="00B0F0"/>
                </a:solidFill>
                <a:effectLst>
                  <a:innerShdw blurRad="63500" dist="50800" dir="13500000">
                    <a:prstClr val="black">
                      <a:alpha val="50000"/>
                    </a:prstClr>
                  </a:innerShdw>
                </a:effectLst>
                <a:latin typeface="Rockwell Nova Extra Bold" panose="02060903020205020403" pitchFamily="18" charset="0"/>
              </a:rPr>
              <a:t>PRESENTATION</a:t>
            </a:r>
            <a:endParaRPr lang="en-SI" sz="6600" i="1" dirty="0">
              <a:solidFill>
                <a:srgbClr val="00B0F0"/>
              </a:solidFill>
              <a:effectLst>
                <a:innerShdw blurRad="63500" dist="50800" dir="13500000">
                  <a:prstClr val="black">
                    <a:alpha val="50000"/>
                  </a:prstClr>
                </a:innerShdw>
              </a:effectLst>
              <a:latin typeface="Rockwell Nova Extra Bold" panose="02060903020205020403" pitchFamily="18" charset="0"/>
            </a:endParaRPr>
          </a:p>
        </p:txBody>
      </p:sp>
      <p:sp>
        <p:nvSpPr>
          <p:cNvPr id="3" name="Subtitle 2">
            <a:extLst>
              <a:ext uri="{FF2B5EF4-FFF2-40B4-BE49-F238E27FC236}">
                <a16:creationId xmlns:a16="http://schemas.microsoft.com/office/drawing/2014/main" id="{E31B4699-A686-4CB9-9DF9-511874830E5B}"/>
              </a:ext>
            </a:extLst>
          </p:cNvPr>
          <p:cNvSpPr>
            <a:spLocks noGrp="1"/>
          </p:cNvSpPr>
          <p:nvPr>
            <p:ph type="subTitle" idx="1"/>
          </p:nvPr>
        </p:nvSpPr>
        <p:spPr>
          <a:xfrm>
            <a:off x="1589847" y="4821677"/>
            <a:ext cx="9144000" cy="944660"/>
          </a:xfrm>
        </p:spPr>
        <p:txBody>
          <a:bodyPr>
            <a:normAutofit/>
          </a:bodyPr>
          <a:lstStyle/>
          <a:p>
            <a:r>
              <a:rPr lang="en-US" sz="2000" i="1" dirty="0">
                <a:solidFill>
                  <a:srgbClr val="20B1FF"/>
                </a:solidFill>
                <a:latin typeface="Rockwell Nova Extra Bold" panose="02060903020205020403" pitchFamily="18" charset="0"/>
              </a:rPr>
              <a:t>Chris Godnič</a:t>
            </a:r>
          </a:p>
          <a:p>
            <a:r>
              <a:rPr lang="en-US" sz="1600" i="1" dirty="0" err="1">
                <a:solidFill>
                  <a:srgbClr val="20B1FF"/>
                </a:solidFill>
                <a:latin typeface="Rockwell Nova Extra Bold" panose="02060903020205020403" pitchFamily="18" charset="0"/>
              </a:rPr>
              <a:t>Januar</a:t>
            </a:r>
            <a:r>
              <a:rPr lang="en-US" sz="1600" i="1" dirty="0">
                <a:solidFill>
                  <a:srgbClr val="20B1FF"/>
                </a:solidFill>
                <a:latin typeface="Rockwell Nova Extra Bold" panose="02060903020205020403" pitchFamily="18" charset="0"/>
              </a:rPr>
              <a:t> 2022</a:t>
            </a:r>
            <a:endParaRPr lang="en-SI" sz="1600" i="1" dirty="0">
              <a:solidFill>
                <a:srgbClr val="20B1FF"/>
              </a:solidFill>
              <a:latin typeface="Rockwell Nova Extra Bold" panose="02060903020205020403" pitchFamily="18" charset="0"/>
            </a:endParaRPr>
          </a:p>
        </p:txBody>
      </p:sp>
      <p:sp>
        <p:nvSpPr>
          <p:cNvPr id="45" name="Oval 44">
            <a:extLst>
              <a:ext uri="{FF2B5EF4-FFF2-40B4-BE49-F238E27FC236}">
                <a16:creationId xmlns:a16="http://schemas.microsoft.com/office/drawing/2014/main" id="{75F5E301-E190-44DE-A869-4ED81718A6CE}"/>
              </a:ext>
            </a:extLst>
          </p:cNvPr>
          <p:cNvSpPr/>
          <p:nvPr/>
        </p:nvSpPr>
        <p:spPr>
          <a:xfrm>
            <a:off x="837081" y="387201"/>
            <a:ext cx="828000" cy="828000"/>
          </a:xfrm>
          <a:prstGeom prst="ellipse">
            <a:avLst/>
          </a:prstGeom>
          <a:solidFill>
            <a:schemeClr val="tx2"/>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SI"/>
          </a:p>
        </p:txBody>
      </p:sp>
      <p:sp>
        <p:nvSpPr>
          <p:cNvPr id="46" name="Oval 45">
            <a:extLst>
              <a:ext uri="{FF2B5EF4-FFF2-40B4-BE49-F238E27FC236}">
                <a16:creationId xmlns:a16="http://schemas.microsoft.com/office/drawing/2014/main" id="{E8936952-1221-4455-A44F-B349B84A6FF5}"/>
              </a:ext>
            </a:extLst>
          </p:cNvPr>
          <p:cNvSpPr/>
          <p:nvPr/>
        </p:nvSpPr>
        <p:spPr>
          <a:xfrm>
            <a:off x="-1158322" y="1666081"/>
            <a:ext cx="828000" cy="828000"/>
          </a:xfrm>
          <a:prstGeom prst="ellipse">
            <a:avLst/>
          </a:prstGeom>
          <a:solidFill>
            <a:schemeClr val="tx2"/>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SI"/>
          </a:p>
        </p:txBody>
      </p:sp>
      <p:sp>
        <p:nvSpPr>
          <p:cNvPr id="48" name="Oval 47">
            <a:extLst>
              <a:ext uri="{FF2B5EF4-FFF2-40B4-BE49-F238E27FC236}">
                <a16:creationId xmlns:a16="http://schemas.microsoft.com/office/drawing/2014/main" id="{9989F53E-4C6E-4A6D-907E-C98E45B1888B}"/>
              </a:ext>
            </a:extLst>
          </p:cNvPr>
          <p:cNvSpPr/>
          <p:nvPr/>
        </p:nvSpPr>
        <p:spPr>
          <a:xfrm>
            <a:off x="-1158322" y="4199300"/>
            <a:ext cx="828000" cy="828000"/>
          </a:xfrm>
          <a:prstGeom prst="ellipse">
            <a:avLst/>
          </a:prstGeom>
          <a:solidFill>
            <a:schemeClr val="tx2"/>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SI"/>
          </a:p>
        </p:txBody>
      </p:sp>
      <p:sp>
        <p:nvSpPr>
          <p:cNvPr id="49" name="Oval 48">
            <a:extLst>
              <a:ext uri="{FF2B5EF4-FFF2-40B4-BE49-F238E27FC236}">
                <a16:creationId xmlns:a16="http://schemas.microsoft.com/office/drawing/2014/main" id="{5B956550-7B9E-411C-A4A2-AC4C59215B09}"/>
              </a:ext>
            </a:extLst>
          </p:cNvPr>
          <p:cNvSpPr/>
          <p:nvPr/>
        </p:nvSpPr>
        <p:spPr>
          <a:xfrm>
            <a:off x="-1158089" y="5476240"/>
            <a:ext cx="828000" cy="828000"/>
          </a:xfrm>
          <a:prstGeom prst="ellipse">
            <a:avLst/>
          </a:prstGeom>
          <a:solidFill>
            <a:schemeClr val="tx2"/>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SI"/>
          </a:p>
        </p:txBody>
      </p:sp>
      <p:sp>
        <p:nvSpPr>
          <p:cNvPr id="47" name="Oval 46">
            <a:extLst>
              <a:ext uri="{FF2B5EF4-FFF2-40B4-BE49-F238E27FC236}">
                <a16:creationId xmlns:a16="http://schemas.microsoft.com/office/drawing/2014/main" id="{FD82CB8E-139D-4F9A-920D-0580AAD6E8BE}"/>
              </a:ext>
            </a:extLst>
          </p:cNvPr>
          <p:cNvSpPr/>
          <p:nvPr/>
        </p:nvSpPr>
        <p:spPr>
          <a:xfrm>
            <a:off x="-1158322" y="2927910"/>
            <a:ext cx="828000" cy="828000"/>
          </a:xfrm>
          <a:prstGeom prst="ellipse">
            <a:avLst/>
          </a:prstGeom>
          <a:solidFill>
            <a:schemeClr val="tx2"/>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SI"/>
          </a:p>
        </p:txBody>
      </p:sp>
      <p:pic>
        <p:nvPicPr>
          <p:cNvPr id="15" name="Graphic 14">
            <a:extLst>
              <a:ext uri="{FF2B5EF4-FFF2-40B4-BE49-F238E27FC236}">
                <a16:creationId xmlns:a16="http://schemas.microsoft.com/office/drawing/2014/main" id="{3040AB21-70DE-4422-ADBD-3D146737C7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0257" y="503912"/>
            <a:ext cx="612000" cy="612000"/>
          </a:xfrm>
          <a:prstGeom prst="rect">
            <a:avLst/>
          </a:prstGeom>
        </p:spPr>
      </p:pic>
      <p:pic>
        <p:nvPicPr>
          <p:cNvPr id="16" name="Graphic 15">
            <a:extLst>
              <a:ext uri="{FF2B5EF4-FFF2-40B4-BE49-F238E27FC236}">
                <a16:creationId xmlns:a16="http://schemas.microsoft.com/office/drawing/2014/main" id="{4A6D20DC-F8DC-4B91-AF66-C5A9F754613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2957" y="1781871"/>
            <a:ext cx="597270" cy="584775"/>
          </a:xfrm>
          <a:prstGeom prst="rect">
            <a:avLst/>
          </a:prstGeom>
        </p:spPr>
      </p:pic>
      <p:pic>
        <p:nvPicPr>
          <p:cNvPr id="17" name="Graphic 16">
            <a:extLst>
              <a:ext uri="{FF2B5EF4-FFF2-40B4-BE49-F238E27FC236}">
                <a16:creationId xmlns:a16="http://schemas.microsoft.com/office/drawing/2014/main" id="{62AA330F-F430-49BF-ACF4-7823343E1E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72105" y="3009080"/>
            <a:ext cx="499822" cy="626400"/>
          </a:xfrm>
          <a:prstGeom prst="rect">
            <a:avLst/>
          </a:prstGeom>
        </p:spPr>
      </p:pic>
      <p:pic>
        <p:nvPicPr>
          <p:cNvPr id="18" name="Graphic 17">
            <a:extLst>
              <a:ext uri="{FF2B5EF4-FFF2-40B4-BE49-F238E27FC236}">
                <a16:creationId xmlns:a16="http://schemas.microsoft.com/office/drawing/2014/main" id="{3FC556F8-AE9B-4BB4-9E79-9BF72B65462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90531" y="4313140"/>
            <a:ext cx="552209" cy="529200"/>
          </a:xfrm>
          <a:prstGeom prst="rect">
            <a:avLst/>
          </a:prstGeom>
        </p:spPr>
      </p:pic>
      <p:pic>
        <p:nvPicPr>
          <p:cNvPr id="19" name="Graphic 18">
            <a:extLst>
              <a:ext uri="{FF2B5EF4-FFF2-40B4-BE49-F238E27FC236}">
                <a16:creationId xmlns:a16="http://schemas.microsoft.com/office/drawing/2014/main" id="{4D4723F0-B407-433D-A6FD-EB9DAE33313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20019" y="5685040"/>
            <a:ext cx="751394" cy="410400"/>
          </a:xfrm>
          <a:prstGeom prst="rect">
            <a:avLst/>
          </a:prstGeom>
        </p:spPr>
      </p:pic>
      <p:sp>
        <p:nvSpPr>
          <p:cNvPr id="10" name="Freeform 52">
            <a:extLst>
              <a:ext uri="{FF2B5EF4-FFF2-40B4-BE49-F238E27FC236}">
                <a16:creationId xmlns:a16="http://schemas.microsoft.com/office/drawing/2014/main" id="{B773A395-1CDB-4AA8-A3CB-0DD3C9F1A4D4}"/>
              </a:ext>
            </a:extLst>
          </p:cNvPr>
          <p:cNvSpPr/>
          <p:nvPr/>
        </p:nvSpPr>
        <p:spPr>
          <a:xfrm>
            <a:off x="-10242" y="-11169818"/>
            <a:ext cx="1280242" cy="23926799"/>
          </a:xfrm>
          <a:custGeom>
            <a:avLst/>
            <a:gdLst>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7" fmla="*/ 1280160 w 1280160"/>
              <a:gd name="connsiteY7" fmla="*/ 0 h 23926799"/>
              <a:gd name="connsiteX0" fmla="*/ 1280160 w 1280182"/>
              <a:gd name="connsiteY0" fmla="*/ 0 h 23926799"/>
              <a:gd name="connsiteX1" fmla="*/ 1280160 w 1280182"/>
              <a:gd name="connsiteY1" fmla="*/ 11137327 h 23926799"/>
              <a:gd name="connsiteX2" fmla="*/ 659246 w 1280182"/>
              <a:gd name="connsiteY2" fmla="*/ 11963399 h 23926799"/>
              <a:gd name="connsiteX3" fmla="*/ 1280160 w 1280182"/>
              <a:gd name="connsiteY3" fmla="*/ 12789472 h 23926799"/>
              <a:gd name="connsiteX4" fmla="*/ 1280160 w 1280182"/>
              <a:gd name="connsiteY4" fmla="*/ 23926799 h 23926799"/>
              <a:gd name="connsiteX5" fmla="*/ 0 w 1280182"/>
              <a:gd name="connsiteY5" fmla="*/ 23926799 h 23926799"/>
              <a:gd name="connsiteX6" fmla="*/ 0 w 1280182"/>
              <a:gd name="connsiteY6" fmla="*/ 0 h 23926799"/>
              <a:gd name="connsiteX7" fmla="*/ 1280160 w 1280182"/>
              <a:gd name="connsiteY7" fmla="*/ 0 h 23926799"/>
              <a:gd name="connsiteX0" fmla="*/ 1280160 w 1280231"/>
              <a:gd name="connsiteY0" fmla="*/ 0 h 23926799"/>
              <a:gd name="connsiteX1" fmla="*/ 1280160 w 1280231"/>
              <a:gd name="connsiteY1" fmla="*/ 11137327 h 23926799"/>
              <a:gd name="connsiteX2" fmla="*/ 659246 w 1280231"/>
              <a:gd name="connsiteY2" fmla="*/ 11963399 h 23926799"/>
              <a:gd name="connsiteX3" fmla="*/ 1280160 w 1280231"/>
              <a:gd name="connsiteY3" fmla="*/ 12789472 h 23926799"/>
              <a:gd name="connsiteX4" fmla="*/ 1280160 w 1280231"/>
              <a:gd name="connsiteY4" fmla="*/ 23926799 h 23926799"/>
              <a:gd name="connsiteX5" fmla="*/ 0 w 1280231"/>
              <a:gd name="connsiteY5" fmla="*/ 23926799 h 23926799"/>
              <a:gd name="connsiteX6" fmla="*/ 0 w 1280231"/>
              <a:gd name="connsiteY6" fmla="*/ 0 h 23926799"/>
              <a:gd name="connsiteX7" fmla="*/ 1280160 w 128023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2"/>
              <a:gd name="connsiteY0" fmla="*/ 0 h 23926799"/>
              <a:gd name="connsiteX1" fmla="*/ 1280160 w 1280242"/>
              <a:gd name="connsiteY1" fmla="*/ 11137327 h 23926799"/>
              <a:gd name="connsiteX2" fmla="*/ 742373 w 1280242"/>
              <a:gd name="connsiteY2" fmla="*/ 11966863 h 23926799"/>
              <a:gd name="connsiteX3" fmla="*/ 1280160 w 1280242"/>
              <a:gd name="connsiteY3" fmla="*/ 12789472 h 23926799"/>
              <a:gd name="connsiteX4" fmla="*/ 1280160 w 1280242"/>
              <a:gd name="connsiteY4" fmla="*/ 23926799 h 23926799"/>
              <a:gd name="connsiteX5" fmla="*/ 0 w 1280242"/>
              <a:gd name="connsiteY5" fmla="*/ 23926799 h 23926799"/>
              <a:gd name="connsiteX6" fmla="*/ 0 w 1280242"/>
              <a:gd name="connsiteY6" fmla="*/ 0 h 23926799"/>
              <a:gd name="connsiteX7" fmla="*/ 1280160 w 1280242"/>
              <a:gd name="connsiteY7" fmla="*/ 0 h 2392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0242" h="23926799">
                <a:moveTo>
                  <a:pt x="1280160" y="0"/>
                </a:moveTo>
                <a:lnTo>
                  <a:pt x="1280160" y="11137327"/>
                </a:lnTo>
                <a:cubicBezTo>
                  <a:pt x="1287934" y="11540842"/>
                  <a:pt x="743219" y="11525247"/>
                  <a:pt x="742373" y="11966863"/>
                </a:cubicBezTo>
                <a:cubicBezTo>
                  <a:pt x="741527" y="12408479"/>
                  <a:pt x="1284472" y="12396353"/>
                  <a:pt x="1280160" y="12789472"/>
                </a:cubicBezTo>
                <a:lnTo>
                  <a:pt x="1280160" y="23926799"/>
                </a:lnTo>
                <a:lnTo>
                  <a:pt x="0" y="23926799"/>
                </a:lnTo>
                <a:lnTo>
                  <a:pt x="0" y="0"/>
                </a:lnTo>
                <a:lnTo>
                  <a:pt x="1280160" y="0"/>
                </a:lnTo>
                <a:close/>
              </a:path>
            </a:pathLst>
          </a:custGeom>
          <a:solidFill>
            <a:schemeClr val="tx1">
              <a:lumMod val="75000"/>
            </a:schemeClr>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endParaRPr lang="en-LT"/>
          </a:p>
        </p:txBody>
      </p:sp>
      <p:pic>
        <p:nvPicPr>
          <p:cNvPr id="44" name="Graphic 43">
            <a:extLst>
              <a:ext uri="{FF2B5EF4-FFF2-40B4-BE49-F238E27FC236}">
                <a16:creationId xmlns:a16="http://schemas.microsoft.com/office/drawing/2014/main" id="{200BAC39-119E-45AB-8A1C-A7529950449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28643" y="503912"/>
            <a:ext cx="612000" cy="612000"/>
          </a:xfrm>
          <a:prstGeom prst="rect">
            <a:avLst/>
          </a:prstGeom>
        </p:spPr>
      </p:pic>
      <p:pic>
        <p:nvPicPr>
          <p:cNvPr id="39" name="Graphic 38">
            <a:extLst>
              <a:ext uri="{FF2B5EF4-FFF2-40B4-BE49-F238E27FC236}">
                <a16:creationId xmlns:a16="http://schemas.microsoft.com/office/drawing/2014/main" id="{C7D1C13C-D941-4F32-B6B4-BB11007A517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28643" y="1783446"/>
            <a:ext cx="595662" cy="583200"/>
          </a:xfrm>
          <a:prstGeom prst="rect">
            <a:avLst/>
          </a:prstGeom>
        </p:spPr>
      </p:pic>
      <p:pic>
        <p:nvPicPr>
          <p:cNvPr id="40" name="Graphic 39">
            <a:extLst>
              <a:ext uri="{FF2B5EF4-FFF2-40B4-BE49-F238E27FC236}">
                <a16:creationId xmlns:a16="http://schemas.microsoft.com/office/drawing/2014/main" id="{642BFE72-A70E-4644-8B7A-0C5082D5500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01934" y="3009132"/>
            <a:ext cx="499880" cy="626474"/>
          </a:xfrm>
          <a:prstGeom prst="rect">
            <a:avLst/>
          </a:prstGeom>
        </p:spPr>
      </p:pic>
      <p:pic>
        <p:nvPicPr>
          <p:cNvPr id="41" name="Graphic 40">
            <a:extLst>
              <a:ext uri="{FF2B5EF4-FFF2-40B4-BE49-F238E27FC236}">
                <a16:creationId xmlns:a16="http://schemas.microsoft.com/office/drawing/2014/main" id="{7F5D9AEE-5D0F-437C-97C7-45C2EC0C6280}"/>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381110" y="4313715"/>
            <a:ext cx="550656" cy="527712"/>
          </a:xfrm>
          <a:prstGeom prst="rect">
            <a:avLst/>
          </a:prstGeom>
        </p:spPr>
      </p:pic>
      <p:pic>
        <p:nvPicPr>
          <p:cNvPr id="42" name="Graphic 41">
            <a:extLst>
              <a:ext uri="{FF2B5EF4-FFF2-40B4-BE49-F238E27FC236}">
                <a16:creationId xmlns:a16="http://schemas.microsoft.com/office/drawing/2014/main" id="{AB84705C-E89F-439A-A0CB-ECDDFDFF0B5E}"/>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251251" y="5679369"/>
            <a:ext cx="754234" cy="411951"/>
          </a:xfrm>
          <a:prstGeom prst="rect">
            <a:avLst/>
          </a:prstGeom>
        </p:spPr>
      </p:pic>
      <p:sp>
        <p:nvSpPr>
          <p:cNvPr id="52" name="TextBox 51">
            <a:extLst>
              <a:ext uri="{FF2B5EF4-FFF2-40B4-BE49-F238E27FC236}">
                <a16:creationId xmlns:a16="http://schemas.microsoft.com/office/drawing/2014/main" id="{DBFFAA88-9716-49E1-837C-C24FD92DE8EC}"/>
              </a:ext>
            </a:extLst>
          </p:cNvPr>
          <p:cNvSpPr txBox="1"/>
          <p:nvPr/>
        </p:nvSpPr>
        <p:spPr>
          <a:xfrm>
            <a:off x="6924964" y="1317721"/>
            <a:ext cx="6250329" cy="1107996"/>
          </a:xfrm>
          <a:prstGeom prst="rect">
            <a:avLst/>
          </a:prstGeom>
          <a:noFill/>
        </p:spPr>
        <p:txBody>
          <a:bodyPr wrap="square" rtlCol="0">
            <a:spAutoFit/>
          </a:bodyPr>
          <a:lstStyle/>
          <a:p>
            <a:r>
              <a:rPr lang="en-US" sz="6600" i="1" dirty="0">
                <a:solidFill>
                  <a:srgbClr val="00B0F0"/>
                </a:solidFill>
                <a:effectLst>
                  <a:innerShdw blurRad="63500" dist="50800" dir="13500000">
                    <a:prstClr val="black">
                      <a:alpha val="50000"/>
                    </a:prstClr>
                  </a:innerShdw>
                </a:effectLst>
                <a:latin typeface="Rockwell Nova Extra Bold" panose="02060903020205020403" pitchFamily="18" charset="0"/>
              </a:rPr>
              <a:t>FINAL</a:t>
            </a:r>
            <a:endParaRPr lang="en-SI" sz="6600" dirty="0">
              <a:effectLst>
                <a:innerShdw blurRad="63500" dist="50800" dir="13500000">
                  <a:prstClr val="black">
                    <a:alpha val="50000"/>
                  </a:prstClr>
                </a:innerShdw>
              </a:effectLst>
            </a:endParaRPr>
          </a:p>
        </p:txBody>
      </p:sp>
    </p:spTree>
    <p:extLst>
      <p:ext uri="{BB962C8B-B14F-4D97-AF65-F5344CB8AC3E}">
        <p14:creationId xmlns:p14="http://schemas.microsoft.com/office/powerpoint/2010/main" val="34982748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Oval 44">
            <a:extLst>
              <a:ext uri="{FF2B5EF4-FFF2-40B4-BE49-F238E27FC236}">
                <a16:creationId xmlns:a16="http://schemas.microsoft.com/office/drawing/2014/main" id="{75F5E301-E190-44DE-A869-4ED81718A6CE}"/>
              </a:ext>
            </a:extLst>
          </p:cNvPr>
          <p:cNvSpPr/>
          <p:nvPr/>
        </p:nvSpPr>
        <p:spPr>
          <a:xfrm>
            <a:off x="-1197459" y="387201"/>
            <a:ext cx="828000" cy="828000"/>
          </a:xfrm>
          <a:prstGeom prst="ellipse">
            <a:avLst/>
          </a:prstGeom>
          <a:solidFill>
            <a:schemeClr val="tx2"/>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SI">
              <a:solidFill>
                <a:schemeClr val="tx1">
                  <a:lumMod val="65000"/>
                </a:schemeClr>
              </a:solidFill>
            </a:endParaRPr>
          </a:p>
        </p:txBody>
      </p:sp>
      <p:sp>
        <p:nvSpPr>
          <p:cNvPr id="46" name="Oval 45">
            <a:extLst>
              <a:ext uri="{FF2B5EF4-FFF2-40B4-BE49-F238E27FC236}">
                <a16:creationId xmlns:a16="http://schemas.microsoft.com/office/drawing/2014/main" id="{E8936952-1221-4455-A44F-B349B84A6FF5}"/>
              </a:ext>
            </a:extLst>
          </p:cNvPr>
          <p:cNvSpPr/>
          <p:nvPr/>
        </p:nvSpPr>
        <p:spPr>
          <a:xfrm>
            <a:off x="845738" y="1666081"/>
            <a:ext cx="828000" cy="828000"/>
          </a:xfrm>
          <a:prstGeom prst="ellipse">
            <a:avLst/>
          </a:prstGeom>
          <a:solidFill>
            <a:schemeClr val="tx2"/>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SI">
              <a:solidFill>
                <a:schemeClr val="tx1">
                  <a:lumMod val="65000"/>
                </a:schemeClr>
              </a:solidFill>
            </a:endParaRPr>
          </a:p>
        </p:txBody>
      </p:sp>
      <p:sp>
        <p:nvSpPr>
          <p:cNvPr id="48" name="Oval 47">
            <a:extLst>
              <a:ext uri="{FF2B5EF4-FFF2-40B4-BE49-F238E27FC236}">
                <a16:creationId xmlns:a16="http://schemas.microsoft.com/office/drawing/2014/main" id="{9989F53E-4C6E-4A6D-907E-C98E45B1888B}"/>
              </a:ext>
            </a:extLst>
          </p:cNvPr>
          <p:cNvSpPr/>
          <p:nvPr/>
        </p:nvSpPr>
        <p:spPr>
          <a:xfrm>
            <a:off x="-1158322" y="4199300"/>
            <a:ext cx="828000" cy="828000"/>
          </a:xfrm>
          <a:prstGeom prst="ellipse">
            <a:avLst/>
          </a:prstGeom>
          <a:solidFill>
            <a:schemeClr val="tx2"/>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SI">
              <a:solidFill>
                <a:schemeClr val="tx1">
                  <a:lumMod val="65000"/>
                </a:schemeClr>
              </a:solidFill>
            </a:endParaRPr>
          </a:p>
        </p:txBody>
      </p:sp>
      <p:sp>
        <p:nvSpPr>
          <p:cNvPr id="49" name="Oval 48">
            <a:extLst>
              <a:ext uri="{FF2B5EF4-FFF2-40B4-BE49-F238E27FC236}">
                <a16:creationId xmlns:a16="http://schemas.microsoft.com/office/drawing/2014/main" id="{5B956550-7B9E-411C-A4A2-AC4C59215B09}"/>
              </a:ext>
            </a:extLst>
          </p:cNvPr>
          <p:cNvSpPr/>
          <p:nvPr/>
        </p:nvSpPr>
        <p:spPr>
          <a:xfrm>
            <a:off x="-1158089" y="5476240"/>
            <a:ext cx="828000" cy="828000"/>
          </a:xfrm>
          <a:prstGeom prst="ellipse">
            <a:avLst/>
          </a:prstGeom>
          <a:solidFill>
            <a:schemeClr val="tx2"/>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SI">
              <a:solidFill>
                <a:schemeClr val="tx1">
                  <a:lumMod val="65000"/>
                </a:schemeClr>
              </a:solidFill>
            </a:endParaRPr>
          </a:p>
        </p:txBody>
      </p:sp>
      <p:sp>
        <p:nvSpPr>
          <p:cNvPr id="47" name="Oval 46">
            <a:extLst>
              <a:ext uri="{FF2B5EF4-FFF2-40B4-BE49-F238E27FC236}">
                <a16:creationId xmlns:a16="http://schemas.microsoft.com/office/drawing/2014/main" id="{FD82CB8E-139D-4F9A-920D-0580AAD6E8BE}"/>
              </a:ext>
            </a:extLst>
          </p:cNvPr>
          <p:cNvSpPr/>
          <p:nvPr/>
        </p:nvSpPr>
        <p:spPr>
          <a:xfrm>
            <a:off x="-1158322" y="2927910"/>
            <a:ext cx="828000" cy="828000"/>
          </a:xfrm>
          <a:prstGeom prst="ellipse">
            <a:avLst/>
          </a:prstGeom>
          <a:solidFill>
            <a:schemeClr val="tx2"/>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SI">
              <a:solidFill>
                <a:schemeClr val="tx1">
                  <a:lumMod val="65000"/>
                </a:schemeClr>
              </a:solidFill>
            </a:endParaRPr>
          </a:p>
        </p:txBody>
      </p:sp>
      <p:pic>
        <p:nvPicPr>
          <p:cNvPr id="15" name="Graphic 14">
            <a:extLst>
              <a:ext uri="{FF2B5EF4-FFF2-40B4-BE49-F238E27FC236}">
                <a16:creationId xmlns:a16="http://schemas.microsoft.com/office/drawing/2014/main" id="{3040AB21-70DE-4422-ADBD-3D146737C7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4283" y="503912"/>
            <a:ext cx="612000" cy="612000"/>
          </a:xfrm>
          <a:prstGeom prst="rect">
            <a:avLst/>
          </a:prstGeom>
        </p:spPr>
      </p:pic>
      <p:pic>
        <p:nvPicPr>
          <p:cNvPr id="16" name="Graphic 15">
            <a:extLst>
              <a:ext uri="{FF2B5EF4-FFF2-40B4-BE49-F238E27FC236}">
                <a16:creationId xmlns:a16="http://schemas.microsoft.com/office/drawing/2014/main" id="{4A6D20DC-F8DC-4B91-AF66-C5A9F754613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1103" y="1781871"/>
            <a:ext cx="597270" cy="584775"/>
          </a:xfrm>
          <a:prstGeom prst="rect">
            <a:avLst/>
          </a:prstGeom>
        </p:spPr>
      </p:pic>
      <p:pic>
        <p:nvPicPr>
          <p:cNvPr id="17" name="Graphic 16">
            <a:extLst>
              <a:ext uri="{FF2B5EF4-FFF2-40B4-BE49-F238E27FC236}">
                <a16:creationId xmlns:a16="http://schemas.microsoft.com/office/drawing/2014/main" id="{62AA330F-F430-49BF-ACF4-7823343E1E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72105" y="3009080"/>
            <a:ext cx="499822" cy="626400"/>
          </a:xfrm>
          <a:prstGeom prst="rect">
            <a:avLst/>
          </a:prstGeom>
        </p:spPr>
      </p:pic>
      <p:pic>
        <p:nvPicPr>
          <p:cNvPr id="18" name="Graphic 17">
            <a:extLst>
              <a:ext uri="{FF2B5EF4-FFF2-40B4-BE49-F238E27FC236}">
                <a16:creationId xmlns:a16="http://schemas.microsoft.com/office/drawing/2014/main" id="{3FC556F8-AE9B-4BB4-9E79-9BF72B65462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90531" y="4313140"/>
            <a:ext cx="552209" cy="529200"/>
          </a:xfrm>
          <a:prstGeom prst="rect">
            <a:avLst/>
          </a:prstGeom>
        </p:spPr>
      </p:pic>
      <p:pic>
        <p:nvPicPr>
          <p:cNvPr id="19" name="Graphic 18">
            <a:extLst>
              <a:ext uri="{FF2B5EF4-FFF2-40B4-BE49-F238E27FC236}">
                <a16:creationId xmlns:a16="http://schemas.microsoft.com/office/drawing/2014/main" id="{4D4723F0-B407-433D-A6FD-EB9DAE33313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20019" y="5685040"/>
            <a:ext cx="751394" cy="410400"/>
          </a:xfrm>
          <a:prstGeom prst="rect">
            <a:avLst/>
          </a:prstGeom>
        </p:spPr>
      </p:pic>
      <p:sp>
        <p:nvSpPr>
          <p:cNvPr id="10" name="Freeform 52">
            <a:extLst>
              <a:ext uri="{FF2B5EF4-FFF2-40B4-BE49-F238E27FC236}">
                <a16:creationId xmlns:a16="http://schemas.microsoft.com/office/drawing/2014/main" id="{B773A395-1CDB-4AA8-A3CB-0DD3C9F1A4D4}"/>
              </a:ext>
            </a:extLst>
          </p:cNvPr>
          <p:cNvSpPr/>
          <p:nvPr/>
        </p:nvSpPr>
        <p:spPr>
          <a:xfrm>
            <a:off x="-10242" y="-9889658"/>
            <a:ext cx="1280242" cy="23926799"/>
          </a:xfrm>
          <a:custGeom>
            <a:avLst/>
            <a:gdLst>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7" fmla="*/ 1280160 w 1280160"/>
              <a:gd name="connsiteY7" fmla="*/ 0 h 23926799"/>
              <a:gd name="connsiteX0" fmla="*/ 1280160 w 1280182"/>
              <a:gd name="connsiteY0" fmla="*/ 0 h 23926799"/>
              <a:gd name="connsiteX1" fmla="*/ 1280160 w 1280182"/>
              <a:gd name="connsiteY1" fmla="*/ 11137327 h 23926799"/>
              <a:gd name="connsiteX2" fmla="*/ 659246 w 1280182"/>
              <a:gd name="connsiteY2" fmla="*/ 11963399 h 23926799"/>
              <a:gd name="connsiteX3" fmla="*/ 1280160 w 1280182"/>
              <a:gd name="connsiteY3" fmla="*/ 12789472 h 23926799"/>
              <a:gd name="connsiteX4" fmla="*/ 1280160 w 1280182"/>
              <a:gd name="connsiteY4" fmla="*/ 23926799 h 23926799"/>
              <a:gd name="connsiteX5" fmla="*/ 0 w 1280182"/>
              <a:gd name="connsiteY5" fmla="*/ 23926799 h 23926799"/>
              <a:gd name="connsiteX6" fmla="*/ 0 w 1280182"/>
              <a:gd name="connsiteY6" fmla="*/ 0 h 23926799"/>
              <a:gd name="connsiteX7" fmla="*/ 1280160 w 1280182"/>
              <a:gd name="connsiteY7" fmla="*/ 0 h 23926799"/>
              <a:gd name="connsiteX0" fmla="*/ 1280160 w 1280231"/>
              <a:gd name="connsiteY0" fmla="*/ 0 h 23926799"/>
              <a:gd name="connsiteX1" fmla="*/ 1280160 w 1280231"/>
              <a:gd name="connsiteY1" fmla="*/ 11137327 h 23926799"/>
              <a:gd name="connsiteX2" fmla="*/ 659246 w 1280231"/>
              <a:gd name="connsiteY2" fmla="*/ 11963399 h 23926799"/>
              <a:gd name="connsiteX3" fmla="*/ 1280160 w 1280231"/>
              <a:gd name="connsiteY3" fmla="*/ 12789472 h 23926799"/>
              <a:gd name="connsiteX4" fmla="*/ 1280160 w 1280231"/>
              <a:gd name="connsiteY4" fmla="*/ 23926799 h 23926799"/>
              <a:gd name="connsiteX5" fmla="*/ 0 w 1280231"/>
              <a:gd name="connsiteY5" fmla="*/ 23926799 h 23926799"/>
              <a:gd name="connsiteX6" fmla="*/ 0 w 1280231"/>
              <a:gd name="connsiteY6" fmla="*/ 0 h 23926799"/>
              <a:gd name="connsiteX7" fmla="*/ 1280160 w 128023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2"/>
              <a:gd name="connsiteY0" fmla="*/ 0 h 23926799"/>
              <a:gd name="connsiteX1" fmla="*/ 1280160 w 1280242"/>
              <a:gd name="connsiteY1" fmla="*/ 11137327 h 23926799"/>
              <a:gd name="connsiteX2" fmla="*/ 742373 w 1280242"/>
              <a:gd name="connsiteY2" fmla="*/ 11966863 h 23926799"/>
              <a:gd name="connsiteX3" fmla="*/ 1280160 w 1280242"/>
              <a:gd name="connsiteY3" fmla="*/ 12789472 h 23926799"/>
              <a:gd name="connsiteX4" fmla="*/ 1280160 w 1280242"/>
              <a:gd name="connsiteY4" fmla="*/ 23926799 h 23926799"/>
              <a:gd name="connsiteX5" fmla="*/ 0 w 1280242"/>
              <a:gd name="connsiteY5" fmla="*/ 23926799 h 23926799"/>
              <a:gd name="connsiteX6" fmla="*/ 0 w 1280242"/>
              <a:gd name="connsiteY6" fmla="*/ 0 h 23926799"/>
              <a:gd name="connsiteX7" fmla="*/ 1280160 w 1280242"/>
              <a:gd name="connsiteY7" fmla="*/ 0 h 2392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0242" h="23926799">
                <a:moveTo>
                  <a:pt x="1280160" y="0"/>
                </a:moveTo>
                <a:lnTo>
                  <a:pt x="1280160" y="11137327"/>
                </a:lnTo>
                <a:cubicBezTo>
                  <a:pt x="1287934" y="11540842"/>
                  <a:pt x="743219" y="11525247"/>
                  <a:pt x="742373" y="11966863"/>
                </a:cubicBezTo>
                <a:cubicBezTo>
                  <a:pt x="741527" y="12408479"/>
                  <a:pt x="1284472" y="12396353"/>
                  <a:pt x="1280160" y="12789472"/>
                </a:cubicBezTo>
                <a:lnTo>
                  <a:pt x="1280160" y="23926799"/>
                </a:lnTo>
                <a:lnTo>
                  <a:pt x="0" y="23926799"/>
                </a:lnTo>
                <a:lnTo>
                  <a:pt x="0" y="0"/>
                </a:lnTo>
                <a:lnTo>
                  <a:pt x="1280160" y="0"/>
                </a:lnTo>
                <a:close/>
              </a:path>
            </a:pathLst>
          </a:custGeom>
          <a:solidFill>
            <a:schemeClr val="tx1">
              <a:lumMod val="75000"/>
            </a:schemeClr>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endParaRPr lang="en-LT"/>
          </a:p>
        </p:txBody>
      </p:sp>
      <p:pic>
        <p:nvPicPr>
          <p:cNvPr id="44" name="Graphic 43">
            <a:extLst>
              <a:ext uri="{FF2B5EF4-FFF2-40B4-BE49-F238E27FC236}">
                <a16:creationId xmlns:a16="http://schemas.microsoft.com/office/drawing/2014/main" id="{200BAC39-119E-45AB-8A1C-A7529950449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28643" y="503912"/>
            <a:ext cx="612000" cy="612000"/>
          </a:xfrm>
          <a:prstGeom prst="rect">
            <a:avLst/>
          </a:prstGeom>
        </p:spPr>
      </p:pic>
      <p:pic>
        <p:nvPicPr>
          <p:cNvPr id="39" name="Graphic 38">
            <a:extLst>
              <a:ext uri="{FF2B5EF4-FFF2-40B4-BE49-F238E27FC236}">
                <a16:creationId xmlns:a16="http://schemas.microsoft.com/office/drawing/2014/main" id="{C7D1C13C-D941-4F32-B6B4-BB11007A517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28643" y="1783446"/>
            <a:ext cx="595662" cy="583200"/>
          </a:xfrm>
          <a:prstGeom prst="rect">
            <a:avLst/>
          </a:prstGeom>
        </p:spPr>
      </p:pic>
      <p:pic>
        <p:nvPicPr>
          <p:cNvPr id="40" name="Graphic 39">
            <a:extLst>
              <a:ext uri="{FF2B5EF4-FFF2-40B4-BE49-F238E27FC236}">
                <a16:creationId xmlns:a16="http://schemas.microsoft.com/office/drawing/2014/main" id="{642BFE72-A70E-4644-8B7A-0C5082D5500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01934" y="3009132"/>
            <a:ext cx="499880" cy="626474"/>
          </a:xfrm>
          <a:prstGeom prst="rect">
            <a:avLst/>
          </a:prstGeom>
        </p:spPr>
      </p:pic>
      <p:pic>
        <p:nvPicPr>
          <p:cNvPr id="41" name="Graphic 40">
            <a:extLst>
              <a:ext uri="{FF2B5EF4-FFF2-40B4-BE49-F238E27FC236}">
                <a16:creationId xmlns:a16="http://schemas.microsoft.com/office/drawing/2014/main" id="{7F5D9AEE-5D0F-437C-97C7-45C2EC0C6280}"/>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381110" y="4313715"/>
            <a:ext cx="550656" cy="527712"/>
          </a:xfrm>
          <a:prstGeom prst="rect">
            <a:avLst/>
          </a:prstGeom>
        </p:spPr>
      </p:pic>
      <p:pic>
        <p:nvPicPr>
          <p:cNvPr id="42" name="Graphic 41">
            <a:extLst>
              <a:ext uri="{FF2B5EF4-FFF2-40B4-BE49-F238E27FC236}">
                <a16:creationId xmlns:a16="http://schemas.microsoft.com/office/drawing/2014/main" id="{AB84705C-E89F-439A-A0CB-ECDDFDFF0B5E}"/>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251251" y="5679369"/>
            <a:ext cx="754234" cy="411951"/>
          </a:xfrm>
          <a:prstGeom prst="rect">
            <a:avLst/>
          </a:prstGeom>
        </p:spPr>
      </p:pic>
      <p:pic>
        <p:nvPicPr>
          <p:cNvPr id="7" name="Graphic 6">
            <a:extLst>
              <a:ext uri="{FF2B5EF4-FFF2-40B4-BE49-F238E27FC236}">
                <a16:creationId xmlns:a16="http://schemas.microsoft.com/office/drawing/2014/main" id="{FB30B673-6D9A-43A9-9C8D-2F5DFD6CB11E}"/>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2783640" y="972286"/>
            <a:ext cx="7900660" cy="2523822"/>
          </a:xfrm>
          <a:prstGeom prst="rect">
            <a:avLst/>
          </a:prstGeom>
        </p:spPr>
      </p:pic>
      <p:sp>
        <p:nvSpPr>
          <p:cNvPr id="24" name="Rectangle 23">
            <a:extLst>
              <a:ext uri="{FF2B5EF4-FFF2-40B4-BE49-F238E27FC236}">
                <a16:creationId xmlns:a16="http://schemas.microsoft.com/office/drawing/2014/main" id="{3FE35FA0-E17C-4455-81CB-F25138BC9799}"/>
              </a:ext>
            </a:extLst>
          </p:cNvPr>
          <p:cNvSpPr/>
          <p:nvPr/>
        </p:nvSpPr>
        <p:spPr>
          <a:xfrm>
            <a:off x="1733867" y="5476240"/>
            <a:ext cx="1114425" cy="890879"/>
          </a:xfrm>
          <a:prstGeom prst="rect">
            <a:avLst/>
          </a:prstGeom>
          <a:solidFill>
            <a:srgbClr val="23AF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dirty="0">
              <a:ln w="0"/>
              <a:solidFill>
                <a:schemeClr val="tx1"/>
              </a:solidFill>
              <a:effectLst>
                <a:outerShdw blurRad="38100" dist="19050" dir="2700000" algn="tl" rotWithShape="0">
                  <a:schemeClr val="dk1">
                    <a:alpha val="40000"/>
                  </a:schemeClr>
                </a:outerShdw>
              </a:effectLst>
            </a:endParaRPr>
          </a:p>
        </p:txBody>
      </p:sp>
      <p:sp>
        <p:nvSpPr>
          <p:cNvPr id="25" name="Rectangle 24">
            <a:extLst>
              <a:ext uri="{FF2B5EF4-FFF2-40B4-BE49-F238E27FC236}">
                <a16:creationId xmlns:a16="http://schemas.microsoft.com/office/drawing/2014/main" id="{EE68C706-D3B2-4699-89FB-7FED56949151}"/>
              </a:ext>
            </a:extLst>
          </p:cNvPr>
          <p:cNvSpPr/>
          <p:nvPr/>
        </p:nvSpPr>
        <p:spPr>
          <a:xfrm>
            <a:off x="4358839" y="5482948"/>
            <a:ext cx="1114425" cy="8908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dirty="0">
              <a:ln w="0"/>
              <a:solidFill>
                <a:schemeClr val="tx1"/>
              </a:solidFill>
              <a:effectLst>
                <a:outerShdw blurRad="38100" dist="19050" dir="2700000" algn="tl" rotWithShape="0">
                  <a:schemeClr val="dk1">
                    <a:alpha val="40000"/>
                  </a:schemeClr>
                </a:outerShdw>
              </a:effectLst>
            </a:endParaRPr>
          </a:p>
        </p:txBody>
      </p:sp>
      <p:sp>
        <p:nvSpPr>
          <p:cNvPr id="26" name="Rectangle 25">
            <a:extLst>
              <a:ext uri="{FF2B5EF4-FFF2-40B4-BE49-F238E27FC236}">
                <a16:creationId xmlns:a16="http://schemas.microsoft.com/office/drawing/2014/main" id="{D93BCD1E-14C8-4C4E-9C2D-017CE8B31EEE}"/>
              </a:ext>
            </a:extLst>
          </p:cNvPr>
          <p:cNvSpPr/>
          <p:nvPr/>
        </p:nvSpPr>
        <p:spPr>
          <a:xfrm>
            <a:off x="3038144" y="5476240"/>
            <a:ext cx="1114425" cy="890879"/>
          </a:xfrm>
          <a:prstGeom prst="rect">
            <a:avLst/>
          </a:prstGeom>
          <a:solidFill>
            <a:srgbClr val="0D2E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dirty="0">
              <a:ln w="0"/>
              <a:solidFill>
                <a:schemeClr val="tx1"/>
              </a:solidFill>
              <a:effectLst>
                <a:outerShdw blurRad="38100" dist="19050" dir="2700000" algn="tl" rotWithShape="0">
                  <a:schemeClr val="dk1">
                    <a:alpha val="40000"/>
                  </a:schemeClr>
                </a:outerShdw>
              </a:effectLst>
            </a:endParaRPr>
          </a:p>
        </p:txBody>
      </p:sp>
      <p:sp>
        <p:nvSpPr>
          <p:cNvPr id="28" name="TextBox 27">
            <a:extLst>
              <a:ext uri="{FF2B5EF4-FFF2-40B4-BE49-F238E27FC236}">
                <a16:creationId xmlns:a16="http://schemas.microsoft.com/office/drawing/2014/main" id="{416D6698-F3D3-4225-920C-24404E9924E1}"/>
              </a:ext>
            </a:extLst>
          </p:cNvPr>
          <p:cNvSpPr txBox="1"/>
          <p:nvPr/>
        </p:nvSpPr>
        <p:spPr>
          <a:xfrm>
            <a:off x="1741882" y="6373827"/>
            <a:ext cx="1106410" cy="369332"/>
          </a:xfrm>
          <a:prstGeom prst="rect">
            <a:avLst/>
          </a:prstGeom>
          <a:noFill/>
        </p:spPr>
        <p:txBody>
          <a:bodyPr wrap="square" rtlCol="0">
            <a:spAutoFit/>
          </a:bodyPr>
          <a:lstStyle/>
          <a:p>
            <a:pPr algn="ctr"/>
            <a:r>
              <a:rPr lang="en-US" dirty="0">
                <a:ln w="0"/>
                <a:solidFill>
                  <a:schemeClr val="tx1"/>
                </a:solidFill>
                <a:effectLst>
                  <a:outerShdw blurRad="38100" dist="19050" dir="2700000" algn="tl" rotWithShape="0">
                    <a:schemeClr val="dk1">
                      <a:alpha val="40000"/>
                    </a:schemeClr>
                  </a:outerShdw>
                </a:effectLst>
              </a:rPr>
              <a:t>#20b1ff</a:t>
            </a:r>
            <a:endParaRPr lang="en-SI" dirty="0">
              <a:ln w="0"/>
              <a:solidFill>
                <a:schemeClr val="tx1"/>
              </a:solidFill>
              <a:effectLst>
                <a:outerShdw blurRad="38100" dist="19050" dir="2700000" algn="tl" rotWithShape="0">
                  <a:schemeClr val="dk1">
                    <a:alpha val="40000"/>
                  </a:schemeClr>
                </a:outerShdw>
              </a:effectLst>
            </a:endParaRPr>
          </a:p>
        </p:txBody>
      </p:sp>
      <p:sp>
        <p:nvSpPr>
          <p:cNvPr id="29" name="TextBox 28">
            <a:extLst>
              <a:ext uri="{FF2B5EF4-FFF2-40B4-BE49-F238E27FC236}">
                <a16:creationId xmlns:a16="http://schemas.microsoft.com/office/drawing/2014/main" id="{A50796F0-2045-4FEE-8177-6CCF6F3E4A41}"/>
              </a:ext>
            </a:extLst>
          </p:cNvPr>
          <p:cNvSpPr txBox="1"/>
          <p:nvPr/>
        </p:nvSpPr>
        <p:spPr>
          <a:xfrm>
            <a:off x="3038144" y="6373826"/>
            <a:ext cx="1114425" cy="369332"/>
          </a:xfrm>
          <a:prstGeom prst="rect">
            <a:avLst/>
          </a:prstGeom>
          <a:noFill/>
        </p:spPr>
        <p:txBody>
          <a:bodyPr wrap="square" rtlCol="0">
            <a:spAutoFit/>
          </a:bodyPr>
          <a:lstStyle/>
          <a:p>
            <a:pPr algn="ctr"/>
            <a:r>
              <a:rPr lang="en-US" dirty="0">
                <a:ln w="0"/>
                <a:solidFill>
                  <a:schemeClr val="tx1"/>
                </a:solidFill>
                <a:effectLst>
                  <a:outerShdw blurRad="38100" dist="19050" dir="2700000" algn="tl" rotWithShape="0">
                    <a:schemeClr val="dk1">
                      <a:alpha val="40000"/>
                    </a:schemeClr>
                  </a:outerShdw>
                </a:effectLst>
              </a:rPr>
              <a:t>#0000d4</a:t>
            </a:r>
            <a:endParaRPr lang="en-SI" dirty="0">
              <a:ln w="0"/>
              <a:solidFill>
                <a:schemeClr val="tx1"/>
              </a:solidFill>
              <a:effectLst>
                <a:outerShdw blurRad="38100" dist="19050" dir="2700000" algn="tl" rotWithShape="0">
                  <a:schemeClr val="dk1">
                    <a:alpha val="40000"/>
                  </a:schemeClr>
                </a:outerShdw>
              </a:effectLst>
            </a:endParaRPr>
          </a:p>
        </p:txBody>
      </p:sp>
      <p:sp>
        <p:nvSpPr>
          <p:cNvPr id="30" name="TextBox 29">
            <a:extLst>
              <a:ext uri="{FF2B5EF4-FFF2-40B4-BE49-F238E27FC236}">
                <a16:creationId xmlns:a16="http://schemas.microsoft.com/office/drawing/2014/main" id="{E3961C53-5838-4A88-B564-48BD4C1CD081}"/>
              </a:ext>
            </a:extLst>
          </p:cNvPr>
          <p:cNvSpPr txBox="1"/>
          <p:nvPr/>
        </p:nvSpPr>
        <p:spPr>
          <a:xfrm>
            <a:off x="4342421" y="6375003"/>
            <a:ext cx="1114425" cy="369332"/>
          </a:xfrm>
          <a:prstGeom prst="rect">
            <a:avLst/>
          </a:prstGeom>
          <a:noFill/>
        </p:spPr>
        <p:txBody>
          <a:bodyPr wrap="square" rtlCol="0">
            <a:spAutoFit/>
          </a:bodyPr>
          <a:lstStyle/>
          <a:p>
            <a:pPr algn="ctr"/>
            <a:r>
              <a:rPr lang="en-US" dirty="0">
                <a:ln w="0"/>
                <a:solidFill>
                  <a:schemeClr val="tx1"/>
                </a:solidFill>
                <a:effectLst>
                  <a:outerShdw blurRad="38100" dist="19050" dir="2700000" algn="tl" rotWithShape="0">
                    <a:schemeClr val="dk1">
                      <a:alpha val="40000"/>
                    </a:schemeClr>
                  </a:outerShdw>
                </a:effectLst>
              </a:rPr>
              <a:t>#000000</a:t>
            </a:r>
            <a:endParaRPr lang="en-SI" dirty="0">
              <a:ln w="0"/>
              <a:solidFill>
                <a:schemeClr val="tx1"/>
              </a:solidFill>
              <a:effectLst>
                <a:outerShdw blurRad="38100" dist="19050" dir="2700000" algn="tl" rotWithShape="0">
                  <a:schemeClr val="dk1">
                    <a:alpha val="40000"/>
                  </a:schemeClr>
                </a:outerShdw>
              </a:effectLst>
            </a:endParaRPr>
          </a:p>
        </p:txBody>
      </p:sp>
      <p:sp>
        <p:nvSpPr>
          <p:cNvPr id="35" name="TextBox 34">
            <a:extLst>
              <a:ext uri="{FF2B5EF4-FFF2-40B4-BE49-F238E27FC236}">
                <a16:creationId xmlns:a16="http://schemas.microsoft.com/office/drawing/2014/main" id="{D2B76E10-1338-4FB2-BE1E-D19931834792}"/>
              </a:ext>
            </a:extLst>
          </p:cNvPr>
          <p:cNvSpPr txBox="1"/>
          <p:nvPr/>
        </p:nvSpPr>
        <p:spPr>
          <a:xfrm>
            <a:off x="1673738" y="4288636"/>
            <a:ext cx="8061960" cy="1477328"/>
          </a:xfrm>
          <a:prstGeom prst="rect">
            <a:avLst/>
          </a:prstGeom>
          <a:noFill/>
        </p:spPr>
        <p:txBody>
          <a:bodyPr wrap="square">
            <a:spAutoFit/>
          </a:bodyPr>
          <a:lstStyle/>
          <a:p>
            <a:pPr algn="l"/>
            <a:r>
              <a:rPr lang="en-US" dirty="0">
                <a:ln w="0">
                  <a:solidFill>
                    <a:srgbClr val="0D2EAE"/>
                  </a:solidFill>
                </a:ln>
                <a:solidFill>
                  <a:srgbClr val="23AFFB"/>
                </a:solidFill>
                <a:effectLst>
                  <a:outerShdw blurRad="38100" dist="19050" dir="2700000" algn="tl" rotWithShape="0">
                    <a:schemeClr val="dk1">
                      <a:alpha val="40000"/>
                    </a:schemeClr>
                  </a:outerShdw>
                </a:effectLst>
                <a:latin typeface="Bauhaus 93" panose="04030905020B02020C02" pitchFamily="82" charset="0"/>
              </a:rPr>
              <a:t>Font:</a:t>
            </a:r>
          </a:p>
          <a:p>
            <a:pPr algn="l"/>
            <a:r>
              <a:rPr lang="en-US" dirty="0">
                <a:ln w="0">
                  <a:solidFill>
                    <a:srgbClr val="0D2EAE"/>
                  </a:solidFill>
                </a:ln>
                <a:solidFill>
                  <a:srgbClr val="23AFFB"/>
                </a:solidFill>
                <a:effectLst>
                  <a:outerShdw blurRad="38100" dist="19050" dir="2700000" algn="tl" rotWithShape="0">
                    <a:schemeClr val="dk1">
                      <a:alpha val="40000"/>
                    </a:schemeClr>
                  </a:outerShdw>
                </a:effectLst>
                <a:latin typeface="Bauhaus 93" panose="04030905020B02020C02" pitchFamily="82" charset="0"/>
              </a:rPr>
              <a:t>Custom made</a:t>
            </a:r>
          </a:p>
          <a:p>
            <a:pPr algn="l"/>
            <a:endParaRPr lang="en-US" dirty="0">
              <a:ln w="0">
                <a:solidFill>
                  <a:srgbClr val="0D2EAE"/>
                </a:solidFill>
              </a:ln>
              <a:solidFill>
                <a:srgbClr val="23AFFB"/>
              </a:solidFill>
              <a:effectLst>
                <a:outerShdw blurRad="38100" dist="19050" dir="2700000" algn="tl" rotWithShape="0">
                  <a:schemeClr val="dk1">
                    <a:alpha val="40000"/>
                  </a:schemeClr>
                </a:outerShdw>
              </a:effectLst>
              <a:latin typeface="Bauhaus 93" panose="04030905020B02020C02" pitchFamily="82" charset="0"/>
            </a:endParaRPr>
          </a:p>
          <a:p>
            <a:pPr algn="l"/>
            <a:r>
              <a:rPr lang="en-US" dirty="0">
                <a:ln w="0">
                  <a:solidFill>
                    <a:srgbClr val="0D2EAE"/>
                  </a:solidFill>
                </a:ln>
                <a:solidFill>
                  <a:srgbClr val="23AFFB"/>
                </a:solidFill>
                <a:effectLst>
                  <a:outerShdw blurRad="38100" dist="19050" dir="2700000" algn="tl" rotWithShape="0">
                    <a:schemeClr val="dk1">
                      <a:alpha val="40000"/>
                    </a:schemeClr>
                  </a:outerShdw>
                </a:effectLst>
                <a:latin typeface="Bauhaus 93" panose="04030905020B02020C02" pitchFamily="82" charset="0"/>
              </a:rPr>
              <a:t>Colors:</a:t>
            </a:r>
          </a:p>
          <a:p>
            <a:pPr algn="l"/>
            <a:endParaRPr lang="en-US" dirty="0">
              <a:ln w="0">
                <a:solidFill>
                  <a:srgbClr val="0D2EAE"/>
                </a:solidFill>
              </a:ln>
              <a:solidFill>
                <a:srgbClr val="23AFFB"/>
              </a:solidFill>
              <a:effectLst>
                <a:outerShdw blurRad="38100" dist="19050" dir="2700000" algn="tl" rotWithShape="0">
                  <a:schemeClr val="dk1">
                    <a:alpha val="40000"/>
                  </a:schemeClr>
                </a:outerShdw>
              </a:effectLst>
              <a:latin typeface="Bauhaus 93" panose="04030905020B02020C02" pitchFamily="82" charset="0"/>
            </a:endParaRPr>
          </a:p>
        </p:txBody>
      </p:sp>
      <p:sp>
        <p:nvSpPr>
          <p:cNvPr id="27" name="TextBox 26">
            <a:extLst>
              <a:ext uri="{FF2B5EF4-FFF2-40B4-BE49-F238E27FC236}">
                <a16:creationId xmlns:a16="http://schemas.microsoft.com/office/drawing/2014/main" id="{441A4E9C-6B9F-48F8-B9C5-F61CFD91A43B}"/>
              </a:ext>
            </a:extLst>
          </p:cNvPr>
          <p:cNvSpPr txBox="1"/>
          <p:nvPr/>
        </p:nvSpPr>
        <p:spPr>
          <a:xfrm>
            <a:off x="5896532" y="3973169"/>
            <a:ext cx="6044217" cy="2585323"/>
          </a:xfrm>
          <a:prstGeom prst="rect">
            <a:avLst/>
          </a:prstGeom>
          <a:noFill/>
        </p:spPr>
        <p:txBody>
          <a:bodyPr wrap="square">
            <a:spAutoFit/>
          </a:bodyPr>
          <a:lstStyle/>
          <a:p>
            <a:pPr algn="just"/>
            <a:r>
              <a:rPr lang="en-US" dirty="0">
                <a:ln w="0">
                  <a:solidFill>
                    <a:srgbClr val="0D2EAE"/>
                  </a:solidFill>
                </a:ln>
                <a:solidFill>
                  <a:srgbClr val="23AFFB"/>
                </a:solidFill>
                <a:effectLst>
                  <a:outerShdw blurRad="38100" dist="19050" dir="2700000" algn="tl" rotWithShape="0">
                    <a:schemeClr val="dk1">
                      <a:alpha val="40000"/>
                    </a:schemeClr>
                  </a:outerShdw>
                </a:effectLst>
                <a:latin typeface="Bauhaus 93" panose="04030905020B02020C02" pitchFamily="82" charset="0"/>
              </a:rPr>
              <a:t>Logo present the truck because it present the application that connect costumer-transporter. It is going to left because we (as company) want bright future. I chose the blue color because it is peaceful, trustworthy and we also I want to present company as loyal to costumers. The truck is made with that type of lines because it look like wind when you are driving (like lines in wind tunnel). I made the company logo font by myself. It have a lot of curves like the wheels of truck.</a:t>
            </a:r>
          </a:p>
        </p:txBody>
      </p:sp>
    </p:spTree>
    <p:extLst>
      <p:ext uri="{BB962C8B-B14F-4D97-AF65-F5344CB8AC3E}">
        <p14:creationId xmlns:p14="http://schemas.microsoft.com/office/powerpoint/2010/main" val="3780318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Oval 44">
            <a:extLst>
              <a:ext uri="{FF2B5EF4-FFF2-40B4-BE49-F238E27FC236}">
                <a16:creationId xmlns:a16="http://schemas.microsoft.com/office/drawing/2014/main" id="{75F5E301-E190-44DE-A869-4ED81718A6CE}"/>
              </a:ext>
            </a:extLst>
          </p:cNvPr>
          <p:cNvSpPr/>
          <p:nvPr/>
        </p:nvSpPr>
        <p:spPr>
          <a:xfrm>
            <a:off x="-1197459" y="387201"/>
            <a:ext cx="828000" cy="828000"/>
          </a:xfrm>
          <a:prstGeom prst="ellipse">
            <a:avLst/>
          </a:prstGeom>
          <a:solidFill>
            <a:schemeClr val="tx2"/>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SI"/>
          </a:p>
        </p:txBody>
      </p:sp>
      <p:sp>
        <p:nvSpPr>
          <p:cNvPr id="46" name="Oval 45">
            <a:extLst>
              <a:ext uri="{FF2B5EF4-FFF2-40B4-BE49-F238E27FC236}">
                <a16:creationId xmlns:a16="http://schemas.microsoft.com/office/drawing/2014/main" id="{E8936952-1221-4455-A44F-B349B84A6FF5}"/>
              </a:ext>
            </a:extLst>
          </p:cNvPr>
          <p:cNvSpPr/>
          <p:nvPr/>
        </p:nvSpPr>
        <p:spPr>
          <a:xfrm>
            <a:off x="-1158322" y="1666081"/>
            <a:ext cx="828000" cy="828000"/>
          </a:xfrm>
          <a:prstGeom prst="ellipse">
            <a:avLst/>
          </a:prstGeom>
          <a:solidFill>
            <a:schemeClr val="tx2"/>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SI"/>
          </a:p>
        </p:txBody>
      </p:sp>
      <p:sp>
        <p:nvSpPr>
          <p:cNvPr id="48" name="Oval 47">
            <a:extLst>
              <a:ext uri="{FF2B5EF4-FFF2-40B4-BE49-F238E27FC236}">
                <a16:creationId xmlns:a16="http://schemas.microsoft.com/office/drawing/2014/main" id="{9989F53E-4C6E-4A6D-907E-C98E45B1888B}"/>
              </a:ext>
            </a:extLst>
          </p:cNvPr>
          <p:cNvSpPr/>
          <p:nvPr/>
        </p:nvSpPr>
        <p:spPr>
          <a:xfrm>
            <a:off x="-1158322" y="4199300"/>
            <a:ext cx="828000" cy="828000"/>
          </a:xfrm>
          <a:prstGeom prst="ellipse">
            <a:avLst/>
          </a:prstGeom>
          <a:solidFill>
            <a:schemeClr val="tx2"/>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SI"/>
          </a:p>
        </p:txBody>
      </p:sp>
      <p:sp>
        <p:nvSpPr>
          <p:cNvPr id="49" name="Oval 48">
            <a:extLst>
              <a:ext uri="{FF2B5EF4-FFF2-40B4-BE49-F238E27FC236}">
                <a16:creationId xmlns:a16="http://schemas.microsoft.com/office/drawing/2014/main" id="{5B956550-7B9E-411C-A4A2-AC4C59215B09}"/>
              </a:ext>
            </a:extLst>
          </p:cNvPr>
          <p:cNvSpPr/>
          <p:nvPr/>
        </p:nvSpPr>
        <p:spPr>
          <a:xfrm>
            <a:off x="-1158089" y="5476240"/>
            <a:ext cx="828000" cy="828000"/>
          </a:xfrm>
          <a:prstGeom prst="ellipse">
            <a:avLst/>
          </a:prstGeom>
          <a:solidFill>
            <a:schemeClr val="tx2"/>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SI"/>
          </a:p>
        </p:txBody>
      </p:sp>
      <p:sp>
        <p:nvSpPr>
          <p:cNvPr id="47" name="Oval 46">
            <a:extLst>
              <a:ext uri="{FF2B5EF4-FFF2-40B4-BE49-F238E27FC236}">
                <a16:creationId xmlns:a16="http://schemas.microsoft.com/office/drawing/2014/main" id="{FD82CB8E-139D-4F9A-920D-0580AAD6E8BE}"/>
              </a:ext>
            </a:extLst>
          </p:cNvPr>
          <p:cNvSpPr/>
          <p:nvPr/>
        </p:nvSpPr>
        <p:spPr>
          <a:xfrm>
            <a:off x="830498" y="2927910"/>
            <a:ext cx="828000" cy="828000"/>
          </a:xfrm>
          <a:prstGeom prst="ellipse">
            <a:avLst/>
          </a:prstGeom>
          <a:solidFill>
            <a:schemeClr val="tx2"/>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SI"/>
          </a:p>
        </p:txBody>
      </p:sp>
      <p:pic>
        <p:nvPicPr>
          <p:cNvPr id="15" name="Graphic 14">
            <a:extLst>
              <a:ext uri="{FF2B5EF4-FFF2-40B4-BE49-F238E27FC236}">
                <a16:creationId xmlns:a16="http://schemas.microsoft.com/office/drawing/2014/main" id="{3040AB21-70DE-4422-ADBD-3D146737C7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4283" y="503912"/>
            <a:ext cx="612000" cy="612000"/>
          </a:xfrm>
          <a:prstGeom prst="rect">
            <a:avLst/>
          </a:prstGeom>
        </p:spPr>
      </p:pic>
      <p:pic>
        <p:nvPicPr>
          <p:cNvPr id="16" name="Graphic 15">
            <a:extLst>
              <a:ext uri="{FF2B5EF4-FFF2-40B4-BE49-F238E27FC236}">
                <a16:creationId xmlns:a16="http://schemas.microsoft.com/office/drawing/2014/main" id="{4A6D20DC-F8DC-4B91-AF66-C5A9F754613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2957" y="1781871"/>
            <a:ext cx="597270" cy="584775"/>
          </a:xfrm>
          <a:prstGeom prst="rect">
            <a:avLst/>
          </a:prstGeom>
        </p:spPr>
      </p:pic>
      <p:pic>
        <p:nvPicPr>
          <p:cNvPr id="17" name="Graphic 16">
            <a:extLst>
              <a:ext uri="{FF2B5EF4-FFF2-40B4-BE49-F238E27FC236}">
                <a16:creationId xmlns:a16="http://schemas.microsoft.com/office/drawing/2014/main" id="{62AA330F-F430-49BF-ACF4-7823343E1E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16715" y="3009080"/>
            <a:ext cx="499822" cy="626400"/>
          </a:xfrm>
          <a:prstGeom prst="rect">
            <a:avLst/>
          </a:prstGeom>
        </p:spPr>
      </p:pic>
      <p:pic>
        <p:nvPicPr>
          <p:cNvPr id="18" name="Graphic 17">
            <a:extLst>
              <a:ext uri="{FF2B5EF4-FFF2-40B4-BE49-F238E27FC236}">
                <a16:creationId xmlns:a16="http://schemas.microsoft.com/office/drawing/2014/main" id="{3FC556F8-AE9B-4BB4-9E79-9BF72B65462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90531" y="4313140"/>
            <a:ext cx="552209" cy="529200"/>
          </a:xfrm>
          <a:prstGeom prst="rect">
            <a:avLst/>
          </a:prstGeom>
        </p:spPr>
      </p:pic>
      <p:pic>
        <p:nvPicPr>
          <p:cNvPr id="19" name="Graphic 18">
            <a:extLst>
              <a:ext uri="{FF2B5EF4-FFF2-40B4-BE49-F238E27FC236}">
                <a16:creationId xmlns:a16="http://schemas.microsoft.com/office/drawing/2014/main" id="{4D4723F0-B407-433D-A6FD-EB9DAE33313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20019" y="5685040"/>
            <a:ext cx="751394" cy="410400"/>
          </a:xfrm>
          <a:prstGeom prst="rect">
            <a:avLst/>
          </a:prstGeom>
        </p:spPr>
      </p:pic>
      <p:sp>
        <p:nvSpPr>
          <p:cNvPr id="10" name="Freeform 52">
            <a:extLst>
              <a:ext uri="{FF2B5EF4-FFF2-40B4-BE49-F238E27FC236}">
                <a16:creationId xmlns:a16="http://schemas.microsoft.com/office/drawing/2014/main" id="{B773A395-1CDB-4AA8-A3CB-0DD3C9F1A4D4}"/>
              </a:ext>
            </a:extLst>
          </p:cNvPr>
          <p:cNvSpPr/>
          <p:nvPr/>
        </p:nvSpPr>
        <p:spPr>
          <a:xfrm>
            <a:off x="-10242" y="-8624738"/>
            <a:ext cx="1280242" cy="23926799"/>
          </a:xfrm>
          <a:custGeom>
            <a:avLst/>
            <a:gdLst>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7" fmla="*/ 1280160 w 1280160"/>
              <a:gd name="connsiteY7" fmla="*/ 0 h 23926799"/>
              <a:gd name="connsiteX0" fmla="*/ 1280160 w 1280182"/>
              <a:gd name="connsiteY0" fmla="*/ 0 h 23926799"/>
              <a:gd name="connsiteX1" fmla="*/ 1280160 w 1280182"/>
              <a:gd name="connsiteY1" fmla="*/ 11137327 h 23926799"/>
              <a:gd name="connsiteX2" fmla="*/ 659246 w 1280182"/>
              <a:gd name="connsiteY2" fmla="*/ 11963399 h 23926799"/>
              <a:gd name="connsiteX3" fmla="*/ 1280160 w 1280182"/>
              <a:gd name="connsiteY3" fmla="*/ 12789472 h 23926799"/>
              <a:gd name="connsiteX4" fmla="*/ 1280160 w 1280182"/>
              <a:gd name="connsiteY4" fmla="*/ 23926799 h 23926799"/>
              <a:gd name="connsiteX5" fmla="*/ 0 w 1280182"/>
              <a:gd name="connsiteY5" fmla="*/ 23926799 h 23926799"/>
              <a:gd name="connsiteX6" fmla="*/ 0 w 1280182"/>
              <a:gd name="connsiteY6" fmla="*/ 0 h 23926799"/>
              <a:gd name="connsiteX7" fmla="*/ 1280160 w 1280182"/>
              <a:gd name="connsiteY7" fmla="*/ 0 h 23926799"/>
              <a:gd name="connsiteX0" fmla="*/ 1280160 w 1280231"/>
              <a:gd name="connsiteY0" fmla="*/ 0 h 23926799"/>
              <a:gd name="connsiteX1" fmla="*/ 1280160 w 1280231"/>
              <a:gd name="connsiteY1" fmla="*/ 11137327 h 23926799"/>
              <a:gd name="connsiteX2" fmla="*/ 659246 w 1280231"/>
              <a:gd name="connsiteY2" fmla="*/ 11963399 h 23926799"/>
              <a:gd name="connsiteX3" fmla="*/ 1280160 w 1280231"/>
              <a:gd name="connsiteY3" fmla="*/ 12789472 h 23926799"/>
              <a:gd name="connsiteX4" fmla="*/ 1280160 w 1280231"/>
              <a:gd name="connsiteY4" fmla="*/ 23926799 h 23926799"/>
              <a:gd name="connsiteX5" fmla="*/ 0 w 1280231"/>
              <a:gd name="connsiteY5" fmla="*/ 23926799 h 23926799"/>
              <a:gd name="connsiteX6" fmla="*/ 0 w 1280231"/>
              <a:gd name="connsiteY6" fmla="*/ 0 h 23926799"/>
              <a:gd name="connsiteX7" fmla="*/ 1280160 w 128023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2"/>
              <a:gd name="connsiteY0" fmla="*/ 0 h 23926799"/>
              <a:gd name="connsiteX1" fmla="*/ 1280160 w 1280242"/>
              <a:gd name="connsiteY1" fmla="*/ 11137327 h 23926799"/>
              <a:gd name="connsiteX2" fmla="*/ 742373 w 1280242"/>
              <a:gd name="connsiteY2" fmla="*/ 11966863 h 23926799"/>
              <a:gd name="connsiteX3" fmla="*/ 1280160 w 1280242"/>
              <a:gd name="connsiteY3" fmla="*/ 12789472 h 23926799"/>
              <a:gd name="connsiteX4" fmla="*/ 1280160 w 1280242"/>
              <a:gd name="connsiteY4" fmla="*/ 23926799 h 23926799"/>
              <a:gd name="connsiteX5" fmla="*/ 0 w 1280242"/>
              <a:gd name="connsiteY5" fmla="*/ 23926799 h 23926799"/>
              <a:gd name="connsiteX6" fmla="*/ 0 w 1280242"/>
              <a:gd name="connsiteY6" fmla="*/ 0 h 23926799"/>
              <a:gd name="connsiteX7" fmla="*/ 1280160 w 1280242"/>
              <a:gd name="connsiteY7" fmla="*/ 0 h 2392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0242" h="23926799">
                <a:moveTo>
                  <a:pt x="1280160" y="0"/>
                </a:moveTo>
                <a:lnTo>
                  <a:pt x="1280160" y="11137327"/>
                </a:lnTo>
                <a:cubicBezTo>
                  <a:pt x="1287934" y="11540842"/>
                  <a:pt x="743219" y="11525247"/>
                  <a:pt x="742373" y="11966863"/>
                </a:cubicBezTo>
                <a:cubicBezTo>
                  <a:pt x="741527" y="12408479"/>
                  <a:pt x="1284472" y="12396353"/>
                  <a:pt x="1280160" y="12789472"/>
                </a:cubicBezTo>
                <a:lnTo>
                  <a:pt x="1280160" y="23926799"/>
                </a:lnTo>
                <a:lnTo>
                  <a:pt x="0" y="23926799"/>
                </a:lnTo>
                <a:lnTo>
                  <a:pt x="0" y="0"/>
                </a:lnTo>
                <a:lnTo>
                  <a:pt x="1280160" y="0"/>
                </a:lnTo>
                <a:close/>
              </a:path>
            </a:pathLst>
          </a:custGeom>
          <a:solidFill>
            <a:schemeClr val="tx1">
              <a:lumMod val="75000"/>
            </a:schemeClr>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endParaRPr lang="en-LT"/>
          </a:p>
        </p:txBody>
      </p:sp>
      <p:pic>
        <p:nvPicPr>
          <p:cNvPr id="44" name="Graphic 43">
            <a:extLst>
              <a:ext uri="{FF2B5EF4-FFF2-40B4-BE49-F238E27FC236}">
                <a16:creationId xmlns:a16="http://schemas.microsoft.com/office/drawing/2014/main" id="{200BAC39-119E-45AB-8A1C-A7529950449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28643" y="503912"/>
            <a:ext cx="612000" cy="612000"/>
          </a:xfrm>
          <a:prstGeom prst="rect">
            <a:avLst/>
          </a:prstGeom>
        </p:spPr>
      </p:pic>
      <p:pic>
        <p:nvPicPr>
          <p:cNvPr id="39" name="Graphic 38">
            <a:extLst>
              <a:ext uri="{FF2B5EF4-FFF2-40B4-BE49-F238E27FC236}">
                <a16:creationId xmlns:a16="http://schemas.microsoft.com/office/drawing/2014/main" id="{C7D1C13C-D941-4F32-B6B4-BB11007A517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28643" y="1783446"/>
            <a:ext cx="595662" cy="583200"/>
          </a:xfrm>
          <a:prstGeom prst="rect">
            <a:avLst/>
          </a:prstGeom>
        </p:spPr>
      </p:pic>
      <p:pic>
        <p:nvPicPr>
          <p:cNvPr id="40" name="Graphic 39">
            <a:extLst>
              <a:ext uri="{FF2B5EF4-FFF2-40B4-BE49-F238E27FC236}">
                <a16:creationId xmlns:a16="http://schemas.microsoft.com/office/drawing/2014/main" id="{642BFE72-A70E-4644-8B7A-0C5082D5500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01934" y="3009132"/>
            <a:ext cx="499880" cy="626474"/>
          </a:xfrm>
          <a:prstGeom prst="rect">
            <a:avLst/>
          </a:prstGeom>
        </p:spPr>
      </p:pic>
      <p:pic>
        <p:nvPicPr>
          <p:cNvPr id="41" name="Graphic 40">
            <a:extLst>
              <a:ext uri="{FF2B5EF4-FFF2-40B4-BE49-F238E27FC236}">
                <a16:creationId xmlns:a16="http://schemas.microsoft.com/office/drawing/2014/main" id="{7F5D9AEE-5D0F-437C-97C7-45C2EC0C6280}"/>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381110" y="4313715"/>
            <a:ext cx="550656" cy="527712"/>
          </a:xfrm>
          <a:prstGeom prst="rect">
            <a:avLst/>
          </a:prstGeom>
        </p:spPr>
      </p:pic>
      <p:pic>
        <p:nvPicPr>
          <p:cNvPr id="42" name="Graphic 41">
            <a:extLst>
              <a:ext uri="{FF2B5EF4-FFF2-40B4-BE49-F238E27FC236}">
                <a16:creationId xmlns:a16="http://schemas.microsoft.com/office/drawing/2014/main" id="{AB84705C-E89F-439A-A0CB-ECDDFDFF0B5E}"/>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251251" y="5679369"/>
            <a:ext cx="754234" cy="411951"/>
          </a:xfrm>
          <a:prstGeom prst="rect">
            <a:avLst/>
          </a:prstGeom>
        </p:spPr>
      </p:pic>
      <p:pic>
        <p:nvPicPr>
          <p:cNvPr id="5" name="Picture 4" descr="Text&#10;&#10;Description automatically generated">
            <a:extLst>
              <a:ext uri="{FF2B5EF4-FFF2-40B4-BE49-F238E27FC236}">
                <a16:creationId xmlns:a16="http://schemas.microsoft.com/office/drawing/2014/main" id="{0ABA7566-647E-45BB-AD99-BB3E5D37EF30}"/>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000193" y="314037"/>
            <a:ext cx="4398689" cy="6222622"/>
          </a:xfrm>
          <a:prstGeom prst="rect">
            <a:avLst/>
          </a:prstGeom>
        </p:spPr>
      </p:pic>
      <p:sp>
        <p:nvSpPr>
          <p:cNvPr id="22" name="Rectangle 21">
            <a:extLst>
              <a:ext uri="{FF2B5EF4-FFF2-40B4-BE49-F238E27FC236}">
                <a16:creationId xmlns:a16="http://schemas.microsoft.com/office/drawing/2014/main" id="{C990FF3B-ADBA-41B4-81D9-B93EA866CCDE}"/>
              </a:ext>
            </a:extLst>
          </p:cNvPr>
          <p:cNvSpPr/>
          <p:nvPr/>
        </p:nvSpPr>
        <p:spPr>
          <a:xfrm>
            <a:off x="7449540" y="658242"/>
            <a:ext cx="1114425" cy="890879"/>
          </a:xfrm>
          <a:prstGeom prst="rect">
            <a:avLst/>
          </a:prstGeom>
          <a:solidFill>
            <a:srgbClr val="20B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dirty="0">
              <a:ln w="0"/>
              <a:solidFill>
                <a:schemeClr val="tx1"/>
              </a:solidFill>
              <a:effectLst>
                <a:outerShdw blurRad="38100" dist="19050" dir="2700000" algn="tl" rotWithShape="0">
                  <a:schemeClr val="dk1">
                    <a:alpha val="40000"/>
                  </a:schemeClr>
                </a:outerShdw>
              </a:effectLst>
            </a:endParaRPr>
          </a:p>
        </p:txBody>
      </p:sp>
      <p:sp>
        <p:nvSpPr>
          <p:cNvPr id="23" name="Rectangle 22">
            <a:extLst>
              <a:ext uri="{FF2B5EF4-FFF2-40B4-BE49-F238E27FC236}">
                <a16:creationId xmlns:a16="http://schemas.microsoft.com/office/drawing/2014/main" id="{FAF510B5-EB86-4542-9E91-B296A73BC205}"/>
              </a:ext>
            </a:extLst>
          </p:cNvPr>
          <p:cNvSpPr/>
          <p:nvPr/>
        </p:nvSpPr>
        <p:spPr>
          <a:xfrm>
            <a:off x="7007580" y="1981373"/>
            <a:ext cx="1114425" cy="8908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dirty="0">
              <a:ln w="0"/>
              <a:solidFill>
                <a:schemeClr val="tx1"/>
              </a:solidFill>
              <a:effectLst>
                <a:outerShdw blurRad="38100" dist="19050" dir="2700000" algn="tl" rotWithShape="0">
                  <a:schemeClr val="dk1">
                    <a:alpha val="40000"/>
                  </a:schemeClr>
                </a:outerShdw>
              </a:effectLst>
            </a:endParaRPr>
          </a:p>
        </p:txBody>
      </p:sp>
      <p:sp>
        <p:nvSpPr>
          <p:cNvPr id="24" name="Rectangle 23">
            <a:extLst>
              <a:ext uri="{FF2B5EF4-FFF2-40B4-BE49-F238E27FC236}">
                <a16:creationId xmlns:a16="http://schemas.microsoft.com/office/drawing/2014/main" id="{F8D8CBD7-AB11-45EB-9CF0-96754B700AB3}"/>
              </a:ext>
            </a:extLst>
          </p:cNvPr>
          <p:cNvSpPr/>
          <p:nvPr/>
        </p:nvSpPr>
        <p:spPr>
          <a:xfrm>
            <a:off x="8753817" y="658242"/>
            <a:ext cx="1114425" cy="890879"/>
          </a:xfrm>
          <a:prstGeom prst="rect">
            <a:avLst/>
          </a:prstGeom>
          <a:solidFill>
            <a:srgbClr val="0D2E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dirty="0">
              <a:ln w="0"/>
              <a:solidFill>
                <a:schemeClr val="tx1"/>
              </a:solidFill>
              <a:effectLst>
                <a:outerShdw blurRad="38100" dist="19050" dir="2700000" algn="tl" rotWithShape="0">
                  <a:schemeClr val="dk1">
                    <a:alpha val="40000"/>
                  </a:schemeClr>
                </a:outerShdw>
              </a:effectLst>
            </a:endParaRPr>
          </a:p>
        </p:txBody>
      </p:sp>
      <p:sp>
        <p:nvSpPr>
          <p:cNvPr id="25" name="Rectangle 24">
            <a:extLst>
              <a:ext uri="{FF2B5EF4-FFF2-40B4-BE49-F238E27FC236}">
                <a16:creationId xmlns:a16="http://schemas.microsoft.com/office/drawing/2014/main" id="{C92C1D3A-113C-4B0B-8E74-2C1CFC99E6FB}"/>
              </a:ext>
            </a:extLst>
          </p:cNvPr>
          <p:cNvSpPr/>
          <p:nvPr/>
        </p:nvSpPr>
        <p:spPr>
          <a:xfrm>
            <a:off x="8253523" y="1981372"/>
            <a:ext cx="1114425" cy="890879"/>
          </a:xfrm>
          <a:prstGeom prst="rect">
            <a:avLst/>
          </a:prstGeom>
          <a:solidFill>
            <a:srgbClr val="CAD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dirty="0">
              <a:ln w="0"/>
              <a:solidFill>
                <a:schemeClr val="tx1"/>
              </a:solidFill>
              <a:effectLst>
                <a:outerShdw blurRad="38100" dist="19050" dir="2700000" algn="tl" rotWithShape="0">
                  <a:schemeClr val="dk1">
                    <a:alpha val="40000"/>
                  </a:schemeClr>
                </a:outerShdw>
              </a:effectLst>
            </a:endParaRPr>
          </a:p>
        </p:txBody>
      </p:sp>
      <p:sp>
        <p:nvSpPr>
          <p:cNvPr id="26" name="TextBox 25">
            <a:extLst>
              <a:ext uri="{FF2B5EF4-FFF2-40B4-BE49-F238E27FC236}">
                <a16:creationId xmlns:a16="http://schemas.microsoft.com/office/drawing/2014/main" id="{4DC115FF-2B62-4CA5-B7EC-566F1D5F5270}"/>
              </a:ext>
            </a:extLst>
          </p:cNvPr>
          <p:cNvSpPr txBox="1"/>
          <p:nvPr/>
        </p:nvSpPr>
        <p:spPr>
          <a:xfrm>
            <a:off x="7457555" y="1555829"/>
            <a:ext cx="1106410" cy="369332"/>
          </a:xfrm>
          <a:prstGeom prst="rect">
            <a:avLst/>
          </a:prstGeom>
          <a:noFill/>
        </p:spPr>
        <p:txBody>
          <a:bodyPr wrap="square" rtlCol="0">
            <a:spAutoFit/>
          </a:bodyPr>
          <a:lstStyle/>
          <a:p>
            <a:pPr algn="ctr"/>
            <a:r>
              <a:rPr lang="en-US" dirty="0">
                <a:ln w="0"/>
                <a:solidFill>
                  <a:schemeClr val="tx1"/>
                </a:solidFill>
                <a:effectLst>
                  <a:outerShdw blurRad="38100" dist="19050" dir="2700000" algn="tl" rotWithShape="0">
                    <a:schemeClr val="dk1">
                      <a:alpha val="40000"/>
                    </a:schemeClr>
                  </a:outerShdw>
                </a:effectLst>
              </a:rPr>
              <a:t>#20b1ff</a:t>
            </a:r>
            <a:endParaRPr lang="en-SI" dirty="0">
              <a:ln w="0"/>
              <a:solidFill>
                <a:schemeClr val="tx1"/>
              </a:solidFill>
              <a:effectLst>
                <a:outerShdw blurRad="38100" dist="19050" dir="2700000" algn="tl" rotWithShape="0">
                  <a:schemeClr val="dk1">
                    <a:alpha val="40000"/>
                  </a:schemeClr>
                </a:outerShdw>
              </a:effectLst>
            </a:endParaRPr>
          </a:p>
        </p:txBody>
      </p:sp>
      <p:sp>
        <p:nvSpPr>
          <p:cNvPr id="27" name="TextBox 26">
            <a:extLst>
              <a:ext uri="{FF2B5EF4-FFF2-40B4-BE49-F238E27FC236}">
                <a16:creationId xmlns:a16="http://schemas.microsoft.com/office/drawing/2014/main" id="{5F08ACB5-8B76-4FDA-AFA1-58507FEE54E0}"/>
              </a:ext>
            </a:extLst>
          </p:cNvPr>
          <p:cNvSpPr txBox="1"/>
          <p:nvPr/>
        </p:nvSpPr>
        <p:spPr>
          <a:xfrm>
            <a:off x="8753817" y="1555828"/>
            <a:ext cx="1114425" cy="369332"/>
          </a:xfrm>
          <a:prstGeom prst="rect">
            <a:avLst/>
          </a:prstGeom>
          <a:noFill/>
        </p:spPr>
        <p:txBody>
          <a:bodyPr wrap="square" rtlCol="0">
            <a:spAutoFit/>
          </a:bodyPr>
          <a:lstStyle/>
          <a:p>
            <a:pPr algn="ctr"/>
            <a:r>
              <a:rPr lang="en-US" dirty="0">
                <a:ln w="0"/>
                <a:solidFill>
                  <a:schemeClr val="tx1"/>
                </a:solidFill>
                <a:effectLst>
                  <a:outerShdw blurRad="38100" dist="19050" dir="2700000" algn="tl" rotWithShape="0">
                    <a:schemeClr val="dk1">
                      <a:alpha val="40000"/>
                    </a:schemeClr>
                  </a:outerShdw>
                </a:effectLst>
              </a:rPr>
              <a:t>#0000d4</a:t>
            </a:r>
            <a:endParaRPr lang="en-SI" dirty="0">
              <a:ln w="0"/>
              <a:solidFill>
                <a:schemeClr val="tx1"/>
              </a:solidFill>
              <a:effectLst>
                <a:outerShdw blurRad="38100" dist="19050" dir="2700000" algn="tl" rotWithShape="0">
                  <a:schemeClr val="dk1">
                    <a:alpha val="40000"/>
                  </a:schemeClr>
                </a:outerShdw>
              </a:effectLst>
            </a:endParaRPr>
          </a:p>
        </p:txBody>
      </p:sp>
      <p:sp>
        <p:nvSpPr>
          <p:cNvPr id="28" name="TextBox 27">
            <a:extLst>
              <a:ext uri="{FF2B5EF4-FFF2-40B4-BE49-F238E27FC236}">
                <a16:creationId xmlns:a16="http://schemas.microsoft.com/office/drawing/2014/main" id="{B06DF3B8-BC13-4816-8339-A36E54B10107}"/>
              </a:ext>
            </a:extLst>
          </p:cNvPr>
          <p:cNvSpPr txBox="1"/>
          <p:nvPr/>
        </p:nvSpPr>
        <p:spPr>
          <a:xfrm>
            <a:off x="6991162" y="2873428"/>
            <a:ext cx="1114425" cy="369332"/>
          </a:xfrm>
          <a:prstGeom prst="rect">
            <a:avLst/>
          </a:prstGeom>
          <a:noFill/>
        </p:spPr>
        <p:txBody>
          <a:bodyPr wrap="square" rtlCol="0">
            <a:spAutoFit/>
          </a:bodyPr>
          <a:lstStyle/>
          <a:p>
            <a:pPr algn="ctr"/>
            <a:r>
              <a:rPr lang="en-US" dirty="0">
                <a:ln w="0"/>
                <a:solidFill>
                  <a:schemeClr val="tx1"/>
                </a:solidFill>
                <a:effectLst>
                  <a:outerShdw blurRad="38100" dist="19050" dir="2700000" algn="tl" rotWithShape="0">
                    <a:schemeClr val="dk1">
                      <a:alpha val="40000"/>
                    </a:schemeClr>
                  </a:outerShdw>
                </a:effectLst>
              </a:rPr>
              <a:t>#000000</a:t>
            </a:r>
            <a:endParaRPr lang="en-SI" dirty="0">
              <a:ln w="0"/>
              <a:solidFill>
                <a:schemeClr val="tx1"/>
              </a:solidFill>
              <a:effectLst>
                <a:outerShdw blurRad="38100" dist="19050" dir="2700000" algn="tl" rotWithShape="0">
                  <a:schemeClr val="dk1">
                    <a:alpha val="40000"/>
                  </a:schemeClr>
                </a:outerShdw>
              </a:effectLst>
            </a:endParaRPr>
          </a:p>
        </p:txBody>
      </p:sp>
      <p:sp>
        <p:nvSpPr>
          <p:cNvPr id="29" name="TextBox 28">
            <a:extLst>
              <a:ext uri="{FF2B5EF4-FFF2-40B4-BE49-F238E27FC236}">
                <a16:creationId xmlns:a16="http://schemas.microsoft.com/office/drawing/2014/main" id="{8098700A-2252-4774-824C-E9A5B5361507}"/>
              </a:ext>
            </a:extLst>
          </p:cNvPr>
          <p:cNvSpPr txBox="1"/>
          <p:nvPr/>
        </p:nvSpPr>
        <p:spPr>
          <a:xfrm>
            <a:off x="8263881" y="2870168"/>
            <a:ext cx="1114424" cy="369332"/>
          </a:xfrm>
          <a:prstGeom prst="rect">
            <a:avLst/>
          </a:prstGeom>
          <a:noFill/>
        </p:spPr>
        <p:txBody>
          <a:bodyPr wrap="square" rtlCol="0">
            <a:spAutoFit/>
          </a:bodyPr>
          <a:lstStyle/>
          <a:p>
            <a:pPr algn="ctr"/>
            <a:r>
              <a:rPr lang="en-US" dirty="0">
                <a:ln w="0"/>
                <a:solidFill>
                  <a:schemeClr val="tx1"/>
                </a:solidFill>
                <a:effectLst>
                  <a:outerShdw blurRad="38100" dist="19050" dir="2700000" algn="tl" rotWithShape="0">
                    <a:schemeClr val="dk1">
                      <a:alpha val="40000"/>
                    </a:schemeClr>
                  </a:outerShdw>
                </a:effectLst>
              </a:rPr>
              <a:t>#cadef6</a:t>
            </a:r>
            <a:endParaRPr lang="en-SI"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770B8B9A-686C-4939-8C85-97CF70E56944}"/>
              </a:ext>
            </a:extLst>
          </p:cNvPr>
          <p:cNvSpPr txBox="1"/>
          <p:nvPr/>
        </p:nvSpPr>
        <p:spPr>
          <a:xfrm>
            <a:off x="6597088" y="3322280"/>
            <a:ext cx="1958522" cy="923330"/>
          </a:xfrm>
          <a:prstGeom prst="rect">
            <a:avLst/>
          </a:prstGeom>
          <a:noFill/>
        </p:spPr>
        <p:txBody>
          <a:bodyPr wrap="square" rtlCol="0">
            <a:spAutoFit/>
          </a:bodyPr>
          <a:lstStyle/>
          <a:p>
            <a:pPr algn="l"/>
            <a:r>
              <a:rPr lang="en-US" dirty="0">
                <a:ln w="0">
                  <a:solidFill>
                    <a:srgbClr val="0D2EAE"/>
                  </a:solidFill>
                </a:ln>
                <a:solidFill>
                  <a:srgbClr val="23AFFB"/>
                </a:solidFill>
                <a:effectLst>
                  <a:outerShdw blurRad="38100" dist="19050" dir="2700000" algn="tl" rotWithShape="0">
                    <a:schemeClr val="dk1">
                      <a:alpha val="40000"/>
                    </a:schemeClr>
                  </a:outerShdw>
                </a:effectLst>
                <a:latin typeface="Bauhaus 93" panose="04030905020B02020C02" pitchFamily="82" charset="0"/>
              </a:rPr>
              <a:t>Font:</a:t>
            </a:r>
          </a:p>
          <a:p>
            <a:pPr algn="l"/>
            <a:r>
              <a:rPr lang="en-US" dirty="0">
                <a:ln w="0">
                  <a:solidFill>
                    <a:srgbClr val="0D2EAE"/>
                  </a:solidFill>
                </a:ln>
                <a:solidFill>
                  <a:srgbClr val="23AFFB"/>
                </a:solidFill>
                <a:effectLst>
                  <a:outerShdw blurRad="38100" dist="19050" dir="2700000" algn="tl" rotWithShape="0">
                    <a:schemeClr val="dk1">
                      <a:alpha val="40000"/>
                    </a:schemeClr>
                  </a:outerShdw>
                </a:effectLst>
                <a:latin typeface="Bauhaus 93" panose="04030905020B02020C02" pitchFamily="82" charset="0"/>
              </a:rPr>
              <a:t>Bauhaus 93</a:t>
            </a:r>
          </a:p>
          <a:p>
            <a:endParaRPr lang="en-SI" dirty="0"/>
          </a:p>
        </p:txBody>
      </p:sp>
      <p:sp>
        <p:nvSpPr>
          <p:cNvPr id="31" name="TextBox 30">
            <a:extLst>
              <a:ext uri="{FF2B5EF4-FFF2-40B4-BE49-F238E27FC236}">
                <a16:creationId xmlns:a16="http://schemas.microsoft.com/office/drawing/2014/main" id="{C2B804FB-5155-4F64-AC0B-A4E9F76D2D87}"/>
              </a:ext>
            </a:extLst>
          </p:cNvPr>
          <p:cNvSpPr txBox="1"/>
          <p:nvPr/>
        </p:nvSpPr>
        <p:spPr>
          <a:xfrm>
            <a:off x="6605443" y="187834"/>
            <a:ext cx="1958522" cy="646331"/>
          </a:xfrm>
          <a:prstGeom prst="rect">
            <a:avLst/>
          </a:prstGeom>
          <a:noFill/>
        </p:spPr>
        <p:txBody>
          <a:bodyPr wrap="square" rtlCol="0">
            <a:spAutoFit/>
          </a:bodyPr>
          <a:lstStyle/>
          <a:p>
            <a:pPr algn="l"/>
            <a:r>
              <a:rPr lang="en-US" dirty="0">
                <a:ln w="0">
                  <a:solidFill>
                    <a:srgbClr val="0D2EAE"/>
                  </a:solidFill>
                </a:ln>
                <a:solidFill>
                  <a:srgbClr val="23AFFB"/>
                </a:solidFill>
                <a:effectLst>
                  <a:outerShdw blurRad="38100" dist="19050" dir="2700000" algn="tl" rotWithShape="0">
                    <a:schemeClr val="dk1">
                      <a:alpha val="40000"/>
                    </a:schemeClr>
                  </a:outerShdw>
                </a:effectLst>
                <a:latin typeface="Bauhaus 93" panose="04030905020B02020C02" pitchFamily="82" charset="0"/>
              </a:rPr>
              <a:t>Colors:</a:t>
            </a:r>
          </a:p>
          <a:p>
            <a:endParaRPr lang="en-SI" dirty="0"/>
          </a:p>
        </p:txBody>
      </p:sp>
      <p:sp>
        <p:nvSpPr>
          <p:cNvPr id="30" name="TextBox 29">
            <a:extLst>
              <a:ext uri="{FF2B5EF4-FFF2-40B4-BE49-F238E27FC236}">
                <a16:creationId xmlns:a16="http://schemas.microsoft.com/office/drawing/2014/main" id="{4AB7C857-0A2D-4AD9-9445-BFDD2921F2F3}"/>
              </a:ext>
            </a:extLst>
          </p:cNvPr>
          <p:cNvSpPr txBox="1"/>
          <p:nvPr/>
        </p:nvSpPr>
        <p:spPr>
          <a:xfrm>
            <a:off x="6597088" y="4045079"/>
            <a:ext cx="5335306" cy="2862322"/>
          </a:xfrm>
          <a:prstGeom prst="rect">
            <a:avLst/>
          </a:prstGeom>
          <a:noFill/>
        </p:spPr>
        <p:txBody>
          <a:bodyPr wrap="square">
            <a:spAutoFit/>
          </a:bodyPr>
          <a:lstStyle/>
          <a:p>
            <a:pPr algn="just"/>
            <a:r>
              <a:rPr lang="en-US" dirty="0">
                <a:ln w="0">
                  <a:solidFill>
                    <a:srgbClr val="0D2EAE"/>
                  </a:solidFill>
                </a:ln>
                <a:solidFill>
                  <a:srgbClr val="23AFFB"/>
                </a:solidFill>
                <a:effectLst>
                  <a:outerShdw blurRad="38100" dist="19050" dir="2700000" algn="tl" rotWithShape="0">
                    <a:schemeClr val="dk1">
                      <a:alpha val="40000"/>
                    </a:schemeClr>
                  </a:outerShdw>
                </a:effectLst>
                <a:latin typeface="Bauhaus 93" panose="04030905020B02020C02" pitchFamily="82" charset="0"/>
              </a:rPr>
              <a:t>For poster I choose to present commercial poster to attract people  attention. I put shaking hands in background because it is symbol of deal done and the highway where trucks driving more time. I want from reader to read it from top to bottom to see what is application doing and then to see the logo  and remember it. I used blue because is the main color of logo and with same reasons I used it in logo design.</a:t>
            </a:r>
          </a:p>
          <a:p>
            <a:pPr algn="l"/>
            <a:endParaRPr lang="en-US" dirty="0">
              <a:ln w="0">
                <a:solidFill>
                  <a:srgbClr val="0D2EAE"/>
                </a:solidFill>
              </a:ln>
              <a:solidFill>
                <a:srgbClr val="23AFFB"/>
              </a:solidFill>
              <a:effectLst>
                <a:outerShdw blurRad="38100" dist="19050" dir="2700000" algn="tl" rotWithShape="0">
                  <a:schemeClr val="dk1">
                    <a:alpha val="40000"/>
                  </a:schemeClr>
                </a:outerShdw>
              </a:effectLst>
              <a:latin typeface="Bauhaus 93" panose="04030905020B02020C02" pitchFamily="82" charset="0"/>
            </a:endParaRPr>
          </a:p>
        </p:txBody>
      </p:sp>
    </p:spTree>
    <p:extLst>
      <p:ext uri="{BB962C8B-B14F-4D97-AF65-F5344CB8AC3E}">
        <p14:creationId xmlns:p14="http://schemas.microsoft.com/office/powerpoint/2010/main" val="6954221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Oval 44">
            <a:extLst>
              <a:ext uri="{FF2B5EF4-FFF2-40B4-BE49-F238E27FC236}">
                <a16:creationId xmlns:a16="http://schemas.microsoft.com/office/drawing/2014/main" id="{75F5E301-E190-44DE-A869-4ED81718A6CE}"/>
              </a:ext>
            </a:extLst>
          </p:cNvPr>
          <p:cNvSpPr/>
          <p:nvPr/>
        </p:nvSpPr>
        <p:spPr>
          <a:xfrm>
            <a:off x="-1197459" y="387201"/>
            <a:ext cx="828000" cy="828000"/>
          </a:xfrm>
          <a:prstGeom prst="ellipse">
            <a:avLst/>
          </a:prstGeom>
          <a:solidFill>
            <a:schemeClr val="tx2"/>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SI"/>
          </a:p>
        </p:txBody>
      </p:sp>
      <p:sp>
        <p:nvSpPr>
          <p:cNvPr id="46" name="Oval 45">
            <a:extLst>
              <a:ext uri="{FF2B5EF4-FFF2-40B4-BE49-F238E27FC236}">
                <a16:creationId xmlns:a16="http://schemas.microsoft.com/office/drawing/2014/main" id="{E8936952-1221-4455-A44F-B349B84A6FF5}"/>
              </a:ext>
            </a:extLst>
          </p:cNvPr>
          <p:cNvSpPr/>
          <p:nvPr/>
        </p:nvSpPr>
        <p:spPr>
          <a:xfrm>
            <a:off x="-1158322" y="1666081"/>
            <a:ext cx="828000" cy="828000"/>
          </a:xfrm>
          <a:prstGeom prst="ellipse">
            <a:avLst/>
          </a:prstGeom>
          <a:solidFill>
            <a:schemeClr val="tx2"/>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SI"/>
          </a:p>
        </p:txBody>
      </p:sp>
      <p:sp>
        <p:nvSpPr>
          <p:cNvPr id="48" name="Oval 47">
            <a:extLst>
              <a:ext uri="{FF2B5EF4-FFF2-40B4-BE49-F238E27FC236}">
                <a16:creationId xmlns:a16="http://schemas.microsoft.com/office/drawing/2014/main" id="{9989F53E-4C6E-4A6D-907E-C98E45B1888B}"/>
              </a:ext>
            </a:extLst>
          </p:cNvPr>
          <p:cNvSpPr/>
          <p:nvPr/>
        </p:nvSpPr>
        <p:spPr>
          <a:xfrm>
            <a:off x="830498" y="4199300"/>
            <a:ext cx="828000" cy="828000"/>
          </a:xfrm>
          <a:prstGeom prst="ellipse">
            <a:avLst/>
          </a:prstGeom>
          <a:solidFill>
            <a:schemeClr val="tx2"/>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SI"/>
          </a:p>
        </p:txBody>
      </p:sp>
      <p:sp>
        <p:nvSpPr>
          <p:cNvPr id="49" name="Oval 48">
            <a:extLst>
              <a:ext uri="{FF2B5EF4-FFF2-40B4-BE49-F238E27FC236}">
                <a16:creationId xmlns:a16="http://schemas.microsoft.com/office/drawing/2014/main" id="{5B956550-7B9E-411C-A4A2-AC4C59215B09}"/>
              </a:ext>
            </a:extLst>
          </p:cNvPr>
          <p:cNvSpPr/>
          <p:nvPr/>
        </p:nvSpPr>
        <p:spPr>
          <a:xfrm>
            <a:off x="-1158089" y="5476240"/>
            <a:ext cx="828000" cy="828000"/>
          </a:xfrm>
          <a:prstGeom prst="ellipse">
            <a:avLst/>
          </a:prstGeom>
          <a:solidFill>
            <a:schemeClr val="tx2"/>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SI"/>
          </a:p>
        </p:txBody>
      </p:sp>
      <p:sp>
        <p:nvSpPr>
          <p:cNvPr id="47" name="Oval 46">
            <a:extLst>
              <a:ext uri="{FF2B5EF4-FFF2-40B4-BE49-F238E27FC236}">
                <a16:creationId xmlns:a16="http://schemas.microsoft.com/office/drawing/2014/main" id="{FD82CB8E-139D-4F9A-920D-0580AAD6E8BE}"/>
              </a:ext>
            </a:extLst>
          </p:cNvPr>
          <p:cNvSpPr/>
          <p:nvPr/>
        </p:nvSpPr>
        <p:spPr>
          <a:xfrm>
            <a:off x="-1158322" y="2927910"/>
            <a:ext cx="828000" cy="828000"/>
          </a:xfrm>
          <a:prstGeom prst="ellipse">
            <a:avLst/>
          </a:prstGeom>
          <a:solidFill>
            <a:schemeClr val="tx2"/>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SI"/>
          </a:p>
        </p:txBody>
      </p:sp>
      <p:pic>
        <p:nvPicPr>
          <p:cNvPr id="15" name="Graphic 14">
            <a:extLst>
              <a:ext uri="{FF2B5EF4-FFF2-40B4-BE49-F238E27FC236}">
                <a16:creationId xmlns:a16="http://schemas.microsoft.com/office/drawing/2014/main" id="{3040AB21-70DE-4422-ADBD-3D146737C7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4283" y="503912"/>
            <a:ext cx="612000" cy="612000"/>
          </a:xfrm>
          <a:prstGeom prst="rect">
            <a:avLst/>
          </a:prstGeom>
        </p:spPr>
      </p:pic>
      <p:pic>
        <p:nvPicPr>
          <p:cNvPr id="16" name="Graphic 15">
            <a:extLst>
              <a:ext uri="{FF2B5EF4-FFF2-40B4-BE49-F238E27FC236}">
                <a16:creationId xmlns:a16="http://schemas.microsoft.com/office/drawing/2014/main" id="{4A6D20DC-F8DC-4B91-AF66-C5A9F754613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2957" y="1781871"/>
            <a:ext cx="597270" cy="584775"/>
          </a:xfrm>
          <a:prstGeom prst="rect">
            <a:avLst/>
          </a:prstGeom>
        </p:spPr>
      </p:pic>
      <p:pic>
        <p:nvPicPr>
          <p:cNvPr id="17" name="Graphic 16">
            <a:extLst>
              <a:ext uri="{FF2B5EF4-FFF2-40B4-BE49-F238E27FC236}">
                <a16:creationId xmlns:a16="http://schemas.microsoft.com/office/drawing/2014/main" id="{62AA330F-F430-49BF-ACF4-7823343E1E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72105" y="3009080"/>
            <a:ext cx="499822" cy="626400"/>
          </a:xfrm>
          <a:prstGeom prst="rect">
            <a:avLst/>
          </a:prstGeom>
        </p:spPr>
      </p:pic>
      <p:pic>
        <p:nvPicPr>
          <p:cNvPr id="18" name="Graphic 17">
            <a:extLst>
              <a:ext uri="{FF2B5EF4-FFF2-40B4-BE49-F238E27FC236}">
                <a16:creationId xmlns:a16="http://schemas.microsoft.com/office/drawing/2014/main" id="{3FC556F8-AE9B-4BB4-9E79-9BF72B65462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98289" y="4313140"/>
            <a:ext cx="552209" cy="529200"/>
          </a:xfrm>
          <a:prstGeom prst="rect">
            <a:avLst/>
          </a:prstGeom>
        </p:spPr>
      </p:pic>
      <p:pic>
        <p:nvPicPr>
          <p:cNvPr id="19" name="Graphic 18">
            <a:extLst>
              <a:ext uri="{FF2B5EF4-FFF2-40B4-BE49-F238E27FC236}">
                <a16:creationId xmlns:a16="http://schemas.microsoft.com/office/drawing/2014/main" id="{4D4723F0-B407-433D-A6FD-EB9DAE33313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20019" y="5685040"/>
            <a:ext cx="751394" cy="410400"/>
          </a:xfrm>
          <a:prstGeom prst="rect">
            <a:avLst/>
          </a:prstGeom>
        </p:spPr>
      </p:pic>
      <p:sp>
        <p:nvSpPr>
          <p:cNvPr id="10" name="Freeform 52">
            <a:extLst>
              <a:ext uri="{FF2B5EF4-FFF2-40B4-BE49-F238E27FC236}">
                <a16:creationId xmlns:a16="http://schemas.microsoft.com/office/drawing/2014/main" id="{B773A395-1CDB-4AA8-A3CB-0DD3C9F1A4D4}"/>
              </a:ext>
            </a:extLst>
          </p:cNvPr>
          <p:cNvSpPr/>
          <p:nvPr/>
        </p:nvSpPr>
        <p:spPr>
          <a:xfrm>
            <a:off x="-10242" y="-7367438"/>
            <a:ext cx="1280242" cy="23926799"/>
          </a:xfrm>
          <a:custGeom>
            <a:avLst/>
            <a:gdLst>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7" fmla="*/ 1280160 w 1280160"/>
              <a:gd name="connsiteY7" fmla="*/ 0 h 23926799"/>
              <a:gd name="connsiteX0" fmla="*/ 1280160 w 1280182"/>
              <a:gd name="connsiteY0" fmla="*/ 0 h 23926799"/>
              <a:gd name="connsiteX1" fmla="*/ 1280160 w 1280182"/>
              <a:gd name="connsiteY1" fmla="*/ 11137327 h 23926799"/>
              <a:gd name="connsiteX2" fmla="*/ 659246 w 1280182"/>
              <a:gd name="connsiteY2" fmla="*/ 11963399 h 23926799"/>
              <a:gd name="connsiteX3" fmla="*/ 1280160 w 1280182"/>
              <a:gd name="connsiteY3" fmla="*/ 12789472 h 23926799"/>
              <a:gd name="connsiteX4" fmla="*/ 1280160 w 1280182"/>
              <a:gd name="connsiteY4" fmla="*/ 23926799 h 23926799"/>
              <a:gd name="connsiteX5" fmla="*/ 0 w 1280182"/>
              <a:gd name="connsiteY5" fmla="*/ 23926799 h 23926799"/>
              <a:gd name="connsiteX6" fmla="*/ 0 w 1280182"/>
              <a:gd name="connsiteY6" fmla="*/ 0 h 23926799"/>
              <a:gd name="connsiteX7" fmla="*/ 1280160 w 1280182"/>
              <a:gd name="connsiteY7" fmla="*/ 0 h 23926799"/>
              <a:gd name="connsiteX0" fmla="*/ 1280160 w 1280231"/>
              <a:gd name="connsiteY0" fmla="*/ 0 h 23926799"/>
              <a:gd name="connsiteX1" fmla="*/ 1280160 w 1280231"/>
              <a:gd name="connsiteY1" fmla="*/ 11137327 h 23926799"/>
              <a:gd name="connsiteX2" fmla="*/ 659246 w 1280231"/>
              <a:gd name="connsiteY2" fmla="*/ 11963399 h 23926799"/>
              <a:gd name="connsiteX3" fmla="*/ 1280160 w 1280231"/>
              <a:gd name="connsiteY3" fmla="*/ 12789472 h 23926799"/>
              <a:gd name="connsiteX4" fmla="*/ 1280160 w 1280231"/>
              <a:gd name="connsiteY4" fmla="*/ 23926799 h 23926799"/>
              <a:gd name="connsiteX5" fmla="*/ 0 w 1280231"/>
              <a:gd name="connsiteY5" fmla="*/ 23926799 h 23926799"/>
              <a:gd name="connsiteX6" fmla="*/ 0 w 1280231"/>
              <a:gd name="connsiteY6" fmla="*/ 0 h 23926799"/>
              <a:gd name="connsiteX7" fmla="*/ 1280160 w 128023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2"/>
              <a:gd name="connsiteY0" fmla="*/ 0 h 23926799"/>
              <a:gd name="connsiteX1" fmla="*/ 1280160 w 1280242"/>
              <a:gd name="connsiteY1" fmla="*/ 11137327 h 23926799"/>
              <a:gd name="connsiteX2" fmla="*/ 742373 w 1280242"/>
              <a:gd name="connsiteY2" fmla="*/ 11966863 h 23926799"/>
              <a:gd name="connsiteX3" fmla="*/ 1280160 w 1280242"/>
              <a:gd name="connsiteY3" fmla="*/ 12789472 h 23926799"/>
              <a:gd name="connsiteX4" fmla="*/ 1280160 w 1280242"/>
              <a:gd name="connsiteY4" fmla="*/ 23926799 h 23926799"/>
              <a:gd name="connsiteX5" fmla="*/ 0 w 1280242"/>
              <a:gd name="connsiteY5" fmla="*/ 23926799 h 23926799"/>
              <a:gd name="connsiteX6" fmla="*/ 0 w 1280242"/>
              <a:gd name="connsiteY6" fmla="*/ 0 h 23926799"/>
              <a:gd name="connsiteX7" fmla="*/ 1280160 w 1280242"/>
              <a:gd name="connsiteY7" fmla="*/ 0 h 2392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0242" h="23926799">
                <a:moveTo>
                  <a:pt x="1280160" y="0"/>
                </a:moveTo>
                <a:lnTo>
                  <a:pt x="1280160" y="11137327"/>
                </a:lnTo>
                <a:cubicBezTo>
                  <a:pt x="1287934" y="11540842"/>
                  <a:pt x="743219" y="11525247"/>
                  <a:pt x="742373" y="11966863"/>
                </a:cubicBezTo>
                <a:cubicBezTo>
                  <a:pt x="741527" y="12408479"/>
                  <a:pt x="1284472" y="12396353"/>
                  <a:pt x="1280160" y="12789472"/>
                </a:cubicBezTo>
                <a:lnTo>
                  <a:pt x="1280160" y="23926799"/>
                </a:lnTo>
                <a:lnTo>
                  <a:pt x="0" y="23926799"/>
                </a:lnTo>
                <a:lnTo>
                  <a:pt x="0" y="0"/>
                </a:lnTo>
                <a:lnTo>
                  <a:pt x="1280160" y="0"/>
                </a:lnTo>
                <a:close/>
              </a:path>
            </a:pathLst>
          </a:custGeom>
          <a:solidFill>
            <a:schemeClr val="tx1">
              <a:lumMod val="75000"/>
            </a:schemeClr>
          </a:solidFill>
          <a:ln>
            <a:solidFill>
              <a:schemeClr val="tx1">
                <a:lumMod val="75000"/>
              </a:schemeClr>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endParaRPr lang="en-LT"/>
          </a:p>
        </p:txBody>
      </p:sp>
      <p:pic>
        <p:nvPicPr>
          <p:cNvPr id="44" name="Graphic 43">
            <a:extLst>
              <a:ext uri="{FF2B5EF4-FFF2-40B4-BE49-F238E27FC236}">
                <a16:creationId xmlns:a16="http://schemas.microsoft.com/office/drawing/2014/main" id="{200BAC39-119E-45AB-8A1C-A7529950449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28643" y="503912"/>
            <a:ext cx="612000" cy="612000"/>
          </a:xfrm>
          <a:prstGeom prst="rect">
            <a:avLst/>
          </a:prstGeom>
        </p:spPr>
      </p:pic>
      <p:pic>
        <p:nvPicPr>
          <p:cNvPr id="39" name="Graphic 38">
            <a:extLst>
              <a:ext uri="{FF2B5EF4-FFF2-40B4-BE49-F238E27FC236}">
                <a16:creationId xmlns:a16="http://schemas.microsoft.com/office/drawing/2014/main" id="{C7D1C13C-D941-4F32-B6B4-BB11007A517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28643" y="1783446"/>
            <a:ext cx="595662" cy="583200"/>
          </a:xfrm>
          <a:prstGeom prst="rect">
            <a:avLst/>
          </a:prstGeom>
        </p:spPr>
      </p:pic>
      <p:pic>
        <p:nvPicPr>
          <p:cNvPr id="40" name="Graphic 39">
            <a:extLst>
              <a:ext uri="{FF2B5EF4-FFF2-40B4-BE49-F238E27FC236}">
                <a16:creationId xmlns:a16="http://schemas.microsoft.com/office/drawing/2014/main" id="{642BFE72-A70E-4644-8B7A-0C5082D5500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01934" y="3009132"/>
            <a:ext cx="499880" cy="626474"/>
          </a:xfrm>
          <a:prstGeom prst="rect">
            <a:avLst/>
          </a:prstGeom>
        </p:spPr>
      </p:pic>
      <p:pic>
        <p:nvPicPr>
          <p:cNvPr id="41" name="Graphic 40">
            <a:extLst>
              <a:ext uri="{FF2B5EF4-FFF2-40B4-BE49-F238E27FC236}">
                <a16:creationId xmlns:a16="http://schemas.microsoft.com/office/drawing/2014/main" id="{7F5D9AEE-5D0F-437C-97C7-45C2EC0C6280}"/>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381110" y="4313715"/>
            <a:ext cx="550656" cy="527712"/>
          </a:xfrm>
          <a:prstGeom prst="rect">
            <a:avLst/>
          </a:prstGeom>
        </p:spPr>
      </p:pic>
      <p:pic>
        <p:nvPicPr>
          <p:cNvPr id="42" name="Graphic 41">
            <a:extLst>
              <a:ext uri="{FF2B5EF4-FFF2-40B4-BE49-F238E27FC236}">
                <a16:creationId xmlns:a16="http://schemas.microsoft.com/office/drawing/2014/main" id="{AB84705C-E89F-439A-A0CB-ECDDFDFF0B5E}"/>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251251" y="5679369"/>
            <a:ext cx="754234" cy="411951"/>
          </a:xfrm>
          <a:prstGeom prst="rect">
            <a:avLst/>
          </a:prstGeom>
        </p:spPr>
      </p:pic>
      <p:sp>
        <p:nvSpPr>
          <p:cNvPr id="2" name="TextBox 1">
            <a:extLst>
              <a:ext uri="{FF2B5EF4-FFF2-40B4-BE49-F238E27FC236}">
                <a16:creationId xmlns:a16="http://schemas.microsoft.com/office/drawing/2014/main" id="{50BC8FFA-5B72-4530-B3DC-56D750E714B3}"/>
              </a:ext>
            </a:extLst>
          </p:cNvPr>
          <p:cNvSpPr txBox="1"/>
          <p:nvPr/>
        </p:nvSpPr>
        <p:spPr>
          <a:xfrm>
            <a:off x="2549236" y="1948873"/>
            <a:ext cx="6742545" cy="646331"/>
          </a:xfrm>
          <a:prstGeom prst="rect">
            <a:avLst/>
          </a:prstGeom>
          <a:noFill/>
        </p:spPr>
        <p:txBody>
          <a:bodyPr wrap="square" rtlCol="0">
            <a:spAutoFit/>
          </a:bodyPr>
          <a:lstStyle/>
          <a:p>
            <a:pPr algn="l"/>
            <a:r>
              <a:rPr lang="sl-SI" sz="3600" b="0" i="0" u="sng" dirty="0">
                <a:solidFill>
                  <a:srgbClr val="0070C0"/>
                </a:solidFill>
                <a:effectLst/>
                <a:latin typeface="inherit"/>
              </a:rPr>
              <a:t>https://youtu.be/_9rx3a-XNdw</a:t>
            </a:r>
            <a:endParaRPr lang="sl-SI" sz="3600" b="0" i="0" dirty="0">
              <a:solidFill>
                <a:srgbClr val="0070C0"/>
              </a:solidFill>
              <a:effectLst/>
              <a:latin typeface="inherit"/>
            </a:endParaRPr>
          </a:p>
        </p:txBody>
      </p:sp>
      <p:sp>
        <p:nvSpPr>
          <p:cNvPr id="21" name="TextBox 20">
            <a:extLst>
              <a:ext uri="{FF2B5EF4-FFF2-40B4-BE49-F238E27FC236}">
                <a16:creationId xmlns:a16="http://schemas.microsoft.com/office/drawing/2014/main" id="{CC64443C-1CB9-4E77-8F06-41EE529D9C19}"/>
              </a:ext>
            </a:extLst>
          </p:cNvPr>
          <p:cNvSpPr txBox="1"/>
          <p:nvPr/>
        </p:nvSpPr>
        <p:spPr>
          <a:xfrm>
            <a:off x="2499238" y="3094046"/>
            <a:ext cx="6044217" cy="2031325"/>
          </a:xfrm>
          <a:prstGeom prst="rect">
            <a:avLst/>
          </a:prstGeom>
          <a:noFill/>
        </p:spPr>
        <p:txBody>
          <a:bodyPr wrap="square">
            <a:spAutoFit/>
          </a:bodyPr>
          <a:lstStyle/>
          <a:p>
            <a:pPr algn="just"/>
            <a:r>
              <a:rPr lang="en-US" dirty="0">
                <a:ln w="0">
                  <a:solidFill>
                    <a:srgbClr val="0D2EAE"/>
                  </a:solidFill>
                </a:ln>
                <a:solidFill>
                  <a:srgbClr val="23AFFB"/>
                </a:solidFill>
                <a:effectLst>
                  <a:outerShdw blurRad="38100" dist="19050" dir="2700000" algn="tl" rotWithShape="0">
                    <a:schemeClr val="dk1">
                      <a:alpha val="40000"/>
                    </a:schemeClr>
                  </a:outerShdw>
                </a:effectLst>
                <a:latin typeface="Bauhaus 93" panose="04030905020B02020C02" pitchFamily="82" charset="0"/>
              </a:rPr>
              <a:t>In commercial video I used the free commercial videos, because they are filmed by professionals and those videos have higher quality (better resolution, there is no shaking of camera…). Music is also free commercial music by Alec </a:t>
            </a:r>
            <a:r>
              <a:rPr lang="en-US" dirty="0" err="1">
                <a:ln w="0">
                  <a:solidFill>
                    <a:srgbClr val="0D2EAE"/>
                  </a:solidFill>
                </a:ln>
                <a:solidFill>
                  <a:srgbClr val="23AFFB"/>
                </a:solidFill>
                <a:effectLst>
                  <a:outerShdw blurRad="38100" dist="19050" dir="2700000" algn="tl" rotWithShape="0">
                    <a:schemeClr val="dk1">
                      <a:alpha val="40000"/>
                    </a:schemeClr>
                  </a:outerShdw>
                </a:effectLst>
                <a:latin typeface="Bauhaus 93" panose="04030905020B02020C02" pitchFamily="82" charset="0"/>
              </a:rPr>
              <a:t>Koff</a:t>
            </a:r>
            <a:r>
              <a:rPr lang="en-US" dirty="0">
                <a:ln w="0">
                  <a:solidFill>
                    <a:srgbClr val="0D2EAE"/>
                  </a:solidFill>
                </a:ln>
                <a:solidFill>
                  <a:srgbClr val="23AFFB"/>
                </a:solidFill>
                <a:effectLst>
                  <a:outerShdw blurRad="38100" dist="19050" dir="2700000" algn="tl" rotWithShape="0">
                    <a:schemeClr val="dk1">
                      <a:alpha val="40000"/>
                    </a:schemeClr>
                  </a:outerShdw>
                </a:effectLst>
                <a:latin typeface="Bauhaus 93" panose="04030905020B02020C02" pitchFamily="82" charset="0"/>
              </a:rPr>
              <a:t>. I want to make video serious so I didn’t use a lot of different experimental transitions. For map I used the screenshot of Google maps.</a:t>
            </a:r>
          </a:p>
        </p:txBody>
      </p:sp>
    </p:spTree>
    <p:extLst>
      <p:ext uri="{BB962C8B-B14F-4D97-AF65-F5344CB8AC3E}">
        <p14:creationId xmlns:p14="http://schemas.microsoft.com/office/powerpoint/2010/main" val="8178801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Oval 44">
            <a:extLst>
              <a:ext uri="{FF2B5EF4-FFF2-40B4-BE49-F238E27FC236}">
                <a16:creationId xmlns:a16="http://schemas.microsoft.com/office/drawing/2014/main" id="{75F5E301-E190-44DE-A869-4ED81718A6CE}"/>
              </a:ext>
            </a:extLst>
          </p:cNvPr>
          <p:cNvSpPr/>
          <p:nvPr/>
        </p:nvSpPr>
        <p:spPr>
          <a:xfrm>
            <a:off x="-1197459" y="387201"/>
            <a:ext cx="828000" cy="828000"/>
          </a:xfrm>
          <a:prstGeom prst="ellipse">
            <a:avLst/>
          </a:prstGeom>
          <a:solidFill>
            <a:schemeClr val="tx2"/>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SI"/>
          </a:p>
        </p:txBody>
      </p:sp>
      <p:sp>
        <p:nvSpPr>
          <p:cNvPr id="46" name="Oval 45">
            <a:extLst>
              <a:ext uri="{FF2B5EF4-FFF2-40B4-BE49-F238E27FC236}">
                <a16:creationId xmlns:a16="http://schemas.microsoft.com/office/drawing/2014/main" id="{E8936952-1221-4455-A44F-B349B84A6FF5}"/>
              </a:ext>
            </a:extLst>
          </p:cNvPr>
          <p:cNvSpPr/>
          <p:nvPr/>
        </p:nvSpPr>
        <p:spPr>
          <a:xfrm>
            <a:off x="-1158322" y="1666081"/>
            <a:ext cx="828000" cy="828000"/>
          </a:xfrm>
          <a:prstGeom prst="ellipse">
            <a:avLst/>
          </a:prstGeom>
          <a:solidFill>
            <a:schemeClr val="tx2"/>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SI"/>
          </a:p>
        </p:txBody>
      </p:sp>
      <p:sp>
        <p:nvSpPr>
          <p:cNvPr id="48" name="Oval 47">
            <a:extLst>
              <a:ext uri="{FF2B5EF4-FFF2-40B4-BE49-F238E27FC236}">
                <a16:creationId xmlns:a16="http://schemas.microsoft.com/office/drawing/2014/main" id="{9989F53E-4C6E-4A6D-907E-C98E45B1888B}"/>
              </a:ext>
            </a:extLst>
          </p:cNvPr>
          <p:cNvSpPr/>
          <p:nvPr/>
        </p:nvSpPr>
        <p:spPr>
          <a:xfrm>
            <a:off x="-1158322" y="4199300"/>
            <a:ext cx="828000" cy="828000"/>
          </a:xfrm>
          <a:prstGeom prst="ellipse">
            <a:avLst/>
          </a:prstGeom>
          <a:solidFill>
            <a:schemeClr val="tx2"/>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SI"/>
          </a:p>
        </p:txBody>
      </p:sp>
      <p:sp>
        <p:nvSpPr>
          <p:cNvPr id="49" name="Oval 48">
            <a:extLst>
              <a:ext uri="{FF2B5EF4-FFF2-40B4-BE49-F238E27FC236}">
                <a16:creationId xmlns:a16="http://schemas.microsoft.com/office/drawing/2014/main" id="{5B956550-7B9E-411C-A4A2-AC4C59215B09}"/>
              </a:ext>
            </a:extLst>
          </p:cNvPr>
          <p:cNvSpPr/>
          <p:nvPr/>
        </p:nvSpPr>
        <p:spPr>
          <a:xfrm>
            <a:off x="830731" y="5476240"/>
            <a:ext cx="828000" cy="828000"/>
          </a:xfrm>
          <a:prstGeom prst="ellipse">
            <a:avLst/>
          </a:prstGeom>
          <a:solidFill>
            <a:schemeClr val="tx2"/>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SI"/>
          </a:p>
        </p:txBody>
      </p:sp>
      <p:sp>
        <p:nvSpPr>
          <p:cNvPr id="47" name="Oval 46">
            <a:extLst>
              <a:ext uri="{FF2B5EF4-FFF2-40B4-BE49-F238E27FC236}">
                <a16:creationId xmlns:a16="http://schemas.microsoft.com/office/drawing/2014/main" id="{FD82CB8E-139D-4F9A-920D-0580AAD6E8BE}"/>
              </a:ext>
            </a:extLst>
          </p:cNvPr>
          <p:cNvSpPr/>
          <p:nvPr/>
        </p:nvSpPr>
        <p:spPr>
          <a:xfrm>
            <a:off x="-1158322" y="2927910"/>
            <a:ext cx="828000" cy="828000"/>
          </a:xfrm>
          <a:prstGeom prst="ellipse">
            <a:avLst/>
          </a:prstGeom>
          <a:solidFill>
            <a:schemeClr val="tx2"/>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SI"/>
          </a:p>
        </p:txBody>
      </p:sp>
      <p:pic>
        <p:nvPicPr>
          <p:cNvPr id="15" name="Graphic 14">
            <a:extLst>
              <a:ext uri="{FF2B5EF4-FFF2-40B4-BE49-F238E27FC236}">
                <a16:creationId xmlns:a16="http://schemas.microsoft.com/office/drawing/2014/main" id="{3040AB21-70DE-4422-ADBD-3D146737C7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4283" y="503912"/>
            <a:ext cx="612000" cy="612000"/>
          </a:xfrm>
          <a:prstGeom prst="rect">
            <a:avLst/>
          </a:prstGeom>
        </p:spPr>
      </p:pic>
      <p:pic>
        <p:nvPicPr>
          <p:cNvPr id="16" name="Graphic 15">
            <a:extLst>
              <a:ext uri="{FF2B5EF4-FFF2-40B4-BE49-F238E27FC236}">
                <a16:creationId xmlns:a16="http://schemas.microsoft.com/office/drawing/2014/main" id="{4A6D20DC-F8DC-4B91-AF66-C5A9F754613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2957" y="1781871"/>
            <a:ext cx="597270" cy="584775"/>
          </a:xfrm>
          <a:prstGeom prst="rect">
            <a:avLst/>
          </a:prstGeom>
        </p:spPr>
      </p:pic>
      <p:pic>
        <p:nvPicPr>
          <p:cNvPr id="17" name="Graphic 16">
            <a:extLst>
              <a:ext uri="{FF2B5EF4-FFF2-40B4-BE49-F238E27FC236}">
                <a16:creationId xmlns:a16="http://schemas.microsoft.com/office/drawing/2014/main" id="{62AA330F-F430-49BF-ACF4-7823343E1E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72105" y="3009080"/>
            <a:ext cx="499822" cy="626400"/>
          </a:xfrm>
          <a:prstGeom prst="rect">
            <a:avLst/>
          </a:prstGeom>
        </p:spPr>
      </p:pic>
      <p:pic>
        <p:nvPicPr>
          <p:cNvPr id="18" name="Graphic 17">
            <a:extLst>
              <a:ext uri="{FF2B5EF4-FFF2-40B4-BE49-F238E27FC236}">
                <a16:creationId xmlns:a16="http://schemas.microsoft.com/office/drawing/2014/main" id="{3FC556F8-AE9B-4BB4-9E79-9BF72B65462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90531" y="4313140"/>
            <a:ext cx="552209" cy="529200"/>
          </a:xfrm>
          <a:prstGeom prst="rect">
            <a:avLst/>
          </a:prstGeom>
        </p:spPr>
      </p:pic>
      <p:pic>
        <p:nvPicPr>
          <p:cNvPr id="19" name="Graphic 18">
            <a:extLst>
              <a:ext uri="{FF2B5EF4-FFF2-40B4-BE49-F238E27FC236}">
                <a16:creationId xmlns:a16="http://schemas.microsoft.com/office/drawing/2014/main" id="{4D4723F0-B407-433D-A6FD-EB9DAE33313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68801" y="5685040"/>
            <a:ext cx="751394" cy="410400"/>
          </a:xfrm>
          <a:prstGeom prst="rect">
            <a:avLst/>
          </a:prstGeom>
        </p:spPr>
      </p:pic>
      <p:sp>
        <p:nvSpPr>
          <p:cNvPr id="10" name="Freeform 52">
            <a:extLst>
              <a:ext uri="{FF2B5EF4-FFF2-40B4-BE49-F238E27FC236}">
                <a16:creationId xmlns:a16="http://schemas.microsoft.com/office/drawing/2014/main" id="{B773A395-1CDB-4AA8-A3CB-0DD3C9F1A4D4}"/>
              </a:ext>
            </a:extLst>
          </p:cNvPr>
          <p:cNvSpPr/>
          <p:nvPr/>
        </p:nvSpPr>
        <p:spPr>
          <a:xfrm>
            <a:off x="-10242" y="-6079658"/>
            <a:ext cx="1280242" cy="23926799"/>
          </a:xfrm>
          <a:custGeom>
            <a:avLst/>
            <a:gdLst>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7" fmla="*/ 1280160 w 1280160"/>
              <a:gd name="connsiteY7" fmla="*/ 0 h 23926799"/>
              <a:gd name="connsiteX0" fmla="*/ 1280160 w 1280182"/>
              <a:gd name="connsiteY0" fmla="*/ 0 h 23926799"/>
              <a:gd name="connsiteX1" fmla="*/ 1280160 w 1280182"/>
              <a:gd name="connsiteY1" fmla="*/ 11137327 h 23926799"/>
              <a:gd name="connsiteX2" fmla="*/ 659246 w 1280182"/>
              <a:gd name="connsiteY2" fmla="*/ 11963399 h 23926799"/>
              <a:gd name="connsiteX3" fmla="*/ 1280160 w 1280182"/>
              <a:gd name="connsiteY3" fmla="*/ 12789472 h 23926799"/>
              <a:gd name="connsiteX4" fmla="*/ 1280160 w 1280182"/>
              <a:gd name="connsiteY4" fmla="*/ 23926799 h 23926799"/>
              <a:gd name="connsiteX5" fmla="*/ 0 w 1280182"/>
              <a:gd name="connsiteY5" fmla="*/ 23926799 h 23926799"/>
              <a:gd name="connsiteX6" fmla="*/ 0 w 1280182"/>
              <a:gd name="connsiteY6" fmla="*/ 0 h 23926799"/>
              <a:gd name="connsiteX7" fmla="*/ 1280160 w 1280182"/>
              <a:gd name="connsiteY7" fmla="*/ 0 h 23926799"/>
              <a:gd name="connsiteX0" fmla="*/ 1280160 w 1280231"/>
              <a:gd name="connsiteY0" fmla="*/ 0 h 23926799"/>
              <a:gd name="connsiteX1" fmla="*/ 1280160 w 1280231"/>
              <a:gd name="connsiteY1" fmla="*/ 11137327 h 23926799"/>
              <a:gd name="connsiteX2" fmla="*/ 659246 w 1280231"/>
              <a:gd name="connsiteY2" fmla="*/ 11963399 h 23926799"/>
              <a:gd name="connsiteX3" fmla="*/ 1280160 w 1280231"/>
              <a:gd name="connsiteY3" fmla="*/ 12789472 h 23926799"/>
              <a:gd name="connsiteX4" fmla="*/ 1280160 w 1280231"/>
              <a:gd name="connsiteY4" fmla="*/ 23926799 h 23926799"/>
              <a:gd name="connsiteX5" fmla="*/ 0 w 1280231"/>
              <a:gd name="connsiteY5" fmla="*/ 23926799 h 23926799"/>
              <a:gd name="connsiteX6" fmla="*/ 0 w 1280231"/>
              <a:gd name="connsiteY6" fmla="*/ 0 h 23926799"/>
              <a:gd name="connsiteX7" fmla="*/ 1280160 w 128023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2"/>
              <a:gd name="connsiteY0" fmla="*/ 0 h 23926799"/>
              <a:gd name="connsiteX1" fmla="*/ 1280160 w 1280242"/>
              <a:gd name="connsiteY1" fmla="*/ 11137327 h 23926799"/>
              <a:gd name="connsiteX2" fmla="*/ 742373 w 1280242"/>
              <a:gd name="connsiteY2" fmla="*/ 11966863 h 23926799"/>
              <a:gd name="connsiteX3" fmla="*/ 1280160 w 1280242"/>
              <a:gd name="connsiteY3" fmla="*/ 12789472 h 23926799"/>
              <a:gd name="connsiteX4" fmla="*/ 1280160 w 1280242"/>
              <a:gd name="connsiteY4" fmla="*/ 23926799 h 23926799"/>
              <a:gd name="connsiteX5" fmla="*/ 0 w 1280242"/>
              <a:gd name="connsiteY5" fmla="*/ 23926799 h 23926799"/>
              <a:gd name="connsiteX6" fmla="*/ 0 w 1280242"/>
              <a:gd name="connsiteY6" fmla="*/ 0 h 23926799"/>
              <a:gd name="connsiteX7" fmla="*/ 1280160 w 1280242"/>
              <a:gd name="connsiteY7" fmla="*/ 0 h 2392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0242" h="23926799">
                <a:moveTo>
                  <a:pt x="1280160" y="0"/>
                </a:moveTo>
                <a:lnTo>
                  <a:pt x="1280160" y="11137327"/>
                </a:lnTo>
                <a:cubicBezTo>
                  <a:pt x="1287934" y="11540842"/>
                  <a:pt x="743219" y="11525247"/>
                  <a:pt x="742373" y="11966863"/>
                </a:cubicBezTo>
                <a:cubicBezTo>
                  <a:pt x="741527" y="12408479"/>
                  <a:pt x="1284472" y="12396353"/>
                  <a:pt x="1280160" y="12789472"/>
                </a:cubicBezTo>
                <a:lnTo>
                  <a:pt x="1280160" y="23926799"/>
                </a:lnTo>
                <a:lnTo>
                  <a:pt x="0" y="23926799"/>
                </a:lnTo>
                <a:lnTo>
                  <a:pt x="0" y="0"/>
                </a:lnTo>
                <a:lnTo>
                  <a:pt x="1280160" y="0"/>
                </a:lnTo>
                <a:close/>
              </a:path>
            </a:pathLst>
          </a:custGeom>
          <a:solidFill>
            <a:schemeClr val="tx1">
              <a:lumMod val="75000"/>
            </a:schemeClr>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endParaRPr lang="en-LT"/>
          </a:p>
        </p:txBody>
      </p:sp>
      <p:pic>
        <p:nvPicPr>
          <p:cNvPr id="44" name="Graphic 43">
            <a:extLst>
              <a:ext uri="{FF2B5EF4-FFF2-40B4-BE49-F238E27FC236}">
                <a16:creationId xmlns:a16="http://schemas.microsoft.com/office/drawing/2014/main" id="{200BAC39-119E-45AB-8A1C-A7529950449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28643" y="503912"/>
            <a:ext cx="612000" cy="612000"/>
          </a:xfrm>
          <a:prstGeom prst="rect">
            <a:avLst/>
          </a:prstGeom>
        </p:spPr>
      </p:pic>
      <p:pic>
        <p:nvPicPr>
          <p:cNvPr id="39" name="Graphic 38">
            <a:extLst>
              <a:ext uri="{FF2B5EF4-FFF2-40B4-BE49-F238E27FC236}">
                <a16:creationId xmlns:a16="http://schemas.microsoft.com/office/drawing/2014/main" id="{C7D1C13C-D941-4F32-B6B4-BB11007A517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28643" y="1783446"/>
            <a:ext cx="595662" cy="583200"/>
          </a:xfrm>
          <a:prstGeom prst="rect">
            <a:avLst/>
          </a:prstGeom>
        </p:spPr>
      </p:pic>
      <p:pic>
        <p:nvPicPr>
          <p:cNvPr id="40" name="Graphic 39">
            <a:extLst>
              <a:ext uri="{FF2B5EF4-FFF2-40B4-BE49-F238E27FC236}">
                <a16:creationId xmlns:a16="http://schemas.microsoft.com/office/drawing/2014/main" id="{642BFE72-A70E-4644-8B7A-0C5082D5500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01934" y="3009132"/>
            <a:ext cx="499880" cy="626474"/>
          </a:xfrm>
          <a:prstGeom prst="rect">
            <a:avLst/>
          </a:prstGeom>
        </p:spPr>
      </p:pic>
      <p:pic>
        <p:nvPicPr>
          <p:cNvPr id="41" name="Graphic 40">
            <a:extLst>
              <a:ext uri="{FF2B5EF4-FFF2-40B4-BE49-F238E27FC236}">
                <a16:creationId xmlns:a16="http://schemas.microsoft.com/office/drawing/2014/main" id="{7F5D9AEE-5D0F-437C-97C7-45C2EC0C6280}"/>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381110" y="4313715"/>
            <a:ext cx="550656" cy="527712"/>
          </a:xfrm>
          <a:prstGeom prst="rect">
            <a:avLst/>
          </a:prstGeom>
        </p:spPr>
      </p:pic>
      <p:pic>
        <p:nvPicPr>
          <p:cNvPr id="42" name="Graphic 41">
            <a:extLst>
              <a:ext uri="{FF2B5EF4-FFF2-40B4-BE49-F238E27FC236}">
                <a16:creationId xmlns:a16="http://schemas.microsoft.com/office/drawing/2014/main" id="{AB84705C-E89F-439A-A0CB-ECDDFDFF0B5E}"/>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251251" y="5679369"/>
            <a:ext cx="754234" cy="411951"/>
          </a:xfrm>
          <a:prstGeom prst="rect">
            <a:avLst/>
          </a:prstGeom>
        </p:spPr>
      </p:pic>
      <p:sp>
        <p:nvSpPr>
          <p:cNvPr id="4" name="TextBox 3">
            <a:extLst>
              <a:ext uri="{FF2B5EF4-FFF2-40B4-BE49-F238E27FC236}">
                <a16:creationId xmlns:a16="http://schemas.microsoft.com/office/drawing/2014/main" id="{4AD2AC02-BF9B-4E4F-A5E7-E789B254AFAF}"/>
              </a:ext>
            </a:extLst>
          </p:cNvPr>
          <p:cNvSpPr txBox="1"/>
          <p:nvPr/>
        </p:nvSpPr>
        <p:spPr>
          <a:xfrm>
            <a:off x="2275840" y="1566312"/>
            <a:ext cx="9916160" cy="3046988"/>
          </a:xfrm>
          <a:prstGeom prst="rect">
            <a:avLst/>
          </a:prstGeom>
          <a:noFill/>
        </p:spPr>
        <p:txBody>
          <a:bodyPr wrap="square" rtlCol="0">
            <a:spAutoFit/>
          </a:bodyPr>
          <a:lstStyle/>
          <a:p>
            <a:r>
              <a:rPr lang="en-US" sz="9600" dirty="0">
                <a:solidFill>
                  <a:srgbClr val="20B1FF"/>
                </a:solidFill>
                <a:latin typeface="Brush Script MT" panose="03060802040406070304" pitchFamily="66" charset="0"/>
              </a:rPr>
              <a:t>Thank you </a:t>
            </a:r>
          </a:p>
          <a:p>
            <a:r>
              <a:rPr lang="en-US" sz="9600" dirty="0">
                <a:solidFill>
                  <a:srgbClr val="20B1FF"/>
                </a:solidFill>
                <a:latin typeface="Brush Script MT" panose="03060802040406070304" pitchFamily="66" charset="0"/>
              </a:rPr>
              <a:t>			for listening!</a:t>
            </a:r>
            <a:endParaRPr lang="en-SI" sz="9600" dirty="0">
              <a:solidFill>
                <a:srgbClr val="20B1FF"/>
              </a:solidFill>
              <a:latin typeface="Brush Script MT" panose="03060802040406070304" pitchFamily="66" charset="0"/>
            </a:endParaRPr>
          </a:p>
        </p:txBody>
      </p:sp>
      <p:sp>
        <p:nvSpPr>
          <p:cNvPr id="21" name="Rectangle 20">
            <a:extLst>
              <a:ext uri="{FF2B5EF4-FFF2-40B4-BE49-F238E27FC236}">
                <a16:creationId xmlns:a16="http://schemas.microsoft.com/office/drawing/2014/main" id="{DB32810F-2E1D-4A6F-9205-13D26C5A1FE7}"/>
              </a:ext>
            </a:extLst>
          </p:cNvPr>
          <p:cNvSpPr/>
          <p:nvPr/>
        </p:nvSpPr>
        <p:spPr>
          <a:xfrm>
            <a:off x="2650532" y="5983587"/>
            <a:ext cx="540000" cy="540000"/>
          </a:xfrm>
          <a:prstGeom prst="rect">
            <a:avLst/>
          </a:prstGeom>
          <a:solidFill>
            <a:srgbClr val="E7E6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dirty="0">
              <a:ln w="0"/>
              <a:solidFill>
                <a:schemeClr val="tx1"/>
              </a:solidFill>
              <a:effectLst>
                <a:outerShdw blurRad="38100" dist="19050" dir="2700000" algn="tl" rotWithShape="0">
                  <a:schemeClr val="dk1">
                    <a:alpha val="40000"/>
                  </a:schemeClr>
                </a:outerShdw>
              </a:effectLst>
            </a:endParaRPr>
          </a:p>
        </p:txBody>
      </p:sp>
      <p:sp>
        <p:nvSpPr>
          <p:cNvPr id="22" name="Rectangle 21">
            <a:extLst>
              <a:ext uri="{FF2B5EF4-FFF2-40B4-BE49-F238E27FC236}">
                <a16:creationId xmlns:a16="http://schemas.microsoft.com/office/drawing/2014/main" id="{DA379257-F66D-4EDF-A1B2-B7E245731D36}"/>
              </a:ext>
            </a:extLst>
          </p:cNvPr>
          <p:cNvSpPr/>
          <p:nvPr/>
        </p:nvSpPr>
        <p:spPr>
          <a:xfrm>
            <a:off x="4297141" y="5983587"/>
            <a:ext cx="540000" cy="540000"/>
          </a:xfrm>
          <a:prstGeom prst="rect">
            <a:avLst/>
          </a:prstGeom>
          <a:solidFill>
            <a:srgbClr val="4141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dirty="0">
              <a:ln w="0"/>
              <a:solidFill>
                <a:schemeClr val="tx1"/>
              </a:solidFill>
              <a:effectLst>
                <a:outerShdw blurRad="38100" dist="19050" dir="2700000" algn="tl" rotWithShape="0">
                  <a:schemeClr val="dk1">
                    <a:alpha val="40000"/>
                  </a:schemeClr>
                </a:outerShdw>
              </a:effectLst>
            </a:endParaRPr>
          </a:p>
        </p:txBody>
      </p:sp>
      <p:sp>
        <p:nvSpPr>
          <p:cNvPr id="23" name="Rectangle 22">
            <a:extLst>
              <a:ext uri="{FF2B5EF4-FFF2-40B4-BE49-F238E27FC236}">
                <a16:creationId xmlns:a16="http://schemas.microsoft.com/office/drawing/2014/main" id="{FE8E06A0-341C-4F92-897C-B36340487A90}"/>
              </a:ext>
            </a:extLst>
          </p:cNvPr>
          <p:cNvSpPr/>
          <p:nvPr/>
        </p:nvSpPr>
        <p:spPr>
          <a:xfrm>
            <a:off x="3444701" y="5983587"/>
            <a:ext cx="540000" cy="540000"/>
          </a:xfrm>
          <a:prstGeom prst="rect">
            <a:avLst/>
          </a:prstGeom>
          <a:solidFill>
            <a:srgbClr val="26262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dirty="0">
              <a:ln w="0"/>
              <a:solidFill>
                <a:schemeClr val="tx1"/>
              </a:solidFill>
              <a:effectLst>
                <a:outerShdw blurRad="38100" dist="19050" dir="2700000" algn="tl" rotWithShape="0">
                  <a:schemeClr val="dk1">
                    <a:alpha val="40000"/>
                  </a:schemeClr>
                </a:outerShdw>
              </a:effectLst>
            </a:endParaRPr>
          </a:p>
        </p:txBody>
      </p:sp>
      <p:sp>
        <p:nvSpPr>
          <p:cNvPr id="24" name="TextBox 23">
            <a:extLst>
              <a:ext uri="{FF2B5EF4-FFF2-40B4-BE49-F238E27FC236}">
                <a16:creationId xmlns:a16="http://schemas.microsoft.com/office/drawing/2014/main" id="{8FBE56C0-348D-4388-8355-3784DE69EE9B}"/>
              </a:ext>
            </a:extLst>
          </p:cNvPr>
          <p:cNvSpPr txBox="1"/>
          <p:nvPr/>
        </p:nvSpPr>
        <p:spPr>
          <a:xfrm>
            <a:off x="2364923" y="6501646"/>
            <a:ext cx="1106410" cy="307777"/>
          </a:xfrm>
          <a:prstGeom prst="rect">
            <a:avLst/>
          </a:prstGeom>
          <a:noFill/>
        </p:spPr>
        <p:txBody>
          <a:bodyPr wrap="square" rtlCol="0">
            <a:spAutoFit/>
          </a:bodyPr>
          <a:lstStyle/>
          <a:p>
            <a:pPr algn="ctr"/>
            <a:r>
              <a:rPr lang="sl-SI" sz="1400" dirty="0">
                <a:ln w="0"/>
                <a:solidFill>
                  <a:schemeClr val="tx1"/>
                </a:solidFill>
                <a:effectLst>
                  <a:outerShdw blurRad="38100" dist="19050" dir="2700000" algn="tl" rotWithShape="0">
                    <a:schemeClr val="dk1">
                      <a:alpha val="40000"/>
                    </a:schemeClr>
                  </a:outerShdw>
                </a:effectLst>
              </a:rPr>
              <a:t>#e7e6e6</a:t>
            </a:r>
            <a:endParaRPr lang="en-SI" sz="1400" dirty="0">
              <a:ln w="0"/>
              <a:solidFill>
                <a:schemeClr val="tx1"/>
              </a:solidFill>
              <a:effectLst>
                <a:outerShdw blurRad="38100" dist="19050" dir="2700000" algn="tl" rotWithShape="0">
                  <a:schemeClr val="dk1">
                    <a:alpha val="40000"/>
                  </a:schemeClr>
                </a:outerShdw>
              </a:effectLst>
            </a:endParaRPr>
          </a:p>
        </p:txBody>
      </p:sp>
      <p:sp>
        <p:nvSpPr>
          <p:cNvPr id="25" name="TextBox 24">
            <a:extLst>
              <a:ext uri="{FF2B5EF4-FFF2-40B4-BE49-F238E27FC236}">
                <a16:creationId xmlns:a16="http://schemas.microsoft.com/office/drawing/2014/main" id="{9907C900-661A-438B-895A-BF51F099625F}"/>
              </a:ext>
            </a:extLst>
          </p:cNvPr>
          <p:cNvSpPr txBox="1"/>
          <p:nvPr/>
        </p:nvSpPr>
        <p:spPr>
          <a:xfrm>
            <a:off x="3179920" y="6501646"/>
            <a:ext cx="1114425" cy="307777"/>
          </a:xfrm>
          <a:prstGeom prst="rect">
            <a:avLst/>
          </a:prstGeom>
          <a:noFill/>
        </p:spPr>
        <p:txBody>
          <a:bodyPr wrap="square" rtlCol="0">
            <a:spAutoFit/>
          </a:bodyPr>
          <a:lstStyle/>
          <a:p>
            <a:pPr algn="ctr"/>
            <a:r>
              <a:rPr lang="en-US" sz="1400" dirty="0">
                <a:ln w="0"/>
                <a:solidFill>
                  <a:schemeClr val="tx1"/>
                </a:solidFill>
                <a:effectLst>
                  <a:outerShdw blurRad="38100" dist="19050" dir="2700000" algn="tl" rotWithShape="0">
                    <a:schemeClr val="dk1">
                      <a:alpha val="40000"/>
                    </a:schemeClr>
                  </a:outerShdw>
                </a:effectLst>
              </a:rPr>
              <a:t>#262626</a:t>
            </a:r>
            <a:endParaRPr lang="en-SI" sz="1400" dirty="0">
              <a:ln w="0"/>
              <a:solidFill>
                <a:schemeClr val="tx1"/>
              </a:solidFill>
              <a:effectLst>
                <a:outerShdw blurRad="38100" dist="19050" dir="2700000" algn="tl" rotWithShape="0">
                  <a:schemeClr val="dk1">
                    <a:alpha val="40000"/>
                  </a:schemeClr>
                </a:outerShdw>
              </a:effectLst>
            </a:endParaRPr>
          </a:p>
        </p:txBody>
      </p:sp>
      <p:sp>
        <p:nvSpPr>
          <p:cNvPr id="26" name="TextBox 25">
            <a:extLst>
              <a:ext uri="{FF2B5EF4-FFF2-40B4-BE49-F238E27FC236}">
                <a16:creationId xmlns:a16="http://schemas.microsoft.com/office/drawing/2014/main" id="{29AE18EB-6B62-4010-9C62-5D59DF034807}"/>
              </a:ext>
            </a:extLst>
          </p:cNvPr>
          <p:cNvSpPr txBox="1"/>
          <p:nvPr/>
        </p:nvSpPr>
        <p:spPr>
          <a:xfrm>
            <a:off x="4015942" y="6501646"/>
            <a:ext cx="1114425" cy="307777"/>
          </a:xfrm>
          <a:prstGeom prst="rect">
            <a:avLst/>
          </a:prstGeom>
          <a:noFill/>
        </p:spPr>
        <p:txBody>
          <a:bodyPr wrap="square" rtlCol="0">
            <a:spAutoFit/>
          </a:bodyPr>
          <a:lstStyle/>
          <a:p>
            <a:pPr algn="ctr"/>
            <a:r>
              <a:rPr lang="en-US" sz="1400" dirty="0">
                <a:ln w="0"/>
                <a:solidFill>
                  <a:schemeClr val="tx1"/>
                </a:solidFill>
                <a:effectLst>
                  <a:outerShdw blurRad="38100" dist="19050" dir="2700000" algn="tl" rotWithShape="0">
                    <a:schemeClr val="dk1">
                      <a:alpha val="40000"/>
                    </a:schemeClr>
                  </a:outerShdw>
                </a:effectLst>
              </a:rPr>
              <a:t>#414141</a:t>
            </a:r>
            <a:endParaRPr lang="en-SI" sz="1400" dirty="0">
              <a:ln w="0"/>
              <a:solidFill>
                <a:schemeClr val="tx1"/>
              </a:solidFill>
              <a:effectLst>
                <a:outerShdw blurRad="38100" dist="19050" dir="2700000" algn="tl" rotWithShape="0">
                  <a:schemeClr val="dk1">
                    <a:alpha val="40000"/>
                  </a:schemeClr>
                </a:outerShdw>
              </a:effectLst>
            </a:endParaRPr>
          </a:p>
        </p:txBody>
      </p:sp>
      <p:sp>
        <p:nvSpPr>
          <p:cNvPr id="27" name="Rectangle 26">
            <a:extLst>
              <a:ext uri="{FF2B5EF4-FFF2-40B4-BE49-F238E27FC236}">
                <a16:creationId xmlns:a16="http://schemas.microsoft.com/office/drawing/2014/main" id="{AC057C94-8E21-48C7-824F-330638B9329C}"/>
              </a:ext>
            </a:extLst>
          </p:cNvPr>
          <p:cNvSpPr/>
          <p:nvPr/>
        </p:nvSpPr>
        <p:spPr>
          <a:xfrm>
            <a:off x="5141566" y="5983587"/>
            <a:ext cx="540000" cy="540000"/>
          </a:xfrm>
          <a:prstGeom prst="rect">
            <a:avLst/>
          </a:prstGeom>
          <a:solidFill>
            <a:srgbClr val="7F7F7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dirty="0">
              <a:ln w="0"/>
              <a:solidFill>
                <a:schemeClr val="tx1"/>
              </a:solidFill>
              <a:effectLst>
                <a:outerShdw blurRad="38100" dist="19050" dir="2700000" algn="tl" rotWithShape="0">
                  <a:schemeClr val="dk1">
                    <a:alpha val="40000"/>
                  </a:schemeClr>
                </a:outerShdw>
              </a:effectLst>
            </a:endParaRPr>
          </a:p>
        </p:txBody>
      </p:sp>
      <p:sp>
        <p:nvSpPr>
          <p:cNvPr id="28" name="TextBox 27">
            <a:extLst>
              <a:ext uri="{FF2B5EF4-FFF2-40B4-BE49-F238E27FC236}">
                <a16:creationId xmlns:a16="http://schemas.microsoft.com/office/drawing/2014/main" id="{A69EBB98-9D53-4DCC-AE2B-AE3A957C1318}"/>
              </a:ext>
            </a:extLst>
          </p:cNvPr>
          <p:cNvSpPr txBox="1"/>
          <p:nvPr/>
        </p:nvSpPr>
        <p:spPr>
          <a:xfrm>
            <a:off x="4884800" y="6501646"/>
            <a:ext cx="1106410" cy="307777"/>
          </a:xfrm>
          <a:prstGeom prst="rect">
            <a:avLst/>
          </a:prstGeom>
          <a:noFill/>
        </p:spPr>
        <p:txBody>
          <a:bodyPr wrap="square" rtlCol="0">
            <a:spAutoFit/>
          </a:bodyPr>
          <a:lstStyle/>
          <a:p>
            <a:pPr algn="ctr"/>
            <a:r>
              <a:rPr lang="sl-SI" sz="1400">
                <a:ln w="0"/>
                <a:solidFill>
                  <a:schemeClr val="tx1"/>
                </a:solidFill>
                <a:effectLst>
                  <a:outerShdw blurRad="38100" dist="19050" dir="2700000" algn="tl" rotWithShape="0">
                    <a:schemeClr val="dk1">
                      <a:alpha val="40000"/>
                    </a:schemeClr>
                  </a:outerShdw>
                </a:effectLst>
              </a:rPr>
              <a:t>#7f7f7f</a:t>
            </a:r>
            <a:endParaRPr lang="en-SI" sz="1400" dirty="0">
              <a:ln w="0"/>
              <a:solidFill>
                <a:schemeClr val="tx1"/>
              </a:solidFill>
              <a:effectLst>
                <a:outerShdw blurRad="38100" dist="19050" dir="2700000" algn="tl" rotWithShape="0">
                  <a:schemeClr val="dk1">
                    <a:alpha val="40000"/>
                  </a:schemeClr>
                </a:outerShdw>
              </a:effectLst>
            </a:endParaRPr>
          </a:p>
        </p:txBody>
      </p:sp>
      <p:sp>
        <p:nvSpPr>
          <p:cNvPr id="29" name="Rectangle 28">
            <a:extLst>
              <a:ext uri="{FF2B5EF4-FFF2-40B4-BE49-F238E27FC236}">
                <a16:creationId xmlns:a16="http://schemas.microsoft.com/office/drawing/2014/main" id="{1D55D6DC-BB5B-451A-858A-8B29122234DC}"/>
              </a:ext>
            </a:extLst>
          </p:cNvPr>
          <p:cNvSpPr/>
          <p:nvPr/>
        </p:nvSpPr>
        <p:spPr>
          <a:xfrm>
            <a:off x="5952813" y="5983587"/>
            <a:ext cx="540000" cy="540000"/>
          </a:xfrm>
          <a:prstGeom prst="rect">
            <a:avLst/>
          </a:prstGeom>
          <a:solidFill>
            <a:srgbClr val="23AFF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dirty="0">
              <a:ln w="0"/>
              <a:solidFill>
                <a:schemeClr val="tx1"/>
              </a:solidFill>
              <a:effectLst>
                <a:outerShdw blurRad="38100" dist="19050" dir="2700000" algn="tl" rotWithShape="0">
                  <a:schemeClr val="dk1">
                    <a:alpha val="40000"/>
                  </a:schemeClr>
                </a:outerShdw>
              </a:effectLst>
            </a:endParaRPr>
          </a:p>
        </p:txBody>
      </p:sp>
      <p:sp>
        <p:nvSpPr>
          <p:cNvPr id="30" name="TextBox 29">
            <a:extLst>
              <a:ext uri="{FF2B5EF4-FFF2-40B4-BE49-F238E27FC236}">
                <a16:creationId xmlns:a16="http://schemas.microsoft.com/office/drawing/2014/main" id="{C6481999-7D3D-4049-97EF-EEAA174C3407}"/>
              </a:ext>
            </a:extLst>
          </p:cNvPr>
          <p:cNvSpPr txBox="1"/>
          <p:nvPr/>
        </p:nvSpPr>
        <p:spPr>
          <a:xfrm>
            <a:off x="5696047" y="6501646"/>
            <a:ext cx="1106410" cy="307777"/>
          </a:xfrm>
          <a:prstGeom prst="rect">
            <a:avLst/>
          </a:prstGeom>
          <a:noFill/>
        </p:spPr>
        <p:txBody>
          <a:bodyPr wrap="square" rtlCol="0">
            <a:spAutoFit/>
          </a:bodyPr>
          <a:lstStyle/>
          <a:p>
            <a:pPr algn="ctr"/>
            <a:r>
              <a:rPr lang="en-US" sz="1400" dirty="0">
                <a:ln w="0"/>
                <a:solidFill>
                  <a:schemeClr val="tx1"/>
                </a:solidFill>
                <a:effectLst>
                  <a:outerShdw blurRad="38100" dist="19050" dir="2700000" algn="tl" rotWithShape="0">
                    <a:schemeClr val="dk1">
                      <a:alpha val="40000"/>
                    </a:schemeClr>
                  </a:outerShdw>
                </a:effectLst>
              </a:rPr>
              <a:t>#20b1ff</a:t>
            </a:r>
            <a:endParaRPr lang="en-SI" sz="1400" dirty="0">
              <a:ln w="0"/>
              <a:solidFill>
                <a:schemeClr val="tx1"/>
              </a:solidFill>
              <a:effectLst>
                <a:outerShdw blurRad="38100" dist="19050" dir="2700000" algn="tl" rotWithShape="0">
                  <a:schemeClr val="dk1">
                    <a:alpha val="40000"/>
                  </a:schemeClr>
                </a:outerShdw>
              </a:effectLst>
            </a:endParaRPr>
          </a:p>
        </p:txBody>
      </p:sp>
      <p:sp>
        <p:nvSpPr>
          <p:cNvPr id="36" name="Rectangle 35">
            <a:extLst>
              <a:ext uri="{FF2B5EF4-FFF2-40B4-BE49-F238E27FC236}">
                <a16:creationId xmlns:a16="http://schemas.microsoft.com/office/drawing/2014/main" id="{835FB0DF-241A-4C53-B0D2-BBAAB94916EE}"/>
              </a:ext>
            </a:extLst>
          </p:cNvPr>
          <p:cNvSpPr/>
          <p:nvPr/>
        </p:nvSpPr>
        <p:spPr>
          <a:xfrm>
            <a:off x="6736080" y="5983587"/>
            <a:ext cx="540000" cy="540000"/>
          </a:xfrm>
          <a:prstGeom prst="rect">
            <a:avLst/>
          </a:prstGeom>
          <a:solidFill>
            <a:srgbClr val="D3D3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dirty="0">
              <a:ln w="0"/>
              <a:solidFill>
                <a:schemeClr val="tx1"/>
              </a:solidFill>
              <a:effectLst>
                <a:outerShdw blurRad="38100" dist="19050" dir="2700000" algn="tl" rotWithShape="0">
                  <a:schemeClr val="dk1">
                    <a:alpha val="40000"/>
                  </a:schemeClr>
                </a:outerShdw>
              </a:effectLst>
            </a:endParaRPr>
          </a:p>
        </p:txBody>
      </p:sp>
      <p:sp>
        <p:nvSpPr>
          <p:cNvPr id="37" name="TextBox 36">
            <a:extLst>
              <a:ext uri="{FF2B5EF4-FFF2-40B4-BE49-F238E27FC236}">
                <a16:creationId xmlns:a16="http://schemas.microsoft.com/office/drawing/2014/main" id="{67E6F05A-51A3-40AA-918A-AA7A8CC7DB37}"/>
              </a:ext>
            </a:extLst>
          </p:cNvPr>
          <p:cNvSpPr txBox="1"/>
          <p:nvPr/>
        </p:nvSpPr>
        <p:spPr>
          <a:xfrm>
            <a:off x="6479314" y="6501646"/>
            <a:ext cx="1106410" cy="307777"/>
          </a:xfrm>
          <a:prstGeom prst="rect">
            <a:avLst/>
          </a:prstGeom>
          <a:noFill/>
        </p:spPr>
        <p:txBody>
          <a:bodyPr wrap="square" rtlCol="0">
            <a:spAutoFit/>
          </a:bodyPr>
          <a:lstStyle/>
          <a:p>
            <a:pPr algn="ctr"/>
            <a:r>
              <a:rPr lang="sl-SI" sz="1400" dirty="0">
                <a:ln w="0"/>
                <a:solidFill>
                  <a:schemeClr val="tx1"/>
                </a:solidFill>
                <a:effectLst>
                  <a:outerShdw blurRad="38100" dist="19050" dir="2700000" algn="tl" rotWithShape="0">
                    <a:schemeClr val="dk1">
                      <a:alpha val="40000"/>
                    </a:schemeClr>
                  </a:outerShdw>
                </a:effectLst>
              </a:rPr>
              <a:t>#</a:t>
            </a:r>
            <a:r>
              <a:rPr lang="en-US" sz="1400" dirty="0">
                <a:ln w="0"/>
                <a:solidFill>
                  <a:schemeClr val="tx1"/>
                </a:solidFill>
                <a:effectLst>
                  <a:outerShdw blurRad="38100" dist="19050" dir="2700000" algn="tl" rotWithShape="0">
                    <a:schemeClr val="dk1">
                      <a:alpha val="40000"/>
                    </a:schemeClr>
                  </a:outerShdw>
                </a:effectLst>
              </a:rPr>
              <a:t>d3d3d3</a:t>
            </a:r>
            <a:endParaRPr lang="en-SI" sz="1400" dirty="0">
              <a:ln w="0"/>
              <a:solidFill>
                <a:schemeClr val="tx1"/>
              </a:solidFill>
              <a:effectLst>
                <a:outerShdw blurRad="38100" dist="19050" dir="2700000" algn="tl" rotWithShape="0">
                  <a:schemeClr val="dk1">
                    <a:alpha val="40000"/>
                  </a:schemeClr>
                </a:outerShdw>
              </a:effectLst>
            </a:endParaRPr>
          </a:p>
        </p:txBody>
      </p:sp>
      <p:sp>
        <p:nvSpPr>
          <p:cNvPr id="43" name="TextBox 42">
            <a:extLst>
              <a:ext uri="{FF2B5EF4-FFF2-40B4-BE49-F238E27FC236}">
                <a16:creationId xmlns:a16="http://schemas.microsoft.com/office/drawing/2014/main" id="{CC8811BE-EB0E-49AA-8F64-521CF1174D0F}"/>
              </a:ext>
            </a:extLst>
          </p:cNvPr>
          <p:cNvSpPr txBox="1"/>
          <p:nvPr/>
        </p:nvSpPr>
        <p:spPr>
          <a:xfrm>
            <a:off x="2553044" y="4734580"/>
            <a:ext cx="8061960" cy="1569660"/>
          </a:xfrm>
          <a:prstGeom prst="rect">
            <a:avLst/>
          </a:prstGeom>
          <a:noFill/>
        </p:spPr>
        <p:txBody>
          <a:bodyPr wrap="square">
            <a:spAutoFit/>
          </a:bodyPr>
          <a:lstStyle/>
          <a:p>
            <a:pPr algn="l"/>
            <a:r>
              <a:rPr lang="en-US" sz="1400" dirty="0">
                <a:ln w="0">
                  <a:solidFill>
                    <a:srgbClr val="0D2EAE"/>
                  </a:solidFill>
                </a:ln>
                <a:solidFill>
                  <a:srgbClr val="23AFFB"/>
                </a:solidFill>
                <a:effectLst>
                  <a:outerShdw blurRad="38100" dist="19050" dir="2700000" algn="tl" rotWithShape="0">
                    <a:schemeClr val="dk1">
                      <a:alpha val="40000"/>
                    </a:schemeClr>
                  </a:outerShdw>
                </a:effectLst>
                <a:latin typeface="Bauhaus 93" panose="04030905020B02020C02" pitchFamily="82" charset="0"/>
              </a:rPr>
              <a:t>Fonts used in presentation:</a:t>
            </a:r>
          </a:p>
          <a:p>
            <a:pPr algn="l"/>
            <a:r>
              <a:rPr lang="en-US" sz="1100" dirty="0">
                <a:ln w="0">
                  <a:noFill/>
                </a:ln>
                <a:solidFill>
                  <a:srgbClr val="23AFFB"/>
                </a:solidFill>
                <a:effectLst>
                  <a:outerShdw blurRad="38100" dist="19050" dir="2700000" algn="tl" rotWithShape="0">
                    <a:schemeClr val="dk1">
                      <a:alpha val="40000"/>
                    </a:schemeClr>
                  </a:outerShdw>
                </a:effectLst>
                <a:latin typeface="Bauhaus 93" panose="04030905020B02020C02" pitchFamily="82" charset="0"/>
              </a:rPr>
              <a:t>Rockwell Nova Extra Bold</a:t>
            </a:r>
          </a:p>
          <a:p>
            <a:r>
              <a:rPr lang="en-US" sz="1100" dirty="0">
                <a:ln w="0">
                  <a:noFill/>
                </a:ln>
                <a:solidFill>
                  <a:srgbClr val="23AFFB"/>
                </a:solidFill>
                <a:effectLst>
                  <a:outerShdw blurRad="38100" dist="19050" dir="2700000" algn="tl" rotWithShape="0">
                    <a:schemeClr val="dk1">
                      <a:alpha val="40000"/>
                    </a:schemeClr>
                  </a:outerShdw>
                </a:effectLst>
                <a:latin typeface="Bauhaus 93" panose="04030905020B02020C02" pitchFamily="82" charset="0"/>
              </a:rPr>
              <a:t>Bauhaus 93</a:t>
            </a:r>
          </a:p>
          <a:p>
            <a:pPr algn="l"/>
            <a:r>
              <a:rPr lang="en-US" sz="1100" dirty="0">
                <a:ln w="0">
                  <a:noFill/>
                </a:ln>
                <a:solidFill>
                  <a:srgbClr val="23AFFB"/>
                </a:solidFill>
                <a:effectLst>
                  <a:outerShdw blurRad="38100" dist="19050" dir="2700000" algn="tl" rotWithShape="0">
                    <a:schemeClr val="dk1">
                      <a:alpha val="40000"/>
                    </a:schemeClr>
                  </a:outerShdw>
                </a:effectLst>
                <a:latin typeface="Bauhaus 93" panose="04030905020B02020C02" pitchFamily="82" charset="0"/>
              </a:rPr>
              <a:t>Brush Script MT</a:t>
            </a:r>
          </a:p>
          <a:p>
            <a:pPr algn="l"/>
            <a:endParaRPr lang="en-US" sz="1400" dirty="0">
              <a:ln w="0">
                <a:solidFill>
                  <a:srgbClr val="0D2EAE"/>
                </a:solidFill>
              </a:ln>
              <a:solidFill>
                <a:srgbClr val="23AFFB"/>
              </a:solidFill>
              <a:effectLst>
                <a:outerShdw blurRad="38100" dist="19050" dir="2700000" algn="tl" rotWithShape="0">
                  <a:schemeClr val="dk1">
                    <a:alpha val="40000"/>
                  </a:schemeClr>
                </a:outerShdw>
              </a:effectLst>
              <a:latin typeface="Bauhaus 93" panose="04030905020B02020C02" pitchFamily="82" charset="0"/>
            </a:endParaRPr>
          </a:p>
          <a:p>
            <a:pPr algn="l"/>
            <a:r>
              <a:rPr lang="en-US" sz="1400" dirty="0">
                <a:ln w="0">
                  <a:solidFill>
                    <a:srgbClr val="0D2EAE"/>
                  </a:solidFill>
                </a:ln>
                <a:solidFill>
                  <a:srgbClr val="23AFFB"/>
                </a:solidFill>
                <a:effectLst>
                  <a:outerShdw blurRad="38100" dist="19050" dir="2700000" algn="tl" rotWithShape="0">
                    <a:schemeClr val="dk1">
                      <a:alpha val="40000"/>
                    </a:schemeClr>
                  </a:outerShdw>
                </a:effectLst>
                <a:latin typeface="Bauhaus 93" panose="04030905020B02020C02" pitchFamily="82" charset="0"/>
              </a:rPr>
              <a:t>Colors used in presentation:</a:t>
            </a:r>
          </a:p>
          <a:p>
            <a:pPr algn="l"/>
            <a:endParaRPr lang="en-US" dirty="0">
              <a:ln w="0">
                <a:solidFill>
                  <a:srgbClr val="0D2EAE"/>
                </a:solidFill>
              </a:ln>
              <a:solidFill>
                <a:srgbClr val="23AFFB"/>
              </a:solidFill>
              <a:effectLst>
                <a:outerShdw blurRad="38100" dist="19050" dir="2700000" algn="tl" rotWithShape="0">
                  <a:schemeClr val="dk1">
                    <a:alpha val="40000"/>
                  </a:schemeClr>
                </a:outerShdw>
              </a:effectLst>
              <a:latin typeface="Bauhaus 93" panose="04030905020B02020C02" pitchFamily="82" charset="0"/>
            </a:endParaRPr>
          </a:p>
        </p:txBody>
      </p:sp>
    </p:spTree>
    <p:extLst>
      <p:ext uri="{BB962C8B-B14F-4D97-AF65-F5344CB8AC3E}">
        <p14:creationId xmlns:p14="http://schemas.microsoft.com/office/powerpoint/2010/main" val="4949172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B7DD9-C003-41FB-93F1-B68F9BD563CA}"/>
              </a:ext>
            </a:extLst>
          </p:cNvPr>
          <p:cNvSpPr>
            <a:spLocks noGrp="1"/>
          </p:cNvSpPr>
          <p:nvPr>
            <p:ph type="ctrTitle"/>
          </p:nvPr>
        </p:nvSpPr>
        <p:spPr/>
        <p:txBody>
          <a:bodyPr/>
          <a:lstStyle/>
          <a:p>
            <a:endParaRPr lang="en-SI" dirty="0"/>
          </a:p>
        </p:txBody>
      </p:sp>
      <p:sp>
        <p:nvSpPr>
          <p:cNvPr id="3" name="Subtitle 2">
            <a:extLst>
              <a:ext uri="{FF2B5EF4-FFF2-40B4-BE49-F238E27FC236}">
                <a16:creationId xmlns:a16="http://schemas.microsoft.com/office/drawing/2014/main" id="{E31B4699-A686-4CB9-9DF9-511874830E5B}"/>
              </a:ext>
            </a:extLst>
          </p:cNvPr>
          <p:cNvSpPr>
            <a:spLocks noGrp="1"/>
          </p:cNvSpPr>
          <p:nvPr>
            <p:ph type="subTitle" idx="1"/>
          </p:nvPr>
        </p:nvSpPr>
        <p:spPr/>
        <p:txBody>
          <a:bodyPr/>
          <a:lstStyle/>
          <a:p>
            <a:endParaRPr lang="en-SI"/>
          </a:p>
        </p:txBody>
      </p:sp>
      <p:sp>
        <p:nvSpPr>
          <p:cNvPr id="45" name="Oval 44">
            <a:extLst>
              <a:ext uri="{FF2B5EF4-FFF2-40B4-BE49-F238E27FC236}">
                <a16:creationId xmlns:a16="http://schemas.microsoft.com/office/drawing/2014/main" id="{75F5E301-E190-44DE-A869-4ED81718A6CE}"/>
              </a:ext>
            </a:extLst>
          </p:cNvPr>
          <p:cNvSpPr/>
          <p:nvPr/>
        </p:nvSpPr>
        <p:spPr>
          <a:xfrm>
            <a:off x="-1197459" y="387201"/>
            <a:ext cx="828000" cy="828000"/>
          </a:xfrm>
          <a:prstGeom prst="ellipse">
            <a:avLst/>
          </a:prstGeom>
          <a:solidFill>
            <a:schemeClr val="tx2"/>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SI"/>
          </a:p>
        </p:txBody>
      </p:sp>
      <p:sp>
        <p:nvSpPr>
          <p:cNvPr id="46" name="Oval 45">
            <a:extLst>
              <a:ext uri="{FF2B5EF4-FFF2-40B4-BE49-F238E27FC236}">
                <a16:creationId xmlns:a16="http://schemas.microsoft.com/office/drawing/2014/main" id="{E8936952-1221-4455-A44F-B349B84A6FF5}"/>
              </a:ext>
            </a:extLst>
          </p:cNvPr>
          <p:cNvSpPr/>
          <p:nvPr/>
        </p:nvSpPr>
        <p:spPr>
          <a:xfrm>
            <a:off x="-1158322" y="1666081"/>
            <a:ext cx="828000" cy="828000"/>
          </a:xfrm>
          <a:prstGeom prst="ellipse">
            <a:avLst/>
          </a:prstGeom>
          <a:solidFill>
            <a:schemeClr val="tx2"/>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SI"/>
          </a:p>
        </p:txBody>
      </p:sp>
      <p:sp>
        <p:nvSpPr>
          <p:cNvPr id="48" name="Oval 47">
            <a:extLst>
              <a:ext uri="{FF2B5EF4-FFF2-40B4-BE49-F238E27FC236}">
                <a16:creationId xmlns:a16="http://schemas.microsoft.com/office/drawing/2014/main" id="{9989F53E-4C6E-4A6D-907E-C98E45B1888B}"/>
              </a:ext>
            </a:extLst>
          </p:cNvPr>
          <p:cNvSpPr/>
          <p:nvPr/>
        </p:nvSpPr>
        <p:spPr>
          <a:xfrm>
            <a:off x="-1158322" y="4199300"/>
            <a:ext cx="828000" cy="828000"/>
          </a:xfrm>
          <a:prstGeom prst="ellipse">
            <a:avLst/>
          </a:prstGeom>
          <a:solidFill>
            <a:schemeClr val="tx2"/>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SI"/>
          </a:p>
        </p:txBody>
      </p:sp>
      <p:sp>
        <p:nvSpPr>
          <p:cNvPr id="49" name="Oval 48">
            <a:extLst>
              <a:ext uri="{FF2B5EF4-FFF2-40B4-BE49-F238E27FC236}">
                <a16:creationId xmlns:a16="http://schemas.microsoft.com/office/drawing/2014/main" id="{5B956550-7B9E-411C-A4A2-AC4C59215B09}"/>
              </a:ext>
            </a:extLst>
          </p:cNvPr>
          <p:cNvSpPr/>
          <p:nvPr/>
        </p:nvSpPr>
        <p:spPr>
          <a:xfrm>
            <a:off x="-1158089" y="5476240"/>
            <a:ext cx="828000" cy="828000"/>
          </a:xfrm>
          <a:prstGeom prst="ellipse">
            <a:avLst/>
          </a:prstGeom>
          <a:solidFill>
            <a:schemeClr val="tx2"/>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SI"/>
          </a:p>
        </p:txBody>
      </p:sp>
      <p:sp>
        <p:nvSpPr>
          <p:cNvPr id="47" name="Oval 46">
            <a:extLst>
              <a:ext uri="{FF2B5EF4-FFF2-40B4-BE49-F238E27FC236}">
                <a16:creationId xmlns:a16="http://schemas.microsoft.com/office/drawing/2014/main" id="{FD82CB8E-139D-4F9A-920D-0580AAD6E8BE}"/>
              </a:ext>
            </a:extLst>
          </p:cNvPr>
          <p:cNvSpPr/>
          <p:nvPr/>
        </p:nvSpPr>
        <p:spPr>
          <a:xfrm>
            <a:off x="-1158322" y="2927910"/>
            <a:ext cx="828000" cy="828000"/>
          </a:xfrm>
          <a:prstGeom prst="ellipse">
            <a:avLst/>
          </a:prstGeom>
          <a:solidFill>
            <a:schemeClr val="tx2"/>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SI"/>
          </a:p>
        </p:txBody>
      </p:sp>
      <p:pic>
        <p:nvPicPr>
          <p:cNvPr id="15" name="Graphic 14">
            <a:extLst>
              <a:ext uri="{FF2B5EF4-FFF2-40B4-BE49-F238E27FC236}">
                <a16:creationId xmlns:a16="http://schemas.microsoft.com/office/drawing/2014/main" id="{3040AB21-70DE-4422-ADBD-3D146737C7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4283" y="503912"/>
            <a:ext cx="612000" cy="612000"/>
          </a:xfrm>
          <a:prstGeom prst="rect">
            <a:avLst/>
          </a:prstGeom>
        </p:spPr>
      </p:pic>
      <p:pic>
        <p:nvPicPr>
          <p:cNvPr id="16" name="Graphic 15">
            <a:extLst>
              <a:ext uri="{FF2B5EF4-FFF2-40B4-BE49-F238E27FC236}">
                <a16:creationId xmlns:a16="http://schemas.microsoft.com/office/drawing/2014/main" id="{4A6D20DC-F8DC-4B91-AF66-C5A9F754613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2957" y="1781871"/>
            <a:ext cx="597270" cy="584775"/>
          </a:xfrm>
          <a:prstGeom prst="rect">
            <a:avLst/>
          </a:prstGeom>
        </p:spPr>
      </p:pic>
      <p:pic>
        <p:nvPicPr>
          <p:cNvPr id="17" name="Graphic 16">
            <a:extLst>
              <a:ext uri="{FF2B5EF4-FFF2-40B4-BE49-F238E27FC236}">
                <a16:creationId xmlns:a16="http://schemas.microsoft.com/office/drawing/2014/main" id="{62AA330F-F430-49BF-ACF4-7823343E1E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72105" y="3009080"/>
            <a:ext cx="499822" cy="626400"/>
          </a:xfrm>
          <a:prstGeom prst="rect">
            <a:avLst/>
          </a:prstGeom>
        </p:spPr>
      </p:pic>
      <p:pic>
        <p:nvPicPr>
          <p:cNvPr id="18" name="Graphic 17">
            <a:extLst>
              <a:ext uri="{FF2B5EF4-FFF2-40B4-BE49-F238E27FC236}">
                <a16:creationId xmlns:a16="http://schemas.microsoft.com/office/drawing/2014/main" id="{3FC556F8-AE9B-4BB4-9E79-9BF72B65462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90531" y="4313140"/>
            <a:ext cx="552209" cy="529200"/>
          </a:xfrm>
          <a:prstGeom prst="rect">
            <a:avLst/>
          </a:prstGeom>
        </p:spPr>
      </p:pic>
      <p:pic>
        <p:nvPicPr>
          <p:cNvPr id="19" name="Graphic 18">
            <a:extLst>
              <a:ext uri="{FF2B5EF4-FFF2-40B4-BE49-F238E27FC236}">
                <a16:creationId xmlns:a16="http://schemas.microsoft.com/office/drawing/2014/main" id="{4D4723F0-B407-433D-A6FD-EB9DAE33313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20019" y="5685040"/>
            <a:ext cx="751394" cy="410400"/>
          </a:xfrm>
          <a:prstGeom prst="rect">
            <a:avLst/>
          </a:prstGeom>
        </p:spPr>
      </p:pic>
      <p:sp>
        <p:nvSpPr>
          <p:cNvPr id="10" name="Freeform 52">
            <a:extLst>
              <a:ext uri="{FF2B5EF4-FFF2-40B4-BE49-F238E27FC236}">
                <a16:creationId xmlns:a16="http://schemas.microsoft.com/office/drawing/2014/main" id="{B773A395-1CDB-4AA8-A3CB-0DD3C9F1A4D4}"/>
              </a:ext>
            </a:extLst>
          </p:cNvPr>
          <p:cNvSpPr/>
          <p:nvPr/>
        </p:nvSpPr>
        <p:spPr>
          <a:xfrm>
            <a:off x="-10242" y="-11162198"/>
            <a:ext cx="1280242" cy="23926799"/>
          </a:xfrm>
          <a:custGeom>
            <a:avLst/>
            <a:gdLst>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7" fmla="*/ 1280160 w 1280160"/>
              <a:gd name="connsiteY7" fmla="*/ 0 h 23926799"/>
              <a:gd name="connsiteX0" fmla="*/ 1280160 w 1280182"/>
              <a:gd name="connsiteY0" fmla="*/ 0 h 23926799"/>
              <a:gd name="connsiteX1" fmla="*/ 1280160 w 1280182"/>
              <a:gd name="connsiteY1" fmla="*/ 11137327 h 23926799"/>
              <a:gd name="connsiteX2" fmla="*/ 659246 w 1280182"/>
              <a:gd name="connsiteY2" fmla="*/ 11963399 h 23926799"/>
              <a:gd name="connsiteX3" fmla="*/ 1280160 w 1280182"/>
              <a:gd name="connsiteY3" fmla="*/ 12789472 h 23926799"/>
              <a:gd name="connsiteX4" fmla="*/ 1280160 w 1280182"/>
              <a:gd name="connsiteY4" fmla="*/ 23926799 h 23926799"/>
              <a:gd name="connsiteX5" fmla="*/ 0 w 1280182"/>
              <a:gd name="connsiteY5" fmla="*/ 23926799 h 23926799"/>
              <a:gd name="connsiteX6" fmla="*/ 0 w 1280182"/>
              <a:gd name="connsiteY6" fmla="*/ 0 h 23926799"/>
              <a:gd name="connsiteX7" fmla="*/ 1280160 w 1280182"/>
              <a:gd name="connsiteY7" fmla="*/ 0 h 23926799"/>
              <a:gd name="connsiteX0" fmla="*/ 1280160 w 1280231"/>
              <a:gd name="connsiteY0" fmla="*/ 0 h 23926799"/>
              <a:gd name="connsiteX1" fmla="*/ 1280160 w 1280231"/>
              <a:gd name="connsiteY1" fmla="*/ 11137327 h 23926799"/>
              <a:gd name="connsiteX2" fmla="*/ 659246 w 1280231"/>
              <a:gd name="connsiteY2" fmla="*/ 11963399 h 23926799"/>
              <a:gd name="connsiteX3" fmla="*/ 1280160 w 1280231"/>
              <a:gd name="connsiteY3" fmla="*/ 12789472 h 23926799"/>
              <a:gd name="connsiteX4" fmla="*/ 1280160 w 1280231"/>
              <a:gd name="connsiteY4" fmla="*/ 23926799 h 23926799"/>
              <a:gd name="connsiteX5" fmla="*/ 0 w 1280231"/>
              <a:gd name="connsiteY5" fmla="*/ 23926799 h 23926799"/>
              <a:gd name="connsiteX6" fmla="*/ 0 w 1280231"/>
              <a:gd name="connsiteY6" fmla="*/ 0 h 23926799"/>
              <a:gd name="connsiteX7" fmla="*/ 1280160 w 128023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2"/>
              <a:gd name="connsiteY0" fmla="*/ 0 h 23926799"/>
              <a:gd name="connsiteX1" fmla="*/ 1280160 w 1280242"/>
              <a:gd name="connsiteY1" fmla="*/ 11137327 h 23926799"/>
              <a:gd name="connsiteX2" fmla="*/ 742373 w 1280242"/>
              <a:gd name="connsiteY2" fmla="*/ 11966863 h 23926799"/>
              <a:gd name="connsiteX3" fmla="*/ 1280160 w 1280242"/>
              <a:gd name="connsiteY3" fmla="*/ 12789472 h 23926799"/>
              <a:gd name="connsiteX4" fmla="*/ 1280160 w 1280242"/>
              <a:gd name="connsiteY4" fmla="*/ 23926799 h 23926799"/>
              <a:gd name="connsiteX5" fmla="*/ 0 w 1280242"/>
              <a:gd name="connsiteY5" fmla="*/ 23926799 h 23926799"/>
              <a:gd name="connsiteX6" fmla="*/ 0 w 1280242"/>
              <a:gd name="connsiteY6" fmla="*/ 0 h 23926799"/>
              <a:gd name="connsiteX7" fmla="*/ 1280160 w 1280242"/>
              <a:gd name="connsiteY7" fmla="*/ 0 h 2392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0242" h="23926799">
                <a:moveTo>
                  <a:pt x="1280160" y="0"/>
                </a:moveTo>
                <a:lnTo>
                  <a:pt x="1280160" y="11137327"/>
                </a:lnTo>
                <a:cubicBezTo>
                  <a:pt x="1287934" y="11540842"/>
                  <a:pt x="743219" y="11525247"/>
                  <a:pt x="742373" y="11966863"/>
                </a:cubicBezTo>
                <a:cubicBezTo>
                  <a:pt x="741527" y="12408479"/>
                  <a:pt x="1284472" y="12396353"/>
                  <a:pt x="1280160" y="12789472"/>
                </a:cubicBezTo>
                <a:lnTo>
                  <a:pt x="1280160" y="23926799"/>
                </a:lnTo>
                <a:lnTo>
                  <a:pt x="0" y="23926799"/>
                </a:lnTo>
                <a:lnTo>
                  <a:pt x="0" y="0"/>
                </a:lnTo>
                <a:lnTo>
                  <a:pt x="1280160" y="0"/>
                </a:lnTo>
                <a:close/>
              </a:path>
            </a:pathLst>
          </a:custGeom>
          <a:solidFill>
            <a:schemeClr val="tx2"/>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endParaRPr lang="en-LT"/>
          </a:p>
        </p:txBody>
      </p:sp>
      <p:pic>
        <p:nvPicPr>
          <p:cNvPr id="44" name="Graphic 43">
            <a:extLst>
              <a:ext uri="{FF2B5EF4-FFF2-40B4-BE49-F238E27FC236}">
                <a16:creationId xmlns:a16="http://schemas.microsoft.com/office/drawing/2014/main" id="{200BAC39-119E-45AB-8A1C-A7529950449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28643" y="503912"/>
            <a:ext cx="612000" cy="612000"/>
          </a:xfrm>
          <a:prstGeom prst="rect">
            <a:avLst/>
          </a:prstGeom>
        </p:spPr>
      </p:pic>
      <p:pic>
        <p:nvPicPr>
          <p:cNvPr id="39" name="Graphic 38">
            <a:extLst>
              <a:ext uri="{FF2B5EF4-FFF2-40B4-BE49-F238E27FC236}">
                <a16:creationId xmlns:a16="http://schemas.microsoft.com/office/drawing/2014/main" id="{C7D1C13C-D941-4F32-B6B4-BB11007A517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28643" y="1783446"/>
            <a:ext cx="595662" cy="583200"/>
          </a:xfrm>
          <a:prstGeom prst="rect">
            <a:avLst/>
          </a:prstGeom>
        </p:spPr>
      </p:pic>
      <p:pic>
        <p:nvPicPr>
          <p:cNvPr id="40" name="Graphic 39">
            <a:extLst>
              <a:ext uri="{FF2B5EF4-FFF2-40B4-BE49-F238E27FC236}">
                <a16:creationId xmlns:a16="http://schemas.microsoft.com/office/drawing/2014/main" id="{642BFE72-A70E-4644-8B7A-0C5082D5500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01934" y="3009132"/>
            <a:ext cx="499880" cy="626474"/>
          </a:xfrm>
          <a:prstGeom prst="rect">
            <a:avLst/>
          </a:prstGeom>
        </p:spPr>
      </p:pic>
      <p:pic>
        <p:nvPicPr>
          <p:cNvPr id="41" name="Graphic 40">
            <a:extLst>
              <a:ext uri="{FF2B5EF4-FFF2-40B4-BE49-F238E27FC236}">
                <a16:creationId xmlns:a16="http://schemas.microsoft.com/office/drawing/2014/main" id="{7F5D9AEE-5D0F-437C-97C7-45C2EC0C6280}"/>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381110" y="4313715"/>
            <a:ext cx="550656" cy="527712"/>
          </a:xfrm>
          <a:prstGeom prst="rect">
            <a:avLst/>
          </a:prstGeom>
        </p:spPr>
      </p:pic>
      <p:pic>
        <p:nvPicPr>
          <p:cNvPr id="42" name="Graphic 41">
            <a:extLst>
              <a:ext uri="{FF2B5EF4-FFF2-40B4-BE49-F238E27FC236}">
                <a16:creationId xmlns:a16="http://schemas.microsoft.com/office/drawing/2014/main" id="{AB84705C-E89F-439A-A0CB-ECDDFDFF0B5E}"/>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251251" y="5679369"/>
            <a:ext cx="754234" cy="411951"/>
          </a:xfrm>
          <a:prstGeom prst="rect">
            <a:avLst/>
          </a:prstGeom>
        </p:spPr>
      </p:pic>
    </p:spTree>
    <p:extLst>
      <p:ext uri="{BB962C8B-B14F-4D97-AF65-F5344CB8AC3E}">
        <p14:creationId xmlns:p14="http://schemas.microsoft.com/office/powerpoint/2010/main" val="37680056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189</TotalTime>
  <Words>330</Words>
  <Application>Microsoft Office PowerPoint</Application>
  <PresentationFormat>Widescreen</PresentationFormat>
  <Paragraphs>36</Paragraphs>
  <Slides>6</Slides>
  <Notes>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Bauhaus 93</vt:lpstr>
      <vt:lpstr>Brush Script MT</vt:lpstr>
      <vt:lpstr>Calibri</vt:lpstr>
      <vt:lpstr>Calibri Light</vt:lpstr>
      <vt:lpstr>inherit</vt:lpstr>
      <vt:lpstr>Rockwell Nova Extra Bold</vt:lpstr>
      <vt:lpstr>Office Theme</vt:lpstr>
      <vt:lpstr>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giker games</dc:creator>
  <cp:lastModifiedBy>giker games</cp:lastModifiedBy>
  <cp:revision>18</cp:revision>
  <dcterms:created xsi:type="dcterms:W3CDTF">2022-01-11T17:56:32Z</dcterms:created>
  <dcterms:modified xsi:type="dcterms:W3CDTF">2022-01-20T00:16:09Z</dcterms:modified>
</cp:coreProperties>
</file>