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75857" autoAdjust="0"/>
  </p:normalViewPr>
  <p:slideViewPr>
    <p:cSldViewPr snapToGrid="0">
      <p:cViewPr varScale="1">
        <p:scale>
          <a:sx n="59" d="100"/>
          <a:sy n="59" d="100"/>
        </p:scale>
        <p:origin x="1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9A92B-E6DC-4418-ADD5-9F6EC5E010E8}" type="datetimeFigureOut">
              <a:rPr lang="en-US" smtClean="0"/>
              <a:t>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A4C67-E31D-44AC-BAB8-6E327A11A0ED}" type="slidenum">
              <a:rPr lang="en-US" smtClean="0"/>
              <a:t>‹#›</a:t>
            </a:fld>
            <a:endParaRPr lang="en-US"/>
          </a:p>
        </p:txBody>
      </p:sp>
    </p:spTree>
    <p:extLst>
      <p:ext uri="{BB962C8B-B14F-4D97-AF65-F5344CB8AC3E}">
        <p14:creationId xmlns:p14="http://schemas.microsoft.com/office/powerpoint/2010/main" val="34009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0F0F8"/>
                </a:solidFill>
                <a:effectLst/>
                <a:latin typeface="Calibre"/>
              </a:rPr>
              <a:t>The </a:t>
            </a:r>
            <a:r>
              <a:rPr lang="en-US" dirty="0"/>
              <a:t>transition-delay</a:t>
            </a:r>
            <a:r>
              <a:rPr lang="en-US" b="0" i="0" dirty="0">
                <a:solidFill>
                  <a:srgbClr val="F0F0F8"/>
                </a:solidFill>
                <a:effectLst/>
                <a:latin typeface="Calibre"/>
              </a:rPr>
              <a:t> property allows you to specify when the transform will start. By default, the transition starts as soon as it is triggered (e.g., on mouse hover). However, if you want to transition to start after it is triggered you can use the transition delay property.</a:t>
            </a:r>
          </a:p>
          <a:p>
            <a:endParaRPr lang="en-US" b="0" i="0" dirty="0">
              <a:solidFill>
                <a:srgbClr val="F0F0F8"/>
              </a:solidFill>
              <a:effectLst/>
              <a:latin typeface="Calibre"/>
            </a:endParaRPr>
          </a:p>
          <a:p>
            <a:r>
              <a:rPr lang="en-US" b="0" i="0" dirty="0">
                <a:solidFill>
                  <a:srgbClr val="F0F0F8"/>
                </a:solidFill>
                <a:effectLst/>
                <a:latin typeface="Calibre"/>
              </a:rPr>
              <a:t>This gave the welcome sign I cool effect when u run your mouse </a:t>
            </a:r>
            <a:r>
              <a:rPr lang="en-US" b="0" i="0" dirty="0" err="1">
                <a:solidFill>
                  <a:srgbClr val="F0F0F8"/>
                </a:solidFill>
                <a:effectLst/>
                <a:latin typeface="Calibre"/>
              </a:rPr>
              <a:t>thur</a:t>
            </a:r>
            <a:r>
              <a:rPr lang="en-US" b="0" i="0" dirty="0">
                <a:solidFill>
                  <a:srgbClr val="F0F0F8"/>
                </a:solidFill>
                <a:effectLst/>
                <a:latin typeface="Calibre"/>
              </a:rPr>
              <a:t> it</a:t>
            </a:r>
            <a:endParaRPr lang="en-US" dirty="0"/>
          </a:p>
        </p:txBody>
      </p:sp>
      <p:sp>
        <p:nvSpPr>
          <p:cNvPr id="4" name="Slide Number Placeholder 3"/>
          <p:cNvSpPr>
            <a:spLocks noGrp="1"/>
          </p:cNvSpPr>
          <p:nvPr>
            <p:ph type="sldNum" sz="quarter" idx="5"/>
          </p:nvPr>
        </p:nvSpPr>
        <p:spPr/>
        <p:txBody>
          <a:bodyPr/>
          <a:lstStyle/>
          <a:p>
            <a:fld id="{D46A4C67-E31D-44AC-BAB8-6E327A11A0ED}" type="slidenum">
              <a:rPr lang="en-US" smtClean="0"/>
              <a:t>3</a:t>
            </a:fld>
            <a:endParaRPr lang="en-US"/>
          </a:p>
        </p:txBody>
      </p:sp>
    </p:spTree>
    <p:extLst>
      <p:ext uri="{BB962C8B-B14F-4D97-AF65-F5344CB8AC3E}">
        <p14:creationId xmlns:p14="http://schemas.microsoft.com/office/powerpoint/2010/main" val="280215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0F0F8"/>
                </a:solidFill>
                <a:effectLst/>
                <a:latin typeface="Calibre"/>
              </a:rPr>
              <a:t>The translate value moves an element left/right and up/down. The movement is based on the parameters given for the X (horizontal) Y (vertical) axes.</a:t>
            </a:r>
          </a:p>
          <a:p>
            <a:pPr algn="l"/>
            <a:r>
              <a:rPr lang="en-US" b="0" i="0" dirty="0">
                <a:solidFill>
                  <a:srgbClr val="F0F0F8"/>
                </a:solidFill>
                <a:effectLst/>
                <a:latin typeface="Calibre"/>
              </a:rPr>
              <a:t>A positive X value moves the element to the right, while a negative X moves the element to the left. A positive Y value moves the element downwards and a negative Y value, upwards.</a:t>
            </a:r>
          </a:p>
          <a:p>
            <a:endParaRPr lang="en-US" dirty="0"/>
          </a:p>
          <a:p>
            <a:r>
              <a:rPr lang="en-US" dirty="0"/>
              <a:t>Used this theory to show the illusion on card on top of another. </a:t>
            </a:r>
          </a:p>
        </p:txBody>
      </p:sp>
      <p:sp>
        <p:nvSpPr>
          <p:cNvPr id="4" name="Slide Number Placeholder 3"/>
          <p:cNvSpPr>
            <a:spLocks noGrp="1"/>
          </p:cNvSpPr>
          <p:nvPr>
            <p:ph type="sldNum" sz="quarter" idx="5"/>
          </p:nvPr>
        </p:nvSpPr>
        <p:spPr/>
        <p:txBody>
          <a:bodyPr/>
          <a:lstStyle/>
          <a:p>
            <a:fld id="{D46A4C67-E31D-44AC-BAB8-6E327A11A0ED}" type="slidenum">
              <a:rPr lang="en-US" smtClean="0"/>
              <a:t>4</a:t>
            </a:fld>
            <a:endParaRPr lang="en-US"/>
          </a:p>
        </p:txBody>
      </p:sp>
    </p:spTree>
    <p:extLst>
      <p:ext uri="{BB962C8B-B14F-4D97-AF65-F5344CB8AC3E}">
        <p14:creationId xmlns:p14="http://schemas.microsoft.com/office/powerpoint/2010/main" val="327759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4728-39ED-4E7A-A301-D142314EE2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BCB13F-363C-497F-B37A-C34257D7A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D63698-F5D5-407E-9024-5AE91E50216F}"/>
              </a:ext>
            </a:extLst>
          </p:cNvPr>
          <p:cNvSpPr>
            <a:spLocks noGrp="1"/>
          </p:cNvSpPr>
          <p:nvPr>
            <p:ph type="dt" sz="half" idx="10"/>
          </p:nvPr>
        </p:nvSpPr>
        <p:spPr/>
        <p:txBody>
          <a:bodyPr/>
          <a:lstStyle/>
          <a:p>
            <a:fld id="{75C6DAA0-095F-4B6F-AA86-3C935A4D6F0F}" type="datetimeFigureOut">
              <a:rPr lang="en-US" smtClean="0"/>
              <a:t>2/20/2022</a:t>
            </a:fld>
            <a:endParaRPr lang="en-US"/>
          </a:p>
        </p:txBody>
      </p:sp>
      <p:sp>
        <p:nvSpPr>
          <p:cNvPr id="5" name="Footer Placeholder 4">
            <a:extLst>
              <a:ext uri="{FF2B5EF4-FFF2-40B4-BE49-F238E27FC236}">
                <a16:creationId xmlns:a16="http://schemas.microsoft.com/office/drawing/2014/main" id="{D884ED8F-471D-435E-B20F-F09F7A99D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C3DAC-BFB6-48F4-9EEA-FE16EDD80AF0}"/>
              </a:ext>
            </a:extLst>
          </p:cNvPr>
          <p:cNvSpPr>
            <a:spLocks noGrp="1"/>
          </p:cNvSpPr>
          <p:nvPr>
            <p:ph type="sldNum" sz="quarter" idx="12"/>
          </p:nvPr>
        </p:nvSpPr>
        <p:spPr/>
        <p:txBody>
          <a:bodyPr/>
          <a:lstStyle/>
          <a:p>
            <a:fld id="{8298EFF1-ACBE-4094-887B-C9E84DAD0021}" type="slidenum">
              <a:rPr lang="en-US" smtClean="0"/>
              <a:t>‹#›</a:t>
            </a:fld>
            <a:endParaRPr lang="en-US"/>
          </a:p>
        </p:txBody>
      </p:sp>
    </p:spTree>
    <p:extLst>
      <p:ext uri="{BB962C8B-B14F-4D97-AF65-F5344CB8AC3E}">
        <p14:creationId xmlns:p14="http://schemas.microsoft.com/office/powerpoint/2010/main" val="333227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58D6-DFF2-4988-AFAC-E8164CF875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C1E4C5-4BB3-4F55-A62B-BE9D4F729D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1C2C6-F8F3-4273-B0A1-8B5427EB0B55}"/>
              </a:ext>
            </a:extLst>
          </p:cNvPr>
          <p:cNvSpPr>
            <a:spLocks noGrp="1"/>
          </p:cNvSpPr>
          <p:nvPr>
            <p:ph type="dt" sz="half" idx="10"/>
          </p:nvPr>
        </p:nvSpPr>
        <p:spPr/>
        <p:txBody>
          <a:bodyPr/>
          <a:lstStyle/>
          <a:p>
            <a:fld id="{75C6DAA0-095F-4B6F-AA86-3C935A4D6F0F}" type="datetimeFigureOut">
              <a:rPr lang="en-US" smtClean="0"/>
              <a:t>2/20/2022</a:t>
            </a:fld>
            <a:endParaRPr lang="en-US"/>
          </a:p>
        </p:txBody>
      </p:sp>
      <p:sp>
        <p:nvSpPr>
          <p:cNvPr id="5" name="Footer Placeholder 4">
            <a:extLst>
              <a:ext uri="{FF2B5EF4-FFF2-40B4-BE49-F238E27FC236}">
                <a16:creationId xmlns:a16="http://schemas.microsoft.com/office/drawing/2014/main" id="{54E70801-F016-4B3D-9DAA-7FCBD9A4D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5027E-6DA5-4305-A99C-0A230C727D30}"/>
              </a:ext>
            </a:extLst>
          </p:cNvPr>
          <p:cNvSpPr>
            <a:spLocks noGrp="1"/>
          </p:cNvSpPr>
          <p:nvPr>
            <p:ph type="sldNum" sz="quarter" idx="12"/>
          </p:nvPr>
        </p:nvSpPr>
        <p:spPr/>
        <p:txBody>
          <a:bodyPr/>
          <a:lstStyle/>
          <a:p>
            <a:fld id="{8298EFF1-ACBE-4094-887B-C9E84DAD0021}" type="slidenum">
              <a:rPr lang="en-US" smtClean="0"/>
              <a:t>‹#›</a:t>
            </a:fld>
            <a:endParaRPr lang="en-US"/>
          </a:p>
        </p:txBody>
      </p:sp>
    </p:spTree>
    <p:extLst>
      <p:ext uri="{BB962C8B-B14F-4D97-AF65-F5344CB8AC3E}">
        <p14:creationId xmlns:p14="http://schemas.microsoft.com/office/powerpoint/2010/main" val="116133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1A74B-0DC9-4FF6-B535-0516FF9F34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EC073E-794F-4E27-A8BB-A2B78D49A8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80BD6-B3AA-4D91-87C8-A5B7BC6EB34D}"/>
              </a:ext>
            </a:extLst>
          </p:cNvPr>
          <p:cNvSpPr>
            <a:spLocks noGrp="1"/>
          </p:cNvSpPr>
          <p:nvPr>
            <p:ph type="dt" sz="half" idx="10"/>
          </p:nvPr>
        </p:nvSpPr>
        <p:spPr/>
        <p:txBody>
          <a:bodyPr/>
          <a:lstStyle/>
          <a:p>
            <a:fld id="{75C6DAA0-095F-4B6F-AA86-3C935A4D6F0F}" type="datetimeFigureOut">
              <a:rPr lang="en-US" smtClean="0"/>
              <a:t>2/20/2022</a:t>
            </a:fld>
            <a:endParaRPr lang="en-US"/>
          </a:p>
        </p:txBody>
      </p:sp>
      <p:sp>
        <p:nvSpPr>
          <p:cNvPr id="5" name="Footer Placeholder 4">
            <a:extLst>
              <a:ext uri="{FF2B5EF4-FFF2-40B4-BE49-F238E27FC236}">
                <a16:creationId xmlns:a16="http://schemas.microsoft.com/office/drawing/2014/main" id="{D7566AF6-E5CE-4438-8AAE-99670D4A7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BD89F-B5B8-4D48-B045-93D2702E791A}"/>
              </a:ext>
            </a:extLst>
          </p:cNvPr>
          <p:cNvSpPr>
            <a:spLocks noGrp="1"/>
          </p:cNvSpPr>
          <p:nvPr>
            <p:ph type="sldNum" sz="quarter" idx="12"/>
          </p:nvPr>
        </p:nvSpPr>
        <p:spPr/>
        <p:txBody>
          <a:bodyPr/>
          <a:lstStyle/>
          <a:p>
            <a:fld id="{8298EFF1-ACBE-4094-887B-C9E84DAD0021}" type="slidenum">
              <a:rPr lang="en-US" smtClean="0"/>
              <a:t>‹#›</a:t>
            </a:fld>
            <a:endParaRPr lang="en-US"/>
          </a:p>
        </p:txBody>
      </p:sp>
    </p:spTree>
    <p:extLst>
      <p:ext uri="{BB962C8B-B14F-4D97-AF65-F5344CB8AC3E}">
        <p14:creationId xmlns:p14="http://schemas.microsoft.com/office/powerpoint/2010/main" val="3351447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E7C3-CC8A-468C-8FDF-56324499B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A1B43-DF36-4C82-B982-2D3849732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2A750-AF52-4B34-B413-BE1548F89D2A}"/>
              </a:ext>
            </a:extLst>
          </p:cNvPr>
          <p:cNvSpPr>
            <a:spLocks noGrp="1"/>
          </p:cNvSpPr>
          <p:nvPr>
            <p:ph type="dt" sz="half" idx="10"/>
          </p:nvPr>
        </p:nvSpPr>
        <p:spPr/>
        <p:txBody>
          <a:bodyPr/>
          <a:lstStyle/>
          <a:p>
            <a:fld id="{75C6DAA0-095F-4B6F-AA86-3C935A4D6F0F}" type="datetimeFigureOut">
              <a:rPr lang="en-US" smtClean="0"/>
              <a:t>2/20/2022</a:t>
            </a:fld>
            <a:endParaRPr lang="en-US"/>
          </a:p>
        </p:txBody>
      </p:sp>
      <p:sp>
        <p:nvSpPr>
          <p:cNvPr id="5" name="Footer Placeholder 4">
            <a:extLst>
              <a:ext uri="{FF2B5EF4-FFF2-40B4-BE49-F238E27FC236}">
                <a16:creationId xmlns:a16="http://schemas.microsoft.com/office/drawing/2014/main" id="{4ABA06FA-990A-41D4-91A2-3F1E414D2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014C2-2BDE-47F1-8042-92592E9986B3}"/>
              </a:ext>
            </a:extLst>
          </p:cNvPr>
          <p:cNvSpPr>
            <a:spLocks noGrp="1"/>
          </p:cNvSpPr>
          <p:nvPr>
            <p:ph type="sldNum" sz="quarter" idx="12"/>
          </p:nvPr>
        </p:nvSpPr>
        <p:spPr/>
        <p:txBody>
          <a:bodyPr/>
          <a:lstStyle/>
          <a:p>
            <a:fld id="{8298EFF1-ACBE-4094-887B-C9E84DAD0021}" type="slidenum">
              <a:rPr lang="en-US" smtClean="0"/>
              <a:t>‹#›</a:t>
            </a:fld>
            <a:endParaRPr lang="en-US"/>
          </a:p>
        </p:txBody>
      </p:sp>
    </p:spTree>
    <p:extLst>
      <p:ext uri="{BB962C8B-B14F-4D97-AF65-F5344CB8AC3E}">
        <p14:creationId xmlns:p14="http://schemas.microsoft.com/office/powerpoint/2010/main" val="209595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7835-E5B1-498D-91EA-1BC1734530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290A0A-0893-4A0A-A622-3132557FE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39DD4-6951-4579-B325-04CE69D84C82}"/>
              </a:ext>
            </a:extLst>
          </p:cNvPr>
          <p:cNvSpPr>
            <a:spLocks noGrp="1"/>
          </p:cNvSpPr>
          <p:nvPr>
            <p:ph type="dt" sz="half" idx="10"/>
          </p:nvPr>
        </p:nvSpPr>
        <p:spPr/>
        <p:txBody>
          <a:bodyPr/>
          <a:lstStyle/>
          <a:p>
            <a:fld id="{75C6DAA0-095F-4B6F-AA86-3C935A4D6F0F}" type="datetimeFigureOut">
              <a:rPr lang="en-US" smtClean="0"/>
              <a:t>2/20/2022</a:t>
            </a:fld>
            <a:endParaRPr lang="en-US"/>
          </a:p>
        </p:txBody>
      </p:sp>
      <p:sp>
        <p:nvSpPr>
          <p:cNvPr id="5" name="Footer Placeholder 4">
            <a:extLst>
              <a:ext uri="{FF2B5EF4-FFF2-40B4-BE49-F238E27FC236}">
                <a16:creationId xmlns:a16="http://schemas.microsoft.com/office/drawing/2014/main" id="{A711728A-6E28-457B-8124-4A90F96F9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877AA-F978-404A-B314-790FAA6D92CC}"/>
              </a:ext>
            </a:extLst>
          </p:cNvPr>
          <p:cNvSpPr>
            <a:spLocks noGrp="1"/>
          </p:cNvSpPr>
          <p:nvPr>
            <p:ph type="sldNum" sz="quarter" idx="12"/>
          </p:nvPr>
        </p:nvSpPr>
        <p:spPr/>
        <p:txBody>
          <a:bodyPr/>
          <a:lstStyle/>
          <a:p>
            <a:fld id="{8298EFF1-ACBE-4094-887B-C9E84DAD0021}" type="slidenum">
              <a:rPr lang="en-US" smtClean="0"/>
              <a:t>‹#›</a:t>
            </a:fld>
            <a:endParaRPr lang="en-US"/>
          </a:p>
        </p:txBody>
      </p:sp>
    </p:spTree>
    <p:extLst>
      <p:ext uri="{BB962C8B-B14F-4D97-AF65-F5344CB8AC3E}">
        <p14:creationId xmlns:p14="http://schemas.microsoft.com/office/powerpoint/2010/main" val="133210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B746-4D96-45FC-8911-52485C814D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D12497-EFEF-47BE-A5A9-A72D7047E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7E0E43-019C-44D6-A2CA-2AED44AD2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1C4815-732D-4D38-BAAD-5F4004C14905}"/>
              </a:ext>
            </a:extLst>
          </p:cNvPr>
          <p:cNvSpPr>
            <a:spLocks noGrp="1"/>
          </p:cNvSpPr>
          <p:nvPr>
            <p:ph type="dt" sz="half" idx="10"/>
          </p:nvPr>
        </p:nvSpPr>
        <p:spPr/>
        <p:txBody>
          <a:bodyPr/>
          <a:lstStyle/>
          <a:p>
            <a:fld id="{75C6DAA0-095F-4B6F-AA86-3C935A4D6F0F}" type="datetimeFigureOut">
              <a:rPr lang="en-US" smtClean="0"/>
              <a:t>2/20/2022</a:t>
            </a:fld>
            <a:endParaRPr lang="en-US"/>
          </a:p>
        </p:txBody>
      </p:sp>
      <p:sp>
        <p:nvSpPr>
          <p:cNvPr id="6" name="Footer Placeholder 5">
            <a:extLst>
              <a:ext uri="{FF2B5EF4-FFF2-40B4-BE49-F238E27FC236}">
                <a16:creationId xmlns:a16="http://schemas.microsoft.com/office/drawing/2014/main" id="{8614FE29-734E-4960-973E-A87ED08AE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0FD93-E2D3-440B-B83D-600786B07792}"/>
              </a:ext>
            </a:extLst>
          </p:cNvPr>
          <p:cNvSpPr>
            <a:spLocks noGrp="1"/>
          </p:cNvSpPr>
          <p:nvPr>
            <p:ph type="sldNum" sz="quarter" idx="12"/>
          </p:nvPr>
        </p:nvSpPr>
        <p:spPr/>
        <p:txBody>
          <a:bodyPr/>
          <a:lstStyle/>
          <a:p>
            <a:fld id="{8298EFF1-ACBE-4094-887B-C9E84DAD0021}" type="slidenum">
              <a:rPr lang="en-US" smtClean="0"/>
              <a:t>‹#›</a:t>
            </a:fld>
            <a:endParaRPr lang="en-US"/>
          </a:p>
        </p:txBody>
      </p:sp>
    </p:spTree>
    <p:extLst>
      <p:ext uri="{BB962C8B-B14F-4D97-AF65-F5344CB8AC3E}">
        <p14:creationId xmlns:p14="http://schemas.microsoft.com/office/powerpoint/2010/main" val="3573003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BAB5-3B2A-41EE-93BC-8662564D91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16F56-957F-4222-95DF-34C8BB993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2662D3-D611-4F79-B627-6685AE6FE9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15428A-774C-452C-8B03-5B3766CF5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A927B-FFE4-49B8-8E2E-6162B57ABE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37CFA-FA00-4CC6-B322-3712160FD0E9}"/>
              </a:ext>
            </a:extLst>
          </p:cNvPr>
          <p:cNvSpPr>
            <a:spLocks noGrp="1"/>
          </p:cNvSpPr>
          <p:nvPr>
            <p:ph type="dt" sz="half" idx="10"/>
          </p:nvPr>
        </p:nvSpPr>
        <p:spPr/>
        <p:txBody>
          <a:bodyPr/>
          <a:lstStyle/>
          <a:p>
            <a:fld id="{75C6DAA0-095F-4B6F-AA86-3C935A4D6F0F}" type="datetimeFigureOut">
              <a:rPr lang="en-US" smtClean="0"/>
              <a:t>2/20/2022</a:t>
            </a:fld>
            <a:endParaRPr lang="en-US"/>
          </a:p>
        </p:txBody>
      </p:sp>
      <p:sp>
        <p:nvSpPr>
          <p:cNvPr id="8" name="Footer Placeholder 7">
            <a:extLst>
              <a:ext uri="{FF2B5EF4-FFF2-40B4-BE49-F238E27FC236}">
                <a16:creationId xmlns:a16="http://schemas.microsoft.com/office/drawing/2014/main" id="{6F497B25-117C-42D8-A386-1E7A23729A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F9963D-496C-4A27-BD36-BF9DAEE35B2B}"/>
              </a:ext>
            </a:extLst>
          </p:cNvPr>
          <p:cNvSpPr>
            <a:spLocks noGrp="1"/>
          </p:cNvSpPr>
          <p:nvPr>
            <p:ph type="sldNum" sz="quarter" idx="12"/>
          </p:nvPr>
        </p:nvSpPr>
        <p:spPr/>
        <p:txBody>
          <a:bodyPr/>
          <a:lstStyle/>
          <a:p>
            <a:fld id="{8298EFF1-ACBE-4094-887B-C9E84DAD0021}" type="slidenum">
              <a:rPr lang="en-US" smtClean="0"/>
              <a:t>‹#›</a:t>
            </a:fld>
            <a:endParaRPr lang="en-US"/>
          </a:p>
        </p:txBody>
      </p:sp>
    </p:spTree>
    <p:extLst>
      <p:ext uri="{BB962C8B-B14F-4D97-AF65-F5344CB8AC3E}">
        <p14:creationId xmlns:p14="http://schemas.microsoft.com/office/powerpoint/2010/main" val="36946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81D4-1C6C-4FC6-98EC-4E39BCA10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4CB39-DF4D-4A56-B59C-EF569CBC00F7}"/>
              </a:ext>
            </a:extLst>
          </p:cNvPr>
          <p:cNvSpPr>
            <a:spLocks noGrp="1"/>
          </p:cNvSpPr>
          <p:nvPr>
            <p:ph type="dt" sz="half" idx="10"/>
          </p:nvPr>
        </p:nvSpPr>
        <p:spPr/>
        <p:txBody>
          <a:bodyPr/>
          <a:lstStyle/>
          <a:p>
            <a:fld id="{75C6DAA0-095F-4B6F-AA86-3C935A4D6F0F}" type="datetimeFigureOut">
              <a:rPr lang="en-US" smtClean="0"/>
              <a:t>2/20/2022</a:t>
            </a:fld>
            <a:endParaRPr lang="en-US"/>
          </a:p>
        </p:txBody>
      </p:sp>
      <p:sp>
        <p:nvSpPr>
          <p:cNvPr id="4" name="Footer Placeholder 3">
            <a:extLst>
              <a:ext uri="{FF2B5EF4-FFF2-40B4-BE49-F238E27FC236}">
                <a16:creationId xmlns:a16="http://schemas.microsoft.com/office/drawing/2014/main" id="{9C71A102-DE24-4752-906E-303FF8EC6F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25F25-62D7-424B-BED5-68EADC7D6D11}"/>
              </a:ext>
            </a:extLst>
          </p:cNvPr>
          <p:cNvSpPr>
            <a:spLocks noGrp="1"/>
          </p:cNvSpPr>
          <p:nvPr>
            <p:ph type="sldNum" sz="quarter" idx="12"/>
          </p:nvPr>
        </p:nvSpPr>
        <p:spPr/>
        <p:txBody>
          <a:bodyPr/>
          <a:lstStyle/>
          <a:p>
            <a:fld id="{8298EFF1-ACBE-4094-887B-C9E84DAD0021}" type="slidenum">
              <a:rPr lang="en-US" smtClean="0"/>
              <a:t>‹#›</a:t>
            </a:fld>
            <a:endParaRPr lang="en-US"/>
          </a:p>
        </p:txBody>
      </p:sp>
    </p:spTree>
    <p:extLst>
      <p:ext uri="{BB962C8B-B14F-4D97-AF65-F5344CB8AC3E}">
        <p14:creationId xmlns:p14="http://schemas.microsoft.com/office/powerpoint/2010/main" val="290568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EA6CB-82AA-4AD4-81FF-77F28514FCC3}"/>
              </a:ext>
            </a:extLst>
          </p:cNvPr>
          <p:cNvSpPr>
            <a:spLocks noGrp="1"/>
          </p:cNvSpPr>
          <p:nvPr>
            <p:ph type="dt" sz="half" idx="10"/>
          </p:nvPr>
        </p:nvSpPr>
        <p:spPr/>
        <p:txBody>
          <a:bodyPr/>
          <a:lstStyle/>
          <a:p>
            <a:fld id="{75C6DAA0-095F-4B6F-AA86-3C935A4D6F0F}" type="datetimeFigureOut">
              <a:rPr lang="en-US" smtClean="0"/>
              <a:t>2/20/2022</a:t>
            </a:fld>
            <a:endParaRPr lang="en-US"/>
          </a:p>
        </p:txBody>
      </p:sp>
      <p:sp>
        <p:nvSpPr>
          <p:cNvPr id="3" name="Footer Placeholder 2">
            <a:extLst>
              <a:ext uri="{FF2B5EF4-FFF2-40B4-BE49-F238E27FC236}">
                <a16:creationId xmlns:a16="http://schemas.microsoft.com/office/drawing/2014/main" id="{2208CC0F-7480-4B49-AB4A-D9206AECAE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FF5B55-AC09-4D56-A4D4-8500A4CC68EF}"/>
              </a:ext>
            </a:extLst>
          </p:cNvPr>
          <p:cNvSpPr>
            <a:spLocks noGrp="1"/>
          </p:cNvSpPr>
          <p:nvPr>
            <p:ph type="sldNum" sz="quarter" idx="12"/>
          </p:nvPr>
        </p:nvSpPr>
        <p:spPr/>
        <p:txBody>
          <a:bodyPr/>
          <a:lstStyle/>
          <a:p>
            <a:fld id="{8298EFF1-ACBE-4094-887B-C9E84DAD0021}" type="slidenum">
              <a:rPr lang="en-US" smtClean="0"/>
              <a:t>‹#›</a:t>
            </a:fld>
            <a:endParaRPr lang="en-US"/>
          </a:p>
        </p:txBody>
      </p:sp>
    </p:spTree>
    <p:extLst>
      <p:ext uri="{BB962C8B-B14F-4D97-AF65-F5344CB8AC3E}">
        <p14:creationId xmlns:p14="http://schemas.microsoft.com/office/powerpoint/2010/main" val="5475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A64C-D98B-49BE-A5E3-16F3E2F3A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499D01-A5E5-4EB6-AFB6-3BBB48097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396A13-53D5-42ED-B805-65BFB1907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93D0A-A8BD-414D-BC10-14B3DBDD5088}"/>
              </a:ext>
            </a:extLst>
          </p:cNvPr>
          <p:cNvSpPr>
            <a:spLocks noGrp="1"/>
          </p:cNvSpPr>
          <p:nvPr>
            <p:ph type="dt" sz="half" idx="10"/>
          </p:nvPr>
        </p:nvSpPr>
        <p:spPr/>
        <p:txBody>
          <a:bodyPr/>
          <a:lstStyle/>
          <a:p>
            <a:fld id="{75C6DAA0-095F-4B6F-AA86-3C935A4D6F0F}" type="datetimeFigureOut">
              <a:rPr lang="en-US" smtClean="0"/>
              <a:t>2/20/2022</a:t>
            </a:fld>
            <a:endParaRPr lang="en-US"/>
          </a:p>
        </p:txBody>
      </p:sp>
      <p:sp>
        <p:nvSpPr>
          <p:cNvPr id="6" name="Footer Placeholder 5">
            <a:extLst>
              <a:ext uri="{FF2B5EF4-FFF2-40B4-BE49-F238E27FC236}">
                <a16:creationId xmlns:a16="http://schemas.microsoft.com/office/drawing/2014/main" id="{F8B24A7F-263B-4C28-8767-63D9E34458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6AF1F-D261-403D-9FF8-A7FFF93960F9}"/>
              </a:ext>
            </a:extLst>
          </p:cNvPr>
          <p:cNvSpPr>
            <a:spLocks noGrp="1"/>
          </p:cNvSpPr>
          <p:nvPr>
            <p:ph type="sldNum" sz="quarter" idx="12"/>
          </p:nvPr>
        </p:nvSpPr>
        <p:spPr/>
        <p:txBody>
          <a:bodyPr/>
          <a:lstStyle/>
          <a:p>
            <a:fld id="{8298EFF1-ACBE-4094-887B-C9E84DAD0021}" type="slidenum">
              <a:rPr lang="en-US" smtClean="0"/>
              <a:t>‹#›</a:t>
            </a:fld>
            <a:endParaRPr lang="en-US"/>
          </a:p>
        </p:txBody>
      </p:sp>
    </p:spTree>
    <p:extLst>
      <p:ext uri="{BB962C8B-B14F-4D97-AF65-F5344CB8AC3E}">
        <p14:creationId xmlns:p14="http://schemas.microsoft.com/office/powerpoint/2010/main" val="3924088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3209-86F2-4B2C-89AE-FEE587F3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8277FE-C7E6-4182-81BF-0AC9F7C14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5C5F7E-D857-4A10-B99E-CD83331B1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3BF09-ACA0-491C-AAB4-80A8B84E03DB}"/>
              </a:ext>
            </a:extLst>
          </p:cNvPr>
          <p:cNvSpPr>
            <a:spLocks noGrp="1"/>
          </p:cNvSpPr>
          <p:nvPr>
            <p:ph type="dt" sz="half" idx="10"/>
          </p:nvPr>
        </p:nvSpPr>
        <p:spPr/>
        <p:txBody>
          <a:bodyPr/>
          <a:lstStyle/>
          <a:p>
            <a:fld id="{75C6DAA0-095F-4B6F-AA86-3C935A4D6F0F}" type="datetimeFigureOut">
              <a:rPr lang="en-US" smtClean="0"/>
              <a:t>2/20/2022</a:t>
            </a:fld>
            <a:endParaRPr lang="en-US"/>
          </a:p>
        </p:txBody>
      </p:sp>
      <p:sp>
        <p:nvSpPr>
          <p:cNvPr id="6" name="Footer Placeholder 5">
            <a:extLst>
              <a:ext uri="{FF2B5EF4-FFF2-40B4-BE49-F238E27FC236}">
                <a16:creationId xmlns:a16="http://schemas.microsoft.com/office/drawing/2014/main" id="{569566AB-2AAD-4BD0-A829-EDDD580F2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BC12F-9894-4BA9-94CD-9DCDE853590E}"/>
              </a:ext>
            </a:extLst>
          </p:cNvPr>
          <p:cNvSpPr>
            <a:spLocks noGrp="1"/>
          </p:cNvSpPr>
          <p:nvPr>
            <p:ph type="sldNum" sz="quarter" idx="12"/>
          </p:nvPr>
        </p:nvSpPr>
        <p:spPr/>
        <p:txBody>
          <a:bodyPr/>
          <a:lstStyle/>
          <a:p>
            <a:fld id="{8298EFF1-ACBE-4094-887B-C9E84DAD0021}" type="slidenum">
              <a:rPr lang="en-US" smtClean="0"/>
              <a:t>‹#›</a:t>
            </a:fld>
            <a:endParaRPr lang="en-US"/>
          </a:p>
        </p:txBody>
      </p:sp>
    </p:spTree>
    <p:extLst>
      <p:ext uri="{BB962C8B-B14F-4D97-AF65-F5344CB8AC3E}">
        <p14:creationId xmlns:p14="http://schemas.microsoft.com/office/powerpoint/2010/main" val="178182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5E661-DBA7-40FF-A7E6-B63BC22CD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2A4372-BC28-4045-906A-B32ADFA67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C2D0D-B5CD-45C9-A369-C36BA4EEB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6DAA0-095F-4B6F-AA86-3C935A4D6F0F}" type="datetimeFigureOut">
              <a:rPr lang="en-US" smtClean="0"/>
              <a:t>2/20/2022</a:t>
            </a:fld>
            <a:endParaRPr lang="en-US"/>
          </a:p>
        </p:txBody>
      </p:sp>
      <p:sp>
        <p:nvSpPr>
          <p:cNvPr id="5" name="Footer Placeholder 4">
            <a:extLst>
              <a:ext uri="{FF2B5EF4-FFF2-40B4-BE49-F238E27FC236}">
                <a16:creationId xmlns:a16="http://schemas.microsoft.com/office/drawing/2014/main" id="{189ED907-E6F5-4EEC-858A-C004CC2EE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06A84E-0EEB-4C4A-978E-80BA2A09F0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8EFF1-ACBE-4094-887B-C9E84DAD0021}" type="slidenum">
              <a:rPr lang="en-US" smtClean="0"/>
              <a:t>‹#›</a:t>
            </a:fld>
            <a:endParaRPr lang="en-US"/>
          </a:p>
        </p:txBody>
      </p:sp>
    </p:spTree>
    <p:extLst>
      <p:ext uri="{BB962C8B-B14F-4D97-AF65-F5344CB8AC3E}">
        <p14:creationId xmlns:p14="http://schemas.microsoft.com/office/powerpoint/2010/main" val="614467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F022-8F03-4B4C-BB69-709FDB36C754}"/>
              </a:ext>
            </a:extLst>
          </p:cNvPr>
          <p:cNvSpPr>
            <a:spLocks noGrp="1"/>
          </p:cNvSpPr>
          <p:nvPr>
            <p:ph type="ctrTitle"/>
          </p:nvPr>
        </p:nvSpPr>
        <p:spPr/>
        <p:txBody>
          <a:bodyPr/>
          <a:lstStyle/>
          <a:p>
            <a:r>
              <a:rPr lang="en-US" dirty="0"/>
              <a:t>Project1</a:t>
            </a:r>
          </a:p>
        </p:txBody>
      </p:sp>
      <p:sp>
        <p:nvSpPr>
          <p:cNvPr id="3" name="Subtitle 2">
            <a:extLst>
              <a:ext uri="{FF2B5EF4-FFF2-40B4-BE49-F238E27FC236}">
                <a16:creationId xmlns:a16="http://schemas.microsoft.com/office/drawing/2014/main" id="{DEB2D0D5-6492-4AF9-B49A-06AC470EDB3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920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6309-64BB-4336-BE49-B91E500BA39E}"/>
              </a:ext>
            </a:extLst>
          </p:cNvPr>
          <p:cNvSpPr>
            <a:spLocks noGrp="1"/>
          </p:cNvSpPr>
          <p:nvPr>
            <p:ph type="title"/>
          </p:nvPr>
        </p:nvSpPr>
        <p:spPr/>
        <p:txBody>
          <a:bodyPr/>
          <a:lstStyle/>
          <a:p>
            <a:r>
              <a:rPr lang="en-US" dirty="0"/>
              <a:t>Body</a:t>
            </a:r>
          </a:p>
        </p:txBody>
      </p:sp>
      <p:sp>
        <p:nvSpPr>
          <p:cNvPr id="3" name="Content Placeholder 2">
            <a:extLst>
              <a:ext uri="{FF2B5EF4-FFF2-40B4-BE49-F238E27FC236}">
                <a16:creationId xmlns:a16="http://schemas.microsoft.com/office/drawing/2014/main" id="{E6026C0A-3512-4563-9AE2-6B4E9D2B86D0}"/>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622E91C7-06DD-486A-9BED-0C7D787D89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6809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DEDB-0722-444C-B8FA-ED2BA1AE183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57B4F06-64F3-48CC-80F6-6A99CC9F3767}"/>
              </a:ext>
            </a:extLst>
          </p:cNvPr>
          <p:cNvSpPr>
            <a:spLocks noGrp="1"/>
          </p:cNvSpPr>
          <p:nvPr>
            <p:ph type="body" idx="1"/>
          </p:nvPr>
        </p:nvSpPr>
        <p:spPr/>
        <p:txBody>
          <a:bodyPr/>
          <a:lstStyle/>
          <a:p>
            <a:r>
              <a:rPr lang="en-US" dirty="0"/>
              <a:t>HTML and Outlook</a:t>
            </a:r>
          </a:p>
        </p:txBody>
      </p:sp>
      <p:pic>
        <p:nvPicPr>
          <p:cNvPr id="10" name="Content Placeholder 9">
            <a:extLst>
              <a:ext uri="{FF2B5EF4-FFF2-40B4-BE49-F238E27FC236}">
                <a16:creationId xmlns:a16="http://schemas.microsoft.com/office/drawing/2014/main" id="{8163E441-957A-4D85-A3F7-DF4E9D1F28AF}"/>
              </a:ext>
            </a:extLst>
          </p:cNvPr>
          <p:cNvPicPr>
            <a:picLocks noGrp="1" noChangeAspect="1"/>
          </p:cNvPicPr>
          <p:nvPr>
            <p:ph sz="half" idx="2"/>
          </p:nvPr>
        </p:nvPicPr>
        <p:blipFill>
          <a:blip r:embed="rId3"/>
          <a:stretch>
            <a:fillRect/>
          </a:stretch>
        </p:blipFill>
        <p:spPr>
          <a:xfrm>
            <a:off x="1410637" y="3006726"/>
            <a:ext cx="4016088" cy="1988992"/>
          </a:xfrm>
        </p:spPr>
      </p:pic>
      <p:sp>
        <p:nvSpPr>
          <p:cNvPr id="5" name="Text Placeholder 4">
            <a:extLst>
              <a:ext uri="{FF2B5EF4-FFF2-40B4-BE49-F238E27FC236}">
                <a16:creationId xmlns:a16="http://schemas.microsoft.com/office/drawing/2014/main" id="{BBD5305E-05AF-499D-B78C-76D69C63ED2E}"/>
              </a:ext>
            </a:extLst>
          </p:cNvPr>
          <p:cNvSpPr>
            <a:spLocks noGrp="1"/>
          </p:cNvSpPr>
          <p:nvPr>
            <p:ph type="body" sz="quarter" idx="3"/>
          </p:nvPr>
        </p:nvSpPr>
        <p:spPr/>
        <p:txBody>
          <a:bodyPr/>
          <a:lstStyle/>
          <a:p>
            <a:r>
              <a:rPr lang="en-US" dirty="0"/>
              <a:t>CSS</a:t>
            </a:r>
          </a:p>
        </p:txBody>
      </p:sp>
      <p:pic>
        <p:nvPicPr>
          <p:cNvPr id="8" name="Content Placeholder 7">
            <a:extLst>
              <a:ext uri="{FF2B5EF4-FFF2-40B4-BE49-F238E27FC236}">
                <a16:creationId xmlns:a16="http://schemas.microsoft.com/office/drawing/2014/main" id="{67FD020A-E613-40C8-8F12-52BA99A59AA0}"/>
              </a:ext>
            </a:extLst>
          </p:cNvPr>
          <p:cNvPicPr>
            <a:picLocks noGrp="1" noChangeAspect="1"/>
          </p:cNvPicPr>
          <p:nvPr>
            <p:ph sz="quarter" idx="4"/>
          </p:nvPr>
        </p:nvPicPr>
        <p:blipFill>
          <a:blip r:embed="rId4"/>
          <a:stretch>
            <a:fillRect/>
          </a:stretch>
        </p:blipFill>
        <p:spPr>
          <a:xfrm>
            <a:off x="6943470" y="2273523"/>
            <a:ext cx="4290587" cy="3228665"/>
          </a:xfrm>
        </p:spPr>
      </p:pic>
      <p:pic>
        <p:nvPicPr>
          <p:cNvPr id="12" name="Picture 11">
            <a:extLst>
              <a:ext uri="{FF2B5EF4-FFF2-40B4-BE49-F238E27FC236}">
                <a16:creationId xmlns:a16="http://schemas.microsoft.com/office/drawing/2014/main" id="{FDA1FBA0-AE58-43D9-9B00-3DC614586BA1}"/>
              </a:ext>
            </a:extLst>
          </p:cNvPr>
          <p:cNvPicPr>
            <a:picLocks noChangeAspect="1"/>
          </p:cNvPicPr>
          <p:nvPr/>
        </p:nvPicPr>
        <p:blipFill>
          <a:blip r:embed="rId5"/>
          <a:stretch>
            <a:fillRect/>
          </a:stretch>
        </p:blipFill>
        <p:spPr>
          <a:xfrm>
            <a:off x="1606099" y="5502189"/>
            <a:ext cx="7511775" cy="990686"/>
          </a:xfrm>
          <a:prstGeom prst="rect">
            <a:avLst/>
          </a:prstGeom>
        </p:spPr>
      </p:pic>
    </p:spTree>
    <p:extLst>
      <p:ext uri="{BB962C8B-B14F-4D97-AF65-F5344CB8AC3E}">
        <p14:creationId xmlns:p14="http://schemas.microsoft.com/office/powerpoint/2010/main" val="82427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34B8-A018-4B1A-A0C3-DA14549723F2}"/>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7B0419B-1016-4C1B-B3F9-436F3552D42B}"/>
              </a:ext>
            </a:extLst>
          </p:cNvPr>
          <p:cNvSpPr>
            <a:spLocks noGrp="1"/>
          </p:cNvSpPr>
          <p:nvPr>
            <p:ph type="body" idx="1"/>
          </p:nvPr>
        </p:nvSpPr>
        <p:spPr/>
        <p:txBody>
          <a:bodyPr/>
          <a:lstStyle/>
          <a:p>
            <a:r>
              <a:rPr lang="en-US" dirty="0"/>
              <a:t>outlook</a:t>
            </a:r>
          </a:p>
        </p:txBody>
      </p:sp>
      <p:pic>
        <p:nvPicPr>
          <p:cNvPr id="10" name="Content Placeholder 9">
            <a:extLst>
              <a:ext uri="{FF2B5EF4-FFF2-40B4-BE49-F238E27FC236}">
                <a16:creationId xmlns:a16="http://schemas.microsoft.com/office/drawing/2014/main" id="{5DDF7B88-31C5-457A-B78F-FB7251D1EBD8}"/>
              </a:ext>
            </a:extLst>
          </p:cNvPr>
          <p:cNvPicPr>
            <a:picLocks noGrp="1" noChangeAspect="1"/>
          </p:cNvPicPr>
          <p:nvPr>
            <p:ph sz="half" idx="2"/>
          </p:nvPr>
        </p:nvPicPr>
        <p:blipFill>
          <a:blip r:embed="rId3"/>
          <a:stretch>
            <a:fillRect/>
          </a:stretch>
        </p:blipFill>
        <p:spPr>
          <a:xfrm>
            <a:off x="2115081" y="2808287"/>
            <a:ext cx="2920710" cy="3684588"/>
          </a:xfrm>
        </p:spPr>
      </p:pic>
      <p:sp>
        <p:nvSpPr>
          <p:cNvPr id="5" name="Text Placeholder 4">
            <a:extLst>
              <a:ext uri="{FF2B5EF4-FFF2-40B4-BE49-F238E27FC236}">
                <a16:creationId xmlns:a16="http://schemas.microsoft.com/office/drawing/2014/main" id="{51AFA159-39F3-48F9-9122-C4106490B810}"/>
              </a:ext>
            </a:extLst>
          </p:cNvPr>
          <p:cNvSpPr>
            <a:spLocks noGrp="1"/>
          </p:cNvSpPr>
          <p:nvPr>
            <p:ph type="body" sz="quarter" idx="3"/>
          </p:nvPr>
        </p:nvSpPr>
        <p:spPr/>
        <p:txBody>
          <a:bodyPr/>
          <a:lstStyle/>
          <a:p>
            <a:r>
              <a:rPr lang="en-US" dirty="0" err="1"/>
              <a:t>css</a:t>
            </a:r>
            <a:endParaRPr lang="en-US" dirty="0"/>
          </a:p>
        </p:txBody>
      </p:sp>
      <p:pic>
        <p:nvPicPr>
          <p:cNvPr id="8" name="Content Placeholder 7">
            <a:extLst>
              <a:ext uri="{FF2B5EF4-FFF2-40B4-BE49-F238E27FC236}">
                <a16:creationId xmlns:a16="http://schemas.microsoft.com/office/drawing/2014/main" id="{C274E05A-0614-499D-898F-89A840E8B6EF}"/>
              </a:ext>
            </a:extLst>
          </p:cNvPr>
          <p:cNvPicPr>
            <a:picLocks noGrp="1" noChangeAspect="1"/>
          </p:cNvPicPr>
          <p:nvPr>
            <p:ph sz="quarter" idx="4"/>
          </p:nvPr>
        </p:nvPicPr>
        <p:blipFill>
          <a:blip r:embed="rId4"/>
          <a:stretch>
            <a:fillRect/>
          </a:stretch>
        </p:blipFill>
        <p:spPr>
          <a:xfrm>
            <a:off x="6354895" y="2505075"/>
            <a:ext cx="4817797" cy="3684588"/>
          </a:xfrm>
        </p:spPr>
      </p:pic>
    </p:spTree>
    <p:extLst>
      <p:ext uri="{BB962C8B-B14F-4D97-AF65-F5344CB8AC3E}">
        <p14:creationId xmlns:p14="http://schemas.microsoft.com/office/powerpoint/2010/main" val="34778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9158-DB2F-48D9-8EC0-AC15B9F896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AC79FC-1D1E-43AB-BD49-3483D3EF89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2322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166</Words>
  <Application>Microsoft Office PowerPoint</Application>
  <PresentationFormat>Widescreen</PresentationFormat>
  <Paragraphs>15</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Calibre</vt:lpstr>
      <vt:lpstr>Calibri</vt:lpstr>
      <vt:lpstr>Calibri Light</vt:lpstr>
      <vt:lpstr>Office Theme</vt:lpstr>
      <vt:lpstr>Project1</vt:lpstr>
      <vt:lpstr>Body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dc:title>
  <dc:creator>Cameron Golden</dc:creator>
  <cp:lastModifiedBy>Cameron Golden</cp:lastModifiedBy>
  <cp:revision>1</cp:revision>
  <dcterms:created xsi:type="dcterms:W3CDTF">2022-02-21T03:12:05Z</dcterms:created>
  <dcterms:modified xsi:type="dcterms:W3CDTF">2022-02-21T03:22:16Z</dcterms:modified>
</cp:coreProperties>
</file>