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8" r:id="rId5"/>
    <p:sldId id="279" r:id="rId6"/>
    <p:sldId id="280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22/02/2023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22/02/2023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opensea.io/assets/ethereum/0x495f947276749ce646f68ac8c248420045cb7b5e/74677104591473754178833890695516532960852815263250272955916215535426940698625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 fontScale="90000"/>
          </a:bodyPr>
          <a:lstStyle/>
          <a:p>
            <a: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NFT en </a:t>
            </a:r>
            <a:r>
              <a:rPr lang="es-EC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OpenSea</a:t>
            </a:r>
            <a:br>
              <a:rPr lang="es-EC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EC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C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https://opensea.io/assets/ethereum/0x495f947276749ce646f68ac8c248420045cb7b5e/74677104591473754178833890695516532960852815263250272955916215535426940698625/</a:t>
            </a:r>
            <a:br>
              <a:rPr lang="es-EC" sz="1600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</a:rPr>
            </a:br>
            <a:endParaRPr lang="es-EC" sz="44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3E134B-CD30-C191-845E-36651A5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678"/>
            <a:ext cx="12192000" cy="40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452D7BC-3565-E263-5C13-F925EA1F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312085"/>
            <a:ext cx="8267700" cy="62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{02D77E16-59F1-4524-AFD1-CBE41BF8AB41}tf55705232_win32</Template>
  <TotalTime>55</TotalTime>
  <Words>21</Words>
  <Application>Microsoft Office PowerPoint</Application>
  <PresentationFormat>Panorámica</PresentationFormat>
  <Paragraphs>2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Calibri</vt:lpstr>
      <vt:lpstr>Goudy Old Style</vt:lpstr>
      <vt:lpstr>Poppins</vt:lpstr>
      <vt:lpstr>Times New Roman</vt:lpstr>
      <vt:lpstr>Wingdings 2</vt:lpstr>
      <vt:lpstr>SlateVTI</vt:lpstr>
      <vt:lpstr>NFT en OpenSea  https://opensea.io/assets/ethereum/0x495f947276749ce646f68ac8c248420045cb7b5e/74677104591473754178833890695516532960852815263250272955916215535426940698625/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en OpenSea https://opensea.io/assets/ethereum/0x495f947276749ce646f68ac8c248420045cb7b5e/74677104591473754178833890695516532960852815263250272955916215534327429070849/</dc:title>
  <dc:creator>Giovanni Hidalgo</dc:creator>
  <cp:lastModifiedBy>Giovanni Hidalgo</cp:lastModifiedBy>
  <cp:revision>2</cp:revision>
  <dcterms:created xsi:type="dcterms:W3CDTF">2023-02-17T21:08:26Z</dcterms:created>
  <dcterms:modified xsi:type="dcterms:W3CDTF">2023-02-23T01:45:17Z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