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8"/>
    <a:srgbClr val="596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736E-E36D-4138-9A59-8F23C3945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F1A1A-02DB-41EE-A98C-D7376907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538B-482C-4868-B967-E4AEE7ED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4CD2-6660-4B12-8A3B-C4228979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9BCB-D90B-4AEB-95E8-225D6E9A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6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F1D1-2B95-4142-9F83-28125295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66D9-6CD9-4EA6-B686-7612BFD3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80A4-8D41-45FC-8ACD-9C9E8826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9DE7-648D-4E28-B0F2-5D811871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50C9-E992-4BBF-BDA2-87F54708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3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47EA0-D079-4BB8-B6BC-C8BFDC2C5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1A92-B449-4E1E-911E-4AE38D0FC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23EB-E031-47DC-9770-720C996D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1F90-2D86-46ED-8765-C6C0A89D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F0BE-940C-4247-8C61-12F68B97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5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BBDB-BEA9-4F3A-A8D2-3192E5AD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087F-B2D2-4AFC-B413-63317125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0A0C-7DE2-4EBC-A407-735A8DA1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7D6C-FA12-4055-B7C5-BACB8175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9F39-37B7-4B25-A250-1CEF1988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4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B381-8F2D-4905-A759-DBFCC40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AC87-3A4C-4749-80C3-869FE7A3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F584-8524-4CA2-BE23-4703643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0EC2-AF4E-44D0-B3DE-6F5BFA86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EE3D-6B08-43AE-A24E-A120418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3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733D-09B0-4BB8-B4CA-C8448B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A694-5C6A-4FCF-9A12-7EC66BA5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C0BAD-AEAF-4A48-8F62-1A72A9D0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6CCB-95B1-49BA-AD53-9860273C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840A-6E80-4406-805D-069B72D0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2127-FC08-4AD8-9388-26884140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5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ADE0-D99F-49E0-9A1C-ED82291A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6B22-3C63-4EE7-8CD3-94EEA094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192D-B5B0-4A78-8763-467E31C65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E0D4D-1D63-48AC-A938-DB6C808D0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909A2-3FE2-4C6C-9B2A-911EDEB5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1500E-098B-481F-B1FC-5CCCD8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83F38-0A31-459D-B878-F6B33CFB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8F0C-C19E-4FA0-A372-5EC5946A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1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80F5-7E7A-4674-822B-7D0CEE90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E35CC-62EB-455F-A1A8-AA8021BE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F416E-D556-4EAA-9868-AE09060A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CA51-56AD-4203-AFC1-16754665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3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A536A-37AD-492A-8F0F-01796E5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25779-6D09-47BB-926E-C7201DF6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041F-3C7A-41BA-9528-E16AD8C3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4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1123-71F5-4863-AAC3-A16CBB5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5ECE-1DB9-420B-A10F-CE490281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C7F2-0FD2-4AE2-8BED-A457737B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DA46A-9B99-4F9D-B3EB-37D6D42E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9681-8E4B-478D-AC9F-6BB4B9BF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B99C-247F-4E9D-907E-6C915D4A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33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1D0-B4AC-4D2E-BB11-19BA1B0A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E2B2B-BC68-4556-8F6D-463AE5D88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1C-AB9D-4D41-B843-DF5CE623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EF1F-33DF-4B94-8C1F-4C14D43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6F44A-842C-46E7-A3E4-B0C41FED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A9816-DFB6-494A-8358-D6FD94C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5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D61AB-CD8C-432F-AC89-02909793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BEFC-5BC9-4374-BD61-5FAFC1B9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F4CD-4F46-4204-81DF-713589345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6C8F-04CE-4F7F-B743-22CA0A45E874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9BE6-00B3-4C22-92A6-F943F31DB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4C4C-5BF6-435D-98A7-846F5704E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EE63-3AD9-45B2-B86E-E4B2FFEA1E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8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1D54F-9444-4D45-B27E-965571B7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62037"/>
            <a:ext cx="8248650" cy="4733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F6A265-05EB-4562-AF6E-BF03743A7868}"/>
              </a:ext>
            </a:extLst>
          </p:cNvPr>
          <p:cNvSpPr/>
          <p:nvPr/>
        </p:nvSpPr>
        <p:spPr>
          <a:xfrm>
            <a:off x="578498" y="662473"/>
            <a:ext cx="1147665" cy="970384"/>
          </a:xfrm>
          <a:prstGeom prst="rect">
            <a:avLst/>
          </a:prstGeom>
          <a:solidFill>
            <a:srgbClr val="F5F6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10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Gomez</dc:creator>
  <cp:lastModifiedBy>Carlos Gomez</cp:lastModifiedBy>
  <cp:revision>3</cp:revision>
  <dcterms:created xsi:type="dcterms:W3CDTF">2021-04-25T21:08:09Z</dcterms:created>
  <dcterms:modified xsi:type="dcterms:W3CDTF">2021-04-25T23:20:16Z</dcterms:modified>
</cp:coreProperties>
</file>