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65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00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5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2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B50F2A-971B-446F-8EAA-F26A97934BA5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54DA54-19F3-4EDA-903B-61B1267CF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3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11500" b="1" dirty="0" smtClean="0"/>
              <a:t>What is </a:t>
            </a:r>
            <a:r>
              <a:rPr lang="en-US" sz="11500" b="1" dirty="0" err="1" smtClean="0"/>
              <a:t>Git</a:t>
            </a:r>
            <a:endParaRPr lang="en-US" sz="11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1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Stashes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773" y="3843867"/>
            <a:ext cx="6825239" cy="1947333"/>
          </a:xfrm>
        </p:spPr>
        <p:txBody>
          <a:bodyPr>
            <a:noAutofit/>
          </a:bodyPr>
          <a:lstStyle/>
          <a:p>
            <a:r>
              <a:rPr lang="en-US" sz="13800" dirty="0" smtClean="0"/>
              <a:t>10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Remotes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773" y="3843867"/>
            <a:ext cx="6825239" cy="1947333"/>
          </a:xfrm>
        </p:spPr>
        <p:txBody>
          <a:bodyPr>
            <a:noAutofit/>
          </a:bodyPr>
          <a:lstStyle/>
          <a:p>
            <a:r>
              <a:rPr lang="en-US" sz="13800" dirty="0" smtClean="0"/>
              <a:t>11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0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Registering and cloning</a:t>
            </a:r>
            <a:endParaRPr lang="en-US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2</a:t>
            </a:r>
            <a:r>
              <a:rPr lang="en-US" sz="13800" dirty="0" smtClean="0"/>
              <a:t>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0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Committing Part 1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3</a:t>
            </a:r>
            <a:r>
              <a:rPr lang="en-US" sz="13800" dirty="0" smtClean="0"/>
              <a:t>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Committing Part 2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4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Reverting Commits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5</a:t>
            </a:r>
            <a:r>
              <a:rPr lang="en-US" sz="13800" dirty="0" smtClean="0"/>
              <a:t>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2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New Branches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6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5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Merge Conflicts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7</a:t>
            </a:r>
            <a:r>
              <a:rPr lang="en-US" sz="13800" dirty="0" smtClean="0"/>
              <a:t>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Pull Requests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 smtClean="0"/>
              <a:t>8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4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82" y="342901"/>
            <a:ext cx="8550130" cy="3314700"/>
          </a:xfrm>
        </p:spPr>
        <p:txBody>
          <a:bodyPr>
            <a:noAutofit/>
          </a:bodyPr>
          <a:lstStyle/>
          <a:p>
            <a:r>
              <a:rPr lang="en-US" sz="9600" b="1" dirty="0" smtClean="0"/>
              <a:t>Searching History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9</a:t>
            </a:r>
            <a:r>
              <a:rPr lang="en-US" sz="13800" dirty="0" smtClean="0"/>
              <a:t> of 11</a:t>
            </a:r>
            <a:endParaRPr lang="en-US" sz="13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961409"/>
            <a:ext cx="3896591" cy="38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94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57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What is Git</vt:lpstr>
      <vt:lpstr>Registering and cloning</vt:lpstr>
      <vt:lpstr>Committing Part 1</vt:lpstr>
      <vt:lpstr>Committing Part 2</vt:lpstr>
      <vt:lpstr>Reverting Commits</vt:lpstr>
      <vt:lpstr>New Branches</vt:lpstr>
      <vt:lpstr>Merge Conflicts</vt:lpstr>
      <vt:lpstr>Pull Requests</vt:lpstr>
      <vt:lpstr>Searching History</vt:lpstr>
      <vt:lpstr>Stashes</vt:lpstr>
      <vt:lpstr>Remotes</vt:lpstr>
    </vt:vector>
  </TitlesOfParts>
  <Company>LDS Church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</dc:title>
  <dc:creator>Clinton Franklin Goodman</dc:creator>
  <cp:lastModifiedBy>Clinton Franklin Goodman</cp:lastModifiedBy>
  <cp:revision>1</cp:revision>
  <dcterms:created xsi:type="dcterms:W3CDTF">2015-07-09T04:54:52Z</dcterms:created>
  <dcterms:modified xsi:type="dcterms:W3CDTF">2015-07-09T05:00:05Z</dcterms:modified>
</cp:coreProperties>
</file>