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777781-A0C4-4C11-8AF5-FE0BC84362F7}" type="doc">
      <dgm:prSet loTypeId="urn:microsoft.com/office/officeart/2011/layout/ConvergingText" loCatId="process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5167782-EF03-41EC-81DF-0A8F5A8E6DC2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REPOSITORY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5FE4F13D-328D-4577-A6A3-27E13C403863}" type="parTrans" cxnId="{1B21D389-CE7E-4635-B6D9-10AA38A78783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4881A14D-8576-408F-B3E5-E6ED4BA8C26F}" type="sibTrans" cxnId="{1B21D389-CE7E-4635-B6D9-10AA38A78783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7C1113D6-8735-4106-9339-A852CD32BE4A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master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39B3A7CB-DDCF-406F-A538-7DC56F03B571}" type="parTrans" cxnId="{58AB03B9-ADED-4253-AB84-CEDFCDC25BC7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76478102-F0F3-4CAB-B51D-61D48853B452}" type="sibTrans" cxnId="{58AB03B9-ADED-4253-AB84-CEDFCDC25BC7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DE0FA397-90E5-4E35-876F-B6F5EC61441E}">
      <dgm:prSet phldrT="[Text]"/>
      <dgm:spPr/>
      <dgm:t>
        <a:bodyPr/>
        <a:lstStyle/>
        <a:p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make_gui_blue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E801530B-126F-4FB8-9F1F-B45C42AAC227}" type="parTrans" cxnId="{B31D5755-B3DE-4290-BE69-3A090D2F735F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61983723-68ED-4E27-BB08-BAF2F9FA6CB4}" type="sibTrans" cxnId="{B31D5755-B3DE-4290-BE69-3A090D2F735F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DBF8F165-A0D0-49DD-A864-EC3F4F865078}">
      <dgm:prSet phldrT="[Text]"/>
      <dgm:spPr/>
      <dgm:t>
        <a:bodyPr/>
        <a:lstStyle/>
        <a:p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add_x_icon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1CD5C5D3-7A5D-4758-AF24-C660F1C3F966}" type="parTrans" cxnId="{9D148163-2694-4505-BFD7-208AB6D62982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F2DE92ED-922B-4DE4-B154-8B035D4FEA27}" type="sibTrans" cxnId="{9D148163-2694-4505-BFD7-208AB6D62982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A5D81F18-352A-4E18-B537-00ED577EBEFC}">
      <dgm:prSet phldrT="[Text]"/>
      <dgm:spPr/>
      <dgm:t>
        <a:bodyPr/>
        <a:lstStyle/>
        <a:p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remove_title_bar</a:t>
          </a:r>
          <a:endParaRPr lang="en-US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FF368053-181B-4800-AE2B-0AE787980A9C}" type="parTrans" cxnId="{F60D9D2B-2A30-4DAE-8ED9-8F7273D2ADB2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C8704D56-E20B-4C26-9851-48BC910EF3CF}" type="sibTrans" cxnId="{F60D9D2B-2A30-4DAE-8ED9-8F7273D2ADB2}">
      <dgm:prSet/>
      <dgm:spPr/>
      <dgm:t>
        <a:bodyPr/>
        <a:lstStyle/>
        <a:p>
          <a:endParaRPr lang="en-US" b="1" cap="none" spc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4EB996DA-20A6-4232-B17A-C43D18CA549B}" type="pres">
      <dgm:prSet presAssocID="{C8777781-A0C4-4C11-8AF5-FE0BC84362F7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476A8B-F115-4135-8B31-B7950648E9F4}" type="pres">
      <dgm:prSet presAssocID="{65167782-EF03-41EC-81DF-0A8F5A8E6DC2}" presName="composite" presStyleCnt="0"/>
      <dgm:spPr/>
    </dgm:pt>
    <dgm:pt modelId="{C2A6F082-FCC2-453E-A7E7-D04467F70CDF}" type="pres">
      <dgm:prSet presAssocID="{65167782-EF03-41EC-81DF-0A8F5A8E6DC2}" presName="ParentAccent1" presStyleLbl="alignNode1" presStyleIdx="0" presStyleCnt="42"/>
      <dgm:spPr/>
    </dgm:pt>
    <dgm:pt modelId="{7038846E-DB43-4103-B55A-251FBED12BAA}" type="pres">
      <dgm:prSet presAssocID="{65167782-EF03-41EC-81DF-0A8F5A8E6DC2}" presName="ParentAccent2" presStyleLbl="alignNode1" presStyleIdx="1" presStyleCnt="42"/>
      <dgm:spPr/>
    </dgm:pt>
    <dgm:pt modelId="{AB832014-3F9B-4FF9-9D3C-FF1E120608D6}" type="pres">
      <dgm:prSet presAssocID="{65167782-EF03-41EC-81DF-0A8F5A8E6DC2}" presName="ParentAccent3" presStyleLbl="alignNode1" presStyleIdx="2" presStyleCnt="42"/>
      <dgm:spPr/>
    </dgm:pt>
    <dgm:pt modelId="{A23C6150-B086-4CD0-841C-00681FD71694}" type="pres">
      <dgm:prSet presAssocID="{65167782-EF03-41EC-81DF-0A8F5A8E6DC2}" presName="ParentAccent4" presStyleLbl="alignNode1" presStyleIdx="3" presStyleCnt="42"/>
      <dgm:spPr/>
    </dgm:pt>
    <dgm:pt modelId="{67AE46BC-00A7-455D-A66C-196DC698EED7}" type="pres">
      <dgm:prSet presAssocID="{65167782-EF03-41EC-81DF-0A8F5A8E6DC2}" presName="ParentAccent5" presStyleLbl="alignNode1" presStyleIdx="4" presStyleCnt="42"/>
      <dgm:spPr/>
    </dgm:pt>
    <dgm:pt modelId="{8E2CEC8F-A33A-4C4F-9025-3DBCAFAC560A}" type="pres">
      <dgm:prSet presAssocID="{65167782-EF03-41EC-81DF-0A8F5A8E6DC2}" presName="ParentAccent6" presStyleLbl="alignNode1" presStyleIdx="5" presStyleCnt="42"/>
      <dgm:spPr/>
    </dgm:pt>
    <dgm:pt modelId="{BEFD8E04-881F-4F81-A96D-27BF8E2BFDFA}" type="pres">
      <dgm:prSet presAssocID="{65167782-EF03-41EC-81DF-0A8F5A8E6DC2}" presName="ParentAccent7" presStyleLbl="alignNode1" presStyleIdx="6" presStyleCnt="42"/>
      <dgm:spPr/>
    </dgm:pt>
    <dgm:pt modelId="{E2994DDC-DFF0-4037-B060-ACD7BA5D8692}" type="pres">
      <dgm:prSet presAssocID="{65167782-EF03-41EC-81DF-0A8F5A8E6DC2}" presName="ParentAccent8" presStyleLbl="alignNode1" presStyleIdx="7" presStyleCnt="42"/>
      <dgm:spPr/>
    </dgm:pt>
    <dgm:pt modelId="{19DAEE51-F7CB-453D-BFA5-94ADDDF8D417}" type="pres">
      <dgm:prSet presAssocID="{65167782-EF03-41EC-81DF-0A8F5A8E6DC2}" presName="ParentAccent9" presStyleLbl="alignNode1" presStyleIdx="8" presStyleCnt="42"/>
      <dgm:spPr/>
    </dgm:pt>
    <dgm:pt modelId="{8ED43D26-3CD2-4769-9561-054D9E89152E}" type="pres">
      <dgm:prSet presAssocID="{65167782-EF03-41EC-81DF-0A8F5A8E6DC2}" presName="ParentAccent10" presStyleLbl="alignNode1" presStyleIdx="9" presStyleCnt="42"/>
      <dgm:spPr/>
    </dgm:pt>
    <dgm:pt modelId="{B37DB8A8-3113-45E6-9F3F-F3036090F37F}" type="pres">
      <dgm:prSet presAssocID="{65167782-EF03-41EC-81DF-0A8F5A8E6DC2}" presName="Parent" presStyleLbl="alignNode1" presStyleIdx="10" presStyleCnt="42">
        <dgm:presLayoutVars>
          <dgm:chMax val="5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CA1F4-B5C3-420E-B80F-0E703F439257}" type="pres">
      <dgm:prSet presAssocID="{7C1113D6-8735-4106-9339-A852CD32BE4A}" presName="Child1Accent1" presStyleLbl="alignNode1" presStyleIdx="11" presStyleCnt="42"/>
      <dgm:spPr/>
    </dgm:pt>
    <dgm:pt modelId="{EB32808B-C979-4909-9611-C24449C0669A}" type="pres">
      <dgm:prSet presAssocID="{7C1113D6-8735-4106-9339-A852CD32BE4A}" presName="Child1Accent2" presStyleLbl="alignNode1" presStyleIdx="12" presStyleCnt="42"/>
      <dgm:spPr/>
    </dgm:pt>
    <dgm:pt modelId="{E3DE6654-EDE7-4AA0-90E4-CCA179AF698C}" type="pres">
      <dgm:prSet presAssocID="{7C1113D6-8735-4106-9339-A852CD32BE4A}" presName="Child1Accent3" presStyleLbl="alignNode1" presStyleIdx="13" presStyleCnt="42"/>
      <dgm:spPr/>
    </dgm:pt>
    <dgm:pt modelId="{4A5FFFBB-8F7D-4BC7-856F-095734490B6D}" type="pres">
      <dgm:prSet presAssocID="{7C1113D6-8735-4106-9339-A852CD32BE4A}" presName="Child1Accent4" presStyleLbl="alignNode1" presStyleIdx="14" presStyleCnt="42"/>
      <dgm:spPr/>
    </dgm:pt>
    <dgm:pt modelId="{5C8A6671-24CA-4632-B861-2543A4D79166}" type="pres">
      <dgm:prSet presAssocID="{7C1113D6-8735-4106-9339-A852CD32BE4A}" presName="Child1Accent5" presStyleLbl="alignNode1" presStyleIdx="15" presStyleCnt="42"/>
      <dgm:spPr/>
    </dgm:pt>
    <dgm:pt modelId="{2D24B9C0-D535-4243-B938-45108A1B61CA}" type="pres">
      <dgm:prSet presAssocID="{7C1113D6-8735-4106-9339-A852CD32BE4A}" presName="Child1Accent6" presStyleLbl="alignNode1" presStyleIdx="16" presStyleCnt="42"/>
      <dgm:spPr/>
    </dgm:pt>
    <dgm:pt modelId="{AE8042F8-F6BC-4D86-B62E-0C5051416202}" type="pres">
      <dgm:prSet presAssocID="{7C1113D6-8735-4106-9339-A852CD32BE4A}" presName="Child1Accent7" presStyleLbl="alignNode1" presStyleIdx="17" presStyleCnt="42"/>
      <dgm:spPr/>
    </dgm:pt>
    <dgm:pt modelId="{8E2A3BEF-32F8-47CB-8BDE-A2138D000138}" type="pres">
      <dgm:prSet presAssocID="{7C1113D6-8735-4106-9339-A852CD32BE4A}" presName="Child1Accent8" presStyleLbl="alignNode1" presStyleIdx="18" presStyleCnt="42"/>
      <dgm:spPr/>
    </dgm:pt>
    <dgm:pt modelId="{D48A7203-75F3-4509-A8D4-AFE5286806B6}" type="pres">
      <dgm:prSet presAssocID="{7C1113D6-8735-4106-9339-A852CD32BE4A}" presName="Child1Accent9" presStyleLbl="alignNode1" presStyleIdx="19" presStyleCnt="42"/>
      <dgm:spPr/>
    </dgm:pt>
    <dgm:pt modelId="{DDE9AFE1-05EE-445A-BBC2-5E4A818273BB}" type="pres">
      <dgm:prSet presAssocID="{7C1113D6-8735-4106-9339-A852CD32BE4A}" presName="Child1" presStyleLbl="revTx" presStyleIdx="0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63AB7-0E95-48D0-8675-D3FA4F538A10}" type="pres">
      <dgm:prSet presAssocID="{DE0FA397-90E5-4E35-876F-B6F5EC61441E}" presName="Child2Accent1" presStyleLbl="alignNode1" presStyleIdx="20" presStyleCnt="42"/>
      <dgm:spPr/>
    </dgm:pt>
    <dgm:pt modelId="{694852B5-5205-4F78-BF38-198E69835A1E}" type="pres">
      <dgm:prSet presAssocID="{DE0FA397-90E5-4E35-876F-B6F5EC61441E}" presName="Child2Accent2" presStyleLbl="alignNode1" presStyleIdx="21" presStyleCnt="42"/>
      <dgm:spPr/>
    </dgm:pt>
    <dgm:pt modelId="{37DE23F8-0971-4504-AF76-45BCDDF93087}" type="pres">
      <dgm:prSet presAssocID="{DE0FA397-90E5-4E35-876F-B6F5EC61441E}" presName="Child2Accent3" presStyleLbl="alignNode1" presStyleIdx="22" presStyleCnt="42"/>
      <dgm:spPr/>
    </dgm:pt>
    <dgm:pt modelId="{68827160-35F9-488B-A29E-8408A70B78F1}" type="pres">
      <dgm:prSet presAssocID="{DE0FA397-90E5-4E35-876F-B6F5EC61441E}" presName="Child2Accent4" presStyleLbl="alignNode1" presStyleIdx="23" presStyleCnt="42"/>
      <dgm:spPr/>
    </dgm:pt>
    <dgm:pt modelId="{A29C05E9-66BA-4A1A-BECF-3DBC92582C9B}" type="pres">
      <dgm:prSet presAssocID="{DE0FA397-90E5-4E35-876F-B6F5EC61441E}" presName="Child2Accent5" presStyleLbl="alignNode1" presStyleIdx="24" presStyleCnt="42"/>
      <dgm:spPr/>
    </dgm:pt>
    <dgm:pt modelId="{53249334-7FD6-4C61-923B-859CF8D2D1DE}" type="pres">
      <dgm:prSet presAssocID="{DE0FA397-90E5-4E35-876F-B6F5EC61441E}" presName="Child2Accent6" presStyleLbl="alignNode1" presStyleIdx="25" presStyleCnt="42"/>
      <dgm:spPr/>
    </dgm:pt>
    <dgm:pt modelId="{573867E6-D056-4833-A20F-A4958E113C9F}" type="pres">
      <dgm:prSet presAssocID="{DE0FA397-90E5-4E35-876F-B6F5EC61441E}" presName="Child2Accent7" presStyleLbl="alignNode1" presStyleIdx="26" presStyleCnt="42"/>
      <dgm:spPr/>
    </dgm:pt>
    <dgm:pt modelId="{3EA3AC2D-3DE6-4870-9D4C-9843A657F535}" type="pres">
      <dgm:prSet presAssocID="{DE0FA397-90E5-4E35-876F-B6F5EC61441E}" presName="Child2" presStyleLbl="revTx" presStyleIdx="1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B2DC0-EBC5-4456-BF43-25E3B714B1EE}" type="pres">
      <dgm:prSet presAssocID="{DBF8F165-A0D0-49DD-A864-EC3F4F865078}" presName="Child3Accent1" presStyleLbl="alignNode1" presStyleIdx="27" presStyleCnt="42"/>
      <dgm:spPr/>
    </dgm:pt>
    <dgm:pt modelId="{C6F0435E-7102-4366-A77F-F937A1D25FE7}" type="pres">
      <dgm:prSet presAssocID="{DBF8F165-A0D0-49DD-A864-EC3F4F865078}" presName="Child3Accent2" presStyleLbl="alignNode1" presStyleIdx="28" presStyleCnt="42"/>
      <dgm:spPr/>
    </dgm:pt>
    <dgm:pt modelId="{335AE2D1-BD2D-4A09-89A7-88C0A2B244F9}" type="pres">
      <dgm:prSet presAssocID="{DBF8F165-A0D0-49DD-A864-EC3F4F865078}" presName="Child3Accent3" presStyleLbl="alignNode1" presStyleIdx="29" presStyleCnt="42"/>
      <dgm:spPr/>
    </dgm:pt>
    <dgm:pt modelId="{245E61E8-F92E-429A-88A1-A512EC2DBB8B}" type="pres">
      <dgm:prSet presAssocID="{DBF8F165-A0D0-49DD-A864-EC3F4F865078}" presName="Child3Accent4" presStyleLbl="alignNode1" presStyleIdx="30" presStyleCnt="42"/>
      <dgm:spPr/>
    </dgm:pt>
    <dgm:pt modelId="{38FDC71B-356C-4ABA-A0D9-2FF3F4483EDE}" type="pres">
      <dgm:prSet presAssocID="{DBF8F165-A0D0-49DD-A864-EC3F4F865078}" presName="Child3Accent5" presStyleLbl="alignNode1" presStyleIdx="31" presStyleCnt="42"/>
      <dgm:spPr/>
    </dgm:pt>
    <dgm:pt modelId="{F0F015C5-4B8C-4C89-9568-DE9D6CBACA7D}" type="pres">
      <dgm:prSet presAssocID="{DBF8F165-A0D0-49DD-A864-EC3F4F865078}" presName="Child3Accent6" presStyleLbl="alignNode1" presStyleIdx="32" presStyleCnt="42"/>
      <dgm:spPr/>
    </dgm:pt>
    <dgm:pt modelId="{C3505DB1-F6C1-4F4A-8549-77E3CDDBA6D4}" type="pres">
      <dgm:prSet presAssocID="{DBF8F165-A0D0-49DD-A864-EC3F4F865078}" presName="Child3Accent7" presStyleLbl="alignNode1" presStyleIdx="33" presStyleCnt="42"/>
      <dgm:spPr/>
    </dgm:pt>
    <dgm:pt modelId="{528B2521-A968-478B-9DBC-1461323EEC5B}" type="pres">
      <dgm:prSet presAssocID="{DBF8F165-A0D0-49DD-A864-EC3F4F865078}" presName="Child3" presStyleLbl="revTx" presStyleIdx="2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1CF4E-600B-4675-90BB-566BF22523FA}" type="pres">
      <dgm:prSet presAssocID="{A5D81F18-352A-4E18-B537-00ED577EBEFC}" presName="Child4Accent1" presStyleLbl="alignNode1" presStyleIdx="34" presStyleCnt="42"/>
      <dgm:spPr/>
    </dgm:pt>
    <dgm:pt modelId="{D5411E2F-81F5-47B3-B72B-96EBD71DBE3B}" type="pres">
      <dgm:prSet presAssocID="{A5D81F18-352A-4E18-B537-00ED577EBEFC}" presName="Child4Accent2" presStyleLbl="alignNode1" presStyleIdx="35" presStyleCnt="42"/>
      <dgm:spPr/>
    </dgm:pt>
    <dgm:pt modelId="{659DFAB4-E0C0-4B99-9DA2-7A158C483611}" type="pres">
      <dgm:prSet presAssocID="{A5D81F18-352A-4E18-B537-00ED577EBEFC}" presName="Child4Accent3" presStyleLbl="alignNode1" presStyleIdx="36" presStyleCnt="42"/>
      <dgm:spPr/>
    </dgm:pt>
    <dgm:pt modelId="{54FDA229-50EA-465D-B711-CA307DA67F42}" type="pres">
      <dgm:prSet presAssocID="{A5D81F18-352A-4E18-B537-00ED577EBEFC}" presName="Child4Accent4" presStyleLbl="alignNode1" presStyleIdx="37" presStyleCnt="42"/>
      <dgm:spPr/>
    </dgm:pt>
    <dgm:pt modelId="{D1B6B6FD-6D7E-41D8-91C0-7841774CA41C}" type="pres">
      <dgm:prSet presAssocID="{A5D81F18-352A-4E18-B537-00ED577EBEFC}" presName="Child4Accent5" presStyleLbl="alignNode1" presStyleIdx="38" presStyleCnt="42"/>
      <dgm:spPr/>
    </dgm:pt>
    <dgm:pt modelId="{88999649-3807-4C8F-85AD-1E614B571830}" type="pres">
      <dgm:prSet presAssocID="{A5D81F18-352A-4E18-B537-00ED577EBEFC}" presName="Child4Accent6" presStyleLbl="alignNode1" presStyleIdx="39" presStyleCnt="42"/>
      <dgm:spPr/>
    </dgm:pt>
    <dgm:pt modelId="{840519CD-FC7D-4CFD-9E03-939BD8DA8DC0}" type="pres">
      <dgm:prSet presAssocID="{A5D81F18-352A-4E18-B537-00ED577EBEFC}" presName="Child4Accent7" presStyleLbl="alignNode1" presStyleIdx="40" presStyleCnt="42"/>
      <dgm:spPr/>
    </dgm:pt>
    <dgm:pt modelId="{543EFA82-829C-40F8-9E64-8C0DF82689C9}" type="pres">
      <dgm:prSet presAssocID="{A5D81F18-352A-4E18-B537-00ED577EBEFC}" presName="Child4Accent8" presStyleLbl="alignNode1" presStyleIdx="41" presStyleCnt="42"/>
      <dgm:spPr/>
    </dgm:pt>
    <dgm:pt modelId="{3979591D-933D-4133-8C7A-909B62CE7228}" type="pres">
      <dgm:prSet presAssocID="{A5D81F18-352A-4E18-B537-00ED577EBEFC}" presName="Child4" presStyleLbl="revTx" presStyleIdx="3" presStyleCnt="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057A56-D04A-4962-A995-93318814E93F}" type="presOf" srcId="{C8777781-A0C4-4C11-8AF5-FE0BC84362F7}" destId="{4EB996DA-20A6-4232-B17A-C43D18CA549B}" srcOrd="0" destOrd="0" presId="urn:microsoft.com/office/officeart/2011/layout/ConvergingText"/>
    <dgm:cxn modelId="{518DFA6B-0F38-49BE-A684-186733310AB2}" type="presOf" srcId="{65167782-EF03-41EC-81DF-0A8F5A8E6DC2}" destId="{B37DB8A8-3113-45E6-9F3F-F3036090F37F}" srcOrd="0" destOrd="0" presId="urn:microsoft.com/office/officeart/2011/layout/ConvergingText"/>
    <dgm:cxn modelId="{82EC8945-F45D-4D3D-872F-288E1527502A}" type="presOf" srcId="{A5D81F18-352A-4E18-B537-00ED577EBEFC}" destId="{3979591D-933D-4133-8C7A-909B62CE7228}" srcOrd="0" destOrd="0" presId="urn:microsoft.com/office/officeart/2011/layout/ConvergingText"/>
    <dgm:cxn modelId="{87ADE53D-CCC7-48FF-9333-75D432972837}" type="presOf" srcId="{DBF8F165-A0D0-49DD-A864-EC3F4F865078}" destId="{528B2521-A968-478B-9DBC-1461323EEC5B}" srcOrd="0" destOrd="0" presId="urn:microsoft.com/office/officeart/2011/layout/ConvergingText"/>
    <dgm:cxn modelId="{1B21D389-CE7E-4635-B6D9-10AA38A78783}" srcId="{C8777781-A0C4-4C11-8AF5-FE0BC84362F7}" destId="{65167782-EF03-41EC-81DF-0A8F5A8E6DC2}" srcOrd="0" destOrd="0" parTransId="{5FE4F13D-328D-4577-A6A3-27E13C403863}" sibTransId="{4881A14D-8576-408F-B3E5-E6ED4BA8C26F}"/>
    <dgm:cxn modelId="{F60D9D2B-2A30-4DAE-8ED9-8F7273D2ADB2}" srcId="{65167782-EF03-41EC-81DF-0A8F5A8E6DC2}" destId="{A5D81F18-352A-4E18-B537-00ED577EBEFC}" srcOrd="3" destOrd="0" parTransId="{FF368053-181B-4800-AE2B-0AE787980A9C}" sibTransId="{C8704D56-E20B-4C26-9851-48BC910EF3CF}"/>
    <dgm:cxn modelId="{B31D5755-B3DE-4290-BE69-3A090D2F735F}" srcId="{65167782-EF03-41EC-81DF-0A8F5A8E6DC2}" destId="{DE0FA397-90E5-4E35-876F-B6F5EC61441E}" srcOrd="1" destOrd="0" parTransId="{E801530B-126F-4FB8-9F1F-B45C42AAC227}" sibTransId="{61983723-68ED-4E27-BB08-BAF2F9FA6CB4}"/>
    <dgm:cxn modelId="{68D05BB6-1AC8-4248-95C2-89BF1AB0EEBC}" type="presOf" srcId="{DE0FA397-90E5-4E35-876F-B6F5EC61441E}" destId="{3EA3AC2D-3DE6-4870-9D4C-9843A657F535}" srcOrd="0" destOrd="0" presId="urn:microsoft.com/office/officeart/2011/layout/ConvergingText"/>
    <dgm:cxn modelId="{58AB03B9-ADED-4253-AB84-CEDFCDC25BC7}" srcId="{65167782-EF03-41EC-81DF-0A8F5A8E6DC2}" destId="{7C1113D6-8735-4106-9339-A852CD32BE4A}" srcOrd="0" destOrd="0" parTransId="{39B3A7CB-DDCF-406F-A538-7DC56F03B571}" sibTransId="{76478102-F0F3-4CAB-B51D-61D48853B452}"/>
    <dgm:cxn modelId="{73663C8E-4863-4A65-807A-417C76F6B9F2}" type="presOf" srcId="{7C1113D6-8735-4106-9339-A852CD32BE4A}" destId="{DDE9AFE1-05EE-445A-BBC2-5E4A818273BB}" srcOrd="0" destOrd="0" presId="urn:microsoft.com/office/officeart/2011/layout/ConvergingText"/>
    <dgm:cxn modelId="{9D148163-2694-4505-BFD7-208AB6D62982}" srcId="{65167782-EF03-41EC-81DF-0A8F5A8E6DC2}" destId="{DBF8F165-A0D0-49DD-A864-EC3F4F865078}" srcOrd="2" destOrd="0" parTransId="{1CD5C5D3-7A5D-4758-AF24-C660F1C3F966}" sibTransId="{F2DE92ED-922B-4DE4-B154-8B035D4FEA27}"/>
    <dgm:cxn modelId="{B468A2FD-8AA0-4C5C-BDD3-134551AFBB68}" type="presParOf" srcId="{4EB996DA-20A6-4232-B17A-C43D18CA549B}" destId="{9C476A8B-F115-4135-8B31-B7950648E9F4}" srcOrd="0" destOrd="0" presId="urn:microsoft.com/office/officeart/2011/layout/ConvergingText"/>
    <dgm:cxn modelId="{A974CFB3-1039-476E-A7DD-8414A74D8FBB}" type="presParOf" srcId="{9C476A8B-F115-4135-8B31-B7950648E9F4}" destId="{C2A6F082-FCC2-453E-A7E7-D04467F70CDF}" srcOrd="0" destOrd="0" presId="urn:microsoft.com/office/officeart/2011/layout/ConvergingText"/>
    <dgm:cxn modelId="{1617FE6C-8785-425A-A111-083AB787BC97}" type="presParOf" srcId="{9C476A8B-F115-4135-8B31-B7950648E9F4}" destId="{7038846E-DB43-4103-B55A-251FBED12BAA}" srcOrd="1" destOrd="0" presId="urn:microsoft.com/office/officeart/2011/layout/ConvergingText"/>
    <dgm:cxn modelId="{31256DFB-DC30-4E6E-B1AC-7CD8C3DF1A81}" type="presParOf" srcId="{9C476A8B-F115-4135-8B31-B7950648E9F4}" destId="{AB832014-3F9B-4FF9-9D3C-FF1E120608D6}" srcOrd="2" destOrd="0" presId="urn:microsoft.com/office/officeart/2011/layout/ConvergingText"/>
    <dgm:cxn modelId="{4E5FFB07-4A9C-4681-91E6-A08FFD3597A4}" type="presParOf" srcId="{9C476A8B-F115-4135-8B31-B7950648E9F4}" destId="{A23C6150-B086-4CD0-841C-00681FD71694}" srcOrd="3" destOrd="0" presId="urn:microsoft.com/office/officeart/2011/layout/ConvergingText"/>
    <dgm:cxn modelId="{BC6F43BC-6022-446F-9048-E5E67979D801}" type="presParOf" srcId="{9C476A8B-F115-4135-8B31-B7950648E9F4}" destId="{67AE46BC-00A7-455D-A66C-196DC698EED7}" srcOrd="4" destOrd="0" presId="urn:microsoft.com/office/officeart/2011/layout/ConvergingText"/>
    <dgm:cxn modelId="{A2608D0E-D883-4CBA-AD6E-7BD69C8D389C}" type="presParOf" srcId="{9C476A8B-F115-4135-8B31-B7950648E9F4}" destId="{8E2CEC8F-A33A-4C4F-9025-3DBCAFAC560A}" srcOrd="5" destOrd="0" presId="urn:microsoft.com/office/officeart/2011/layout/ConvergingText"/>
    <dgm:cxn modelId="{8F3A3ABE-BC60-4A00-A6BB-E621CA31EBBC}" type="presParOf" srcId="{9C476A8B-F115-4135-8B31-B7950648E9F4}" destId="{BEFD8E04-881F-4F81-A96D-27BF8E2BFDFA}" srcOrd="6" destOrd="0" presId="urn:microsoft.com/office/officeart/2011/layout/ConvergingText"/>
    <dgm:cxn modelId="{4FFD426A-F51E-48BF-86FE-AD8E0DABB710}" type="presParOf" srcId="{9C476A8B-F115-4135-8B31-B7950648E9F4}" destId="{E2994DDC-DFF0-4037-B060-ACD7BA5D8692}" srcOrd="7" destOrd="0" presId="urn:microsoft.com/office/officeart/2011/layout/ConvergingText"/>
    <dgm:cxn modelId="{B6BF3810-44F5-4068-95D8-EC7292BE2567}" type="presParOf" srcId="{9C476A8B-F115-4135-8B31-B7950648E9F4}" destId="{19DAEE51-F7CB-453D-BFA5-94ADDDF8D417}" srcOrd="8" destOrd="0" presId="urn:microsoft.com/office/officeart/2011/layout/ConvergingText"/>
    <dgm:cxn modelId="{5FA2D1BF-0DEC-46AA-BD63-999E7284FB24}" type="presParOf" srcId="{9C476A8B-F115-4135-8B31-B7950648E9F4}" destId="{8ED43D26-3CD2-4769-9561-054D9E89152E}" srcOrd="9" destOrd="0" presId="urn:microsoft.com/office/officeart/2011/layout/ConvergingText"/>
    <dgm:cxn modelId="{CECB336A-0B27-46BC-8B8E-B18E5D6D39E0}" type="presParOf" srcId="{9C476A8B-F115-4135-8B31-B7950648E9F4}" destId="{B37DB8A8-3113-45E6-9F3F-F3036090F37F}" srcOrd="10" destOrd="0" presId="urn:microsoft.com/office/officeart/2011/layout/ConvergingText"/>
    <dgm:cxn modelId="{8FF2846D-0329-4EF3-92D3-B5A3CF1E7983}" type="presParOf" srcId="{9C476A8B-F115-4135-8B31-B7950648E9F4}" destId="{361CA1F4-B5C3-420E-B80F-0E703F439257}" srcOrd="11" destOrd="0" presId="urn:microsoft.com/office/officeart/2011/layout/ConvergingText"/>
    <dgm:cxn modelId="{CE94F2E4-370F-4704-B331-C314BA0BC69A}" type="presParOf" srcId="{9C476A8B-F115-4135-8B31-B7950648E9F4}" destId="{EB32808B-C979-4909-9611-C24449C0669A}" srcOrd="12" destOrd="0" presId="urn:microsoft.com/office/officeart/2011/layout/ConvergingText"/>
    <dgm:cxn modelId="{B391EFDA-5D5E-42AE-BA67-4F4DCB2EC143}" type="presParOf" srcId="{9C476A8B-F115-4135-8B31-B7950648E9F4}" destId="{E3DE6654-EDE7-4AA0-90E4-CCA179AF698C}" srcOrd="13" destOrd="0" presId="urn:microsoft.com/office/officeart/2011/layout/ConvergingText"/>
    <dgm:cxn modelId="{16C7C002-FDC2-475D-98CE-A79F00223AFD}" type="presParOf" srcId="{9C476A8B-F115-4135-8B31-B7950648E9F4}" destId="{4A5FFFBB-8F7D-4BC7-856F-095734490B6D}" srcOrd="14" destOrd="0" presId="urn:microsoft.com/office/officeart/2011/layout/ConvergingText"/>
    <dgm:cxn modelId="{F5C6A0EF-8A1A-4A01-8E0D-26E09EB1A8E1}" type="presParOf" srcId="{9C476A8B-F115-4135-8B31-B7950648E9F4}" destId="{5C8A6671-24CA-4632-B861-2543A4D79166}" srcOrd="15" destOrd="0" presId="urn:microsoft.com/office/officeart/2011/layout/ConvergingText"/>
    <dgm:cxn modelId="{B29D61EC-C392-4A68-8FCB-56962B96499C}" type="presParOf" srcId="{9C476A8B-F115-4135-8B31-B7950648E9F4}" destId="{2D24B9C0-D535-4243-B938-45108A1B61CA}" srcOrd="16" destOrd="0" presId="urn:microsoft.com/office/officeart/2011/layout/ConvergingText"/>
    <dgm:cxn modelId="{F728F98E-EF00-4C08-936F-B5BD97ACDFBF}" type="presParOf" srcId="{9C476A8B-F115-4135-8B31-B7950648E9F4}" destId="{AE8042F8-F6BC-4D86-B62E-0C5051416202}" srcOrd="17" destOrd="0" presId="urn:microsoft.com/office/officeart/2011/layout/ConvergingText"/>
    <dgm:cxn modelId="{0AA3024A-F5C2-4988-B083-EAAD0A2E3E08}" type="presParOf" srcId="{9C476A8B-F115-4135-8B31-B7950648E9F4}" destId="{8E2A3BEF-32F8-47CB-8BDE-A2138D000138}" srcOrd="18" destOrd="0" presId="urn:microsoft.com/office/officeart/2011/layout/ConvergingText"/>
    <dgm:cxn modelId="{21CB4044-08EC-4CE3-9E08-5121E0F0A096}" type="presParOf" srcId="{9C476A8B-F115-4135-8B31-B7950648E9F4}" destId="{D48A7203-75F3-4509-A8D4-AFE5286806B6}" srcOrd="19" destOrd="0" presId="urn:microsoft.com/office/officeart/2011/layout/ConvergingText"/>
    <dgm:cxn modelId="{7804CAB3-4A28-4D15-9581-2016DDC07498}" type="presParOf" srcId="{9C476A8B-F115-4135-8B31-B7950648E9F4}" destId="{DDE9AFE1-05EE-445A-BBC2-5E4A818273BB}" srcOrd="20" destOrd="0" presId="urn:microsoft.com/office/officeart/2011/layout/ConvergingText"/>
    <dgm:cxn modelId="{6906F8C5-A4A6-4441-836A-B06AA521D456}" type="presParOf" srcId="{9C476A8B-F115-4135-8B31-B7950648E9F4}" destId="{2DB63AB7-0E95-48D0-8675-D3FA4F538A10}" srcOrd="21" destOrd="0" presId="urn:microsoft.com/office/officeart/2011/layout/ConvergingText"/>
    <dgm:cxn modelId="{6415196B-AC08-430E-91F5-3ECAAA89F24E}" type="presParOf" srcId="{9C476A8B-F115-4135-8B31-B7950648E9F4}" destId="{694852B5-5205-4F78-BF38-198E69835A1E}" srcOrd="22" destOrd="0" presId="urn:microsoft.com/office/officeart/2011/layout/ConvergingText"/>
    <dgm:cxn modelId="{42AE0276-A7AE-46C4-A967-20E86469013E}" type="presParOf" srcId="{9C476A8B-F115-4135-8B31-B7950648E9F4}" destId="{37DE23F8-0971-4504-AF76-45BCDDF93087}" srcOrd="23" destOrd="0" presId="urn:microsoft.com/office/officeart/2011/layout/ConvergingText"/>
    <dgm:cxn modelId="{3C63D86E-22FF-4FEC-A6AC-8EF205904886}" type="presParOf" srcId="{9C476A8B-F115-4135-8B31-B7950648E9F4}" destId="{68827160-35F9-488B-A29E-8408A70B78F1}" srcOrd="24" destOrd="0" presId="urn:microsoft.com/office/officeart/2011/layout/ConvergingText"/>
    <dgm:cxn modelId="{EC266306-A3BA-4EF0-8CF4-950F880C4DA1}" type="presParOf" srcId="{9C476A8B-F115-4135-8B31-B7950648E9F4}" destId="{A29C05E9-66BA-4A1A-BECF-3DBC92582C9B}" srcOrd="25" destOrd="0" presId="urn:microsoft.com/office/officeart/2011/layout/ConvergingText"/>
    <dgm:cxn modelId="{A2B76F30-EFDD-494F-9936-5DDC0835ED3A}" type="presParOf" srcId="{9C476A8B-F115-4135-8B31-B7950648E9F4}" destId="{53249334-7FD6-4C61-923B-859CF8D2D1DE}" srcOrd="26" destOrd="0" presId="urn:microsoft.com/office/officeart/2011/layout/ConvergingText"/>
    <dgm:cxn modelId="{2A453350-8F71-48CA-AD47-0ED11209673A}" type="presParOf" srcId="{9C476A8B-F115-4135-8B31-B7950648E9F4}" destId="{573867E6-D056-4833-A20F-A4958E113C9F}" srcOrd="27" destOrd="0" presId="urn:microsoft.com/office/officeart/2011/layout/ConvergingText"/>
    <dgm:cxn modelId="{472386F6-1236-4186-81C4-3ACD3D9789A7}" type="presParOf" srcId="{9C476A8B-F115-4135-8B31-B7950648E9F4}" destId="{3EA3AC2D-3DE6-4870-9D4C-9843A657F535}" srcOrd="28" destOrd="0" presId="urn:microsoft.com/office/officeart/2011/layout/ConvergingText"/>
    <dgm:cxn modelId="{EEAB582E-71A0-479F-BC94-5872C4774938}" type="presParOf" srcId="{9C476A8B-F115-4135-8B31-B7950648E9F4}" destId="{3CCB2DC0-EBC5-4456-BF43-25E3B714B1EE}" srcOrd="29" destOrd="0" presId="urn:microsoft.com/office/officeart/2011/layout/ConvergingText"/>
    <dgm:cxn modelId="{5C53144F-6B96-4349-973F-C1EC352740BE}" type="presParOf" srcId="{9C476A8B-F115-4135-8B31-B7950648E9F4}" destId="{C6F0435E-7102-4366-A77F-F937A1D25FE7}" srcOrd="30" destOrd="0" presId="urn:microsoft.com/office/officeart/2011/layout/ConvergingText"/>
    <dgm:cxn modelId="{209A0CF5-85ED-4489-856C-9018233237A0}" type="presParOf" srcId="{9C476A8B-F115-4135-8B31-B7950648E9F4}" destId="{335AE2D1-BD2D-4A09-89A7-88C0A2B244F9}" srcOrd="31" destOrd="0" presId="urn:microsoft.com/office/officeart/2011/layout/ConvergingText"/>
    <dgm:cxn modelId="{7203C8D7-1918-48FF-86CF-B01B0202F535}" type="presParOf" srcId="{9C476A8B-F115-4135-8B31-B7950648E9F4}" destId="{245E61E8-F92E-429A-88A1-A512EC2DBB8B}" srcOrd="32" destOrd="0" presId="urn:microsoft.com/office/officeart/2011/layout/ConvergingText"/>
    <dgm:cxn modelId="{38CD4763-FC2D-421E-8BA5-0CC389F961E1}" type="presParOf" srcId="{9C476A8B-F115-4135-8B31-B7950648E9F4}" destId="{38FDC71B-356C-4ABA-A0D9-2FF3F4483EDE}" srcOrd="33" destOrd="0" presId="urn:microsoft.com/office/officeart/2011/layout/ConvergingText"/>
    <dgm:cxn modelId="{F794D4D7-E738-4F29-AD26-0F02DAEE75EB}" type="presParOf" srcId="{9C476A8B-F115-4135-8B31-B7950648E9F4}" destId="{F0F015C5-4B8C-4C89-9568-DE9D6CBACA7D}" srcOrd="34" destOrd="0" presId="urn:microsoft.com/office/officeart/2011/layout/ConvergingText"/>
    <dgm:cxn modelId="{EE5A66E9-AF7F-4FA1-BE1C-794A633DD269}" type="presParOf" srcId="{9C476A8B-F115-4135-8B31-B7950648E9F4}" destId="{C3505DB1-F6C1-4F4A-8549-77E3CDDBA6D4}" srcOrd="35" destOrd="0" presId="urn:microsoft.com/office/officeart/2011/layout/ConvergingText"/>
    <dgm:cxn modelId="{72B85DAF-6309-4F0C-BAB0-8A24AE0698E8}" type="presParOf" srcId="{9C476A8B-F115-4135-8B31-B7950648E9F4}" destId="{528B2521-A968-478B-9DBC-1461323EEC5B}" srcOrd="36" destOrd="0" presId="urn:microsoft.com/office/officeart/2011/layout/ConvergingText"/>
    <dgm:cxn modelId="{30ED7F61-4772-42B8-82E3-2AEAC5F860DC}" type="presParOf" srcId="{9C476A8B-F115-4135-8B31-B7950648E9F4}" destId="{BA21CF4E-600B-4675-90BB-566BF22523FA}" srcOrd="37" destOrd="0" presId="urn:microsoft.com/office/officeart/2011/layout/ConvergingText"/>
    <dgm:cxn modelId="{6498D42F-73FE-480B-9DA9-6B7AD4780840}" type="presParOf" srcId="{9C476A8B-F115-4135-8B31-B7950648E9F4}" destId="{D5411E2F-81F5-47B3-B72B-96EBD71DBE3B}" srcOrd="38" destOrd="0" presId="urn:microsoft.com/office/officeart/2011/layout/ConvergingText"/>
    <dgm:cxn modelId="{1AEA51F1-0F89-4536-8747-6C7B58E833E9}" type="presParOf" srcId="{9C476A8B-F115-4135-8B31-B7950648E9F4}" destId="{659DFAB4-E0C0-4B99-9DA2-7A158C483611}" srcOrd="39" destOrd="0" presId="urn:microsoft.com/office/officeart/2011/layout/ConvergingText"/>
    <dgm:cxn modelId="{463E99BA-70B4-46E1-AC9C-C67AE39F7831}" type="presParOf" srcId="{9C476A8B-F115-4135-8B31-B7950648E9F4}" destId="{54FDA229-50EA-465D-B711-CA307DA67F42}" srcOrd="40" destOrd="0" presId="urn:microsoft.com/office/officeart/2011/layout/ConvergingText"/>
    <dgm:cxn modelId="{20371EFD-2600-471A-A10E-2760C97D28F2}" type="presParOf" srcId="{9C476A8B-F115-4135-8B31-B7950648E9F4}" destId="{D1B6B6FD-6D7E-41D8-91C0-7841774CA41C}" srcOrd="41" destOrd="0" presId="urn:microsoft.com/office/officeart/2011/layout/ConvergingText"/>
    <dgm:cxn modelId="{CC307F22-A2FA-434C-AFF1-0E0633C1F520}" type="presParOf" srcId="{9C476A8B-F115-4135-8B31-B7950648E9F4}" destId="{88999649-3807-4C8F-85AD-1E614B571830}" srcOrd="42" destOrd="0" presId="urn:microsoft.com/office/officeart/2011/layout/ConvergingText"/>
    <dgm:cxn modelId="{384F063A-91CB-4D7F-97D2-7D97E5E80A1F}" type="presParOf" srcId="{9C476A8B-F115-4135-8B31-B7950648E9F4}" destId="{840519CD-FC7D-4CFD-9E03-939BD8DA8DC0}" srcOrd="43" destOrd="0" presId="urn:microsoft.com/office/officeart/2011/layout/ConvergingText"/>
    <dgm:cxn modelId="{76C9F246-A189-4AA9-A655-13FA057CD0B7}" type="presParOf" srcId="{9C476A8B-F115-4135-8B31-B7950648E9F4}" destId="{543EFA82-829C-40F8-9E64-8C0DF82689C9}" srcOrd="44" destOrd="0" presId="urn:microsoft.com/office/officeart/2011/layout/ConvergingText"/>
    <dgm:cxn modelId="{5EDA8C9B-6E68-42BA-BC78-935A61094E5F}" type="presParOf" srcId="{9C476A8B-F115-4135-8B31-B7950648E9F4}" destId="{3979591D-933D-4133-8C7A-909B62CE7228}" srcOrd="45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46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0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0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658B-944D-4979-880C-D3BE309696C3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9DD7E-E191-4DD9-9CAB-4BFBFD894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76350" y="3880757"/>
            <a:ext cx="3480955" cy="23483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Local Repository</a:t>
            </a:r>
          </a:p>
        </p:txBody>
      </p:sp>
      <p:sp>
        <p:nvSpPr>
          <p:cNvPr id="5" name="Cloud 4"/>
          <p:cNvSpPr/>
          <p:nvPr/>
        </p:nvSpPr>
        <p:spPr>
          <a:xfrm>
            <a:off x="7953004" y="115785"/>
            <a:ext cx="3480955" cy="23483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Remote Repository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810495" y="1594757"/>
            <a:ext cx="3938155" cy="1943100"/>
            <a:chOff x="3418609" y="1943100"/>
            <a:chExt cx="3938155" cy="19431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3418609" y="1943100"/>
              <a:ext cx="3938155" cy="19431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0026655">
              <a:off x="3479620" y="2240718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/>
                <a:t>Push</a:t>
              </a:r>
              <a:endParaRPr lang="en-US" sz="4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9195" y="2566307"/>
            <a:ext cx="3857191" cy="2000250"/>
            <a:chOff x="4447309" y="2914650"/>
            <a:chExt cx="3857191" cy="200025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447309" y="2914650"/>
              <a:ext cx="3855027" cy="20002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20026655">
              <a:off x="4875500" y="3823597"/>
              <a:ext cx="3429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/>
                <a:t>Pull</a:t>
              </a:r>
              <a:endParaRPr 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1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511585" y="1648941"/>
            <a:ext cx="554677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Version Control</a:t>
            </a:r>
            <a:endParaRPr lang="en-US" sz="66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20840448">
            <a:off x="248736" y="1493371"/>
            <a:ext cx="619310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Track Changes</a:t>
            </a:r>
            <a:endParaRPr lang="en-US" sz="80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820303">
            <a:off x="6903462" y="4985676"/>
            <a:ext cx="44201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Together</a:t>
            </a:r>
            <a:endParaRPr lang="en-US" sz="5400" b="1" cap="none" spc="0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44554" y="3479339"/>
            <a:ext cx="3224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Rollback</a:t>
            </a:r>
            <a:endParaRPr lang="en-US" sz="5400" b="1" cap="none" spc="6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0444" y="4797733"/>
            <a:ext cx="48159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Integrate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0" y="171450"/>
            <a:ext cx="1691640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15" y="2574383"/>
            <a:ext cx="2223856" cy="2040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65" y="156320"/>
            <a:ext cx="3373722" cy="312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29" y="3771899"/>
            <a:ext cx="2792881" cy="2930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301792"/>
            <a:ext cx="2452712" cy="227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51" y="3616037"/>
            <a:ext cx="3241963" cy="3241963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452110" y="2574383"/>
            <a:ext cx="2927342" cy="1041654"/>
          </a:xfrm>
          <a:prstGeom prst="straightConnector1">
            <a:avLst/>
          </a:prstGeom>
          <a:ln w="279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01885" y="1719924"/>
            <a:ext cx="3481164" cy="2093540"/>
          </a:xfrm>
          <a:prstGeom prst="straightConnector1">
            <a:avLst/>
          </a:prstGeom>
          <a:ln w="279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4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56" y="3616037"/>
            <a:ext cx="906547" cy="831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65" y="156320"/>
            <a:ext cx="3373722" cy="312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3" y="3771900"/>
            <a:ext cx="2792881" cy="2930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301792"/>
            <a:ext cx="2452712" cy="227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51" y="3616037"/>
            <a:ext cx="3241963" cy="32419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526030" y="2400300"/>
            <a:ext cx="125731" cy="1005840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19" y="5618221"/>
            <a:ext cx="906547" cy="83175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78652" y="6034099"/>
            <a:ext cx="2293448" cy="11309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01085" y="5875020"/>
            <a:ext cx="1972577" cy="1590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32" y="3283528"/>
            <a:ext cx="906547" cy="83175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0732770" y="4229100"/>
            <a:ext cx="548635" cy="54864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732770" y="2574384"/>
            <a:ext cx="529068" cy="52314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65" y="156320"/>
            <a:ext cx="3373722" cy="312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3" y="3771900"/>
            <a:ext cx="2792881" cy="2930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301792"/>
            <a:ext cx="2452712" cy="227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51" y="3616037"/>
            <a:ext cx="3241963" cy="324196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526030" y="2400300"/>
            <a:ext cx="125731" cy="1005840"/>
          </a:xfrm>
          <a:prstGeom prst="straightConnector1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19" y="5618221"/>
            <a:ext cx="906547" cy="83175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3078652" y="6034099"/>
            <a:ext cx="2293448" cy="113094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601085" y="5875020"/>
            <a:ext cx="1972577" cy="159079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132" y="3283528"/>
            <a:ext cx="906547" cy="83175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0732770" y="4229100"/>
            <a:ext cx="548635" cy="54864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0732770" y="2574384"/>
            <a:ext cx="529068" cy="52314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883" y="3616037"/>
            <a:ext cx="906547" cy="831757"/>
          </a:xfrm>
          <a:prstGeom prst="rect">
            <a:avLst/>
          </a:prstGeom>
        </p:spPr>
      </p:pic>
      <p:sp>
        <p:nvSpPr>
          <p:cNvPr id="2" name="&quot;No&quot; Symbol 1"/>
          <p:cNvSpPr/>
          <p:nvPr/>
        </p:nvSpPr>
        <p:spPr>
          <a:xfrm>
            <a:off x="1800479" y="3260390"/>
            <a:ext cx="1634490" cy="1543050"/>
          </a:xfrm>
          <a:prstGeom prst="noSmoking">
            <a:avLst>
              <a:gd name="adj" fmla="val 128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1143000"/>
            <a:ext cx="10662529" cy="44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2623185"/>
            <a:ext cx="89535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1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26" y="270726"/>
            <a:ext cx="7831874" cy="1112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0" y="250944"/>
            <a:ext cx="2497873" cy="1798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250" y="1299610"/>
            <a:ext cx="1469882" cy="17193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6" y="2648255"/>
            <a:ext cx="6858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39" y="3741190"/>
            <a:ext cx="3893410" cy="3893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76" y="2458685"/>
            <a:ext cx="9125415" cy="31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15" y="2574383"/>
            <a:ext cx="2223856" cy="2040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565" y="156320"/>
            <a:ext cx="3373722" cy="3127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4" y="3813464"/>
            <a:ext cx="2792881" cy="29302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" y="301792"/>
            <a:ext cx="2452712" cy="227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451" y="3616037"/>
            <a:ext cx="3241963" cy="32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2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/>
          <p:cNvSpPr/>
          <p:nvPr/>
        </p:nvSpPr>
        <p:spPr>
          <a:xfrm>
            <a:off x="3792681" y="311729"/>
            <a:ext cx="3501737" cy="233795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GitHub</a:t>
            </a:r>
          </a:p>
          <a:p>
            <a:pPr algn="r"/>
            <a:r>
              <a:rPr lang="en-US" dirty="0" smtClean="0"/>
              <a:t>(origin)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7" y="4083627"/>
            <a:ext cx="2887350" cy="2164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26" y="3801040"/>
            <a:ext cx="2635827" cy="2446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11" y="727365"/>
            <a:ext cx="1307268" cy="1506682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68909" y="2463346"/>
            <a:ext cx="3745467" cy="1517474"/>
            <a:chOff x="1468909" y="2463346"/>
            <a:chExt cx="3745467" cy="1517474"/>
          </a:xfrm>
        </p:grpSpPr>
        <p:grpSp>
          <p:nvGrpSpPr>
            <p:cNvPr id="15" name="Group 14"/>
            <p:cNvGrpSpPr/>
            <p:nvPr/>
          </p:nvGrpSpPr>
          <p:grpSpPr>
            <a:xfrm>
              <a:off x="1468909" y="2463346"/>
              <a:ext cx="2459599" cy="1223878"/>
              <a:chOff x="1468909" y="2463346"/>
              <a:chExt cx="2459599" cy="122387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642547" y="2535867"/>
                <a:ext cx="2285961" cy="115135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 rot="20026655">
                <a:off x="1468909" y="2463346"/>
                <a:ext cx="1990414" cy="455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/>
                  <a:t>Push</a:t>
                </a:r>
                <a:endParaRPr lang="en-US" sz="4400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75412" y="2795600"/>
              <a:ext cx="2238964" cy="1185220"/>
              <a:chOff x="4447309" y="2914650"/>
              <a:chExt cx="3857191" cy="200025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4447309" y="2914650"/>
                <a:ext cx="3855027" cy="200025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20026655">
                <a:off x="4875500" y="3823597"/>
                <a:ext cx="34290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/>
                  <a:t>Pull</a:t>
                </a:r>
                <a:endParaRPr lang="en-US" sz="4400" dirty="0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6686213" y="2014070"/>
            <a:ext cx="2743351" cy="2238744"/>
            <a:chOff x="6686213" y="2014070"/>
            <a:chExt cx="2743351" cy="2238744"/>
          </a:xfrm>
        </p:grpSpPr>
        <p:grpSp>
          <p:nvGrpSpPr>
            <p:cNvPr id="23" name="Group 22"/>
            <p:cNvGrpSpPr/>
            <p:nvPr/>
          </p:nvGrpSpPr>
          <p:grpSpPr>
            <a:xfrm>
              <a:off x="6686213" y="2649683"/>
              <a:ext cx="1879948" cy="1603131"/>
              <a:chOff x="6686213" y="2649683"/>
              <a:chExt cx="1879948" cy="1603131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6712344" y="2649683"/>
                <a:ext cx="1853817" cy="1603131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 rot="2518188" flipH="1">
                <a:off x="6686213" y="3382653"/>
                <a:ext cx="1614141" cy="63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/>
                  <a:t>Push</a:t>
                </a:r>
                <a:endParaRPr lang="en-US" sz="44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363356" y="2014070"/>
              <a:ext cx="2066208" cy="1700274"/>
              <a:chOff x="7363356" y="2014070"/>
              <a:chExt cx="2066208" cy="17002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7363356" y="2014070"/>
                <a:ext cx="1947253" cy="170027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 rot="2549735" flipH="1">
                <a:off x="7697506" y="2177320"/>
                <a:ext cx="1732058" cy="65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smtClean="0"/>
                  <a:t>Pull</a:t>
                </a:r>
                <a:endParaRPr lang="en-US" sz="4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01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809" y="1870363"/>
            <a:ext cx="5447000" cy="408303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55781" y="947033"/>
            <a:ext cx="4937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 A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2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1811" y="947033"/>
            <a:ext cx="4904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 Member B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873" y="1870363"/>
            <a:ext cx="5092871" cy="47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34" y="2003208"/>
            <a:ext cx="3333750" cy="2562225"/>
          </a:xfrm>
        </p:spPr>
      </p:pic>
      <p:sp>
        <p:nvSpPr>
          <p:cNvPr id="5" name="&quot;No&quot; Symbol 4"/>
          <p:cNvSpPr/>
          <p:nvPr/>
        </p:nvSpPr>
        <p:spPr>
          <a:xfrm>
            <a:off x="2548890" y="274320"/>
            <a:ext cx="7086600" cy="6286500"/>
          </a:xfrm>
          <a:prstGeom prst="noSmoking">
            <a:avLst>
              <a:gd name="adj" fmla="val 12562"/>
            </a:avLst>
          </a:prstGeom>
          <a:solidFill>
            <a:srgbClr val="FF0000">
              <a:alpha val="63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74094424"/>
              </p:ext>
            </p:extLst>
          </p:nvPr>
        </p:nvGraphicFramePr>
        <p:xfrm>
          <a:off x="-765810" y="-20574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624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13" y="3969326"/>
            <a:ext cx="1073034" cy="106510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792681" y="311729"/>
            <a:ext cx="3501737" cy="233795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GitHub</a:t>
            </a:r>
          </a:p>
          <a:p>
            <a:pPr algn="r"/>
            <a:r>
              <a:rPr lang="en-US" dirty="0" smtClean="0"/>
              <a:t>(origin)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7" y="4083627"/>
            <a:ext cx="2887350" cy="216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26" y="3801040"/>
            <a:ext cx="2635827" cy="2446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11" y="727365"/>
            <a:ext cx="1307268" cy="15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5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13" y="3969326"/>
            <a:ext cx="1073034" cy="1065105"/>
          </a:xfrm>
          <a:prstGeom prst="rect">
            <a:avLst/>
          </a:prstGeom>
        </p:spPr>
      </p:pic>
      <p:sp>
        <p:nvSpPr>
          <p:cNvPr id="5" name="Cloud 4"/>
          <p:cNvSpPr/>
          <p:nvPr/>
        </p:nvSpPr>
        <p:spPr>
          <a:xfrm>
            <a:off x="3792681" y="311729"/>
            <a:ext cx="3501737" cy="233795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GitHub</a:t>
            </a:r>
          </a:p>
          <a:p>
            <a:pPr algn="r"/>
            <a:r>
              <a:rPr lang="en-US" dirty="0" smtClean="0"/>
              <a:t>(origin)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7" y="4083627"/>
            <a:ext cx="2887350" cy="216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626" y="3801040"/>
            <a:ext cx="2635827" cy="2446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611" y="727365"/>
            <a:ext cx="1307268" cy="15066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713" y="5288969"/>
            <a:ext cx="1073034" cy="106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" y="133578"/>
            <a:ext cx="8953500" cy="419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77" y="4729619"/>
            <a:ext cx="6349206" cy="22222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70" y="2803331"/>
            <a:ext cx="3568254" cy="1980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" y="3793807"/>
            <a:ext cx="3810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6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41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LDS Church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Clinton Franklin Goodman</dc:creator>
  <cp:lastModifiedBy>Clinton Franklin Goodman</cp:lastModifiedBy>
  <cp:revision>27</cp:revision>
  <dcterms:created xsi:type="dcterms:W3CDTF">2015-06-20T16:14:36Z</dcterms:created>
  <dcterms:modified xsi:type="dcterms:W3CDTF">2015-07-08T15:45:17Z</dcterms:modified>
</cp:coreProperties>
</file>