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03079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12992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09 – Searching History</a:t>
                      </a:r>
                      <a:endParaRPr lang="en-US" sz="24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20968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10 – Stashes</a:t>
                      </a:r>
                      <a:endParaRPr lang="en-US" sz="24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77284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11 – Remotes</a:t>
                      </a:r>
                      <a:endParaRPr lang="en-US" sz="24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42804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Setting up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01 – What is </a:t>
                      </a:r>
                      <a:r>
                        <a:rPr lang="en-US" sz="2400" b="1" cap="none" spc="0" dirty="0" err="1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Git</a:t>
                      </a:r>
                      <a:endParaRPr lang="en-US" sz="2400" b="1" cap="none" spc="0" dirty="0" smtClean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80850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Setting up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02 – GitHub and Cloning</a:t>
                      </a:r>
                      <a:endParaRPr lang="en-US" sz="24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90677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Commiting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03 – Commits Part 1</a:t>
                      </a:r>
                      <a:endParaRPr lang="en-US" sz="24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06245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Commiting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54085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Commiting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05</a:t>
                      </a:r>
                      <a:r>
                        <a:rPr lang="en-US" sz="2400" b="1" cap="none" spc="0" baseline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47167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Branching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</a:t>
                      </a:r>
                      <a:r>
                        <a:rPr lang="en-US" sz="2400" b="1" cap="none" spc="0" baseline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 06 – New Branches</a:t>
                      </a:r>
                      <a:endParaRPr lang="en-US" sz="24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91161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Branching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07 – Merge Conflicts</a:t>
                      </a:r>
                      <a:endParaRPr lang="en-US" sz="24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08 –</a:t>
                      </a:r>
                      <a:r>
                        <a:rPr lang="en-US" sz="2400" baseline="0" dirty="0" smtClean="0"/>
                        <a:t> Pull Requests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9301" y="127000"/>
            <a:ext cx="7464422" cy="927100"/>
          </a:xfrm>
        </p:spPr>
        <p:txBody>
          <a:bodyPr>
            <a:noAutofit/>
          </a:bodyPr>
          <a:lstStyle/>
          <a:p>
            <a:pPr algn="just"/>
            <a:r>
              <a:rPr lang="en-US" sz="6600" b="1" spc="25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  <a:r>
              <a:rPr lang="en-US" sz="6600" b="1" spc="25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Going Tutorials</a:t>
            </a:r>
            <a:endParaRPr lang="en-US" sz="6600" b="1" spc="25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95693"/>
              </p:ext>
            </p:extLst>
          </p:nvPr>
        </p:nvGraphicFramePr>
        <p:xfrm>
          <a:off x="4584701" y="1295406"/>
          <a:ext cx="8350776" cy="5154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099"/>
                <a:gridCol w="5010677"/>
              </a:tblGrid>
              <a:tr h="4685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Setting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01 – What is </a:t>
                      </a:r>
                      <a:r>
                        <a:rPr lang="en-US" sz="2400" dirty="0" err="1" smtClean="0"/>
                        <a:t>Git</a:t>
                      </a:r>
                      <a:endParaRPr lang="en-US" sz="2400" dirty="0" smtClean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02 – GitHub and Cloning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03 – Commits Part 1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Lesson 04 – Commits Part 2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05</a:t>
                      </a:r>
                      <a:r>
                        <a:rPr lang="en-US" sz="2400" baseline="0" dirty="0" smtClean="0"/>
                        <a:t> – Reverting Commits</a:t>
                      </a:r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Branching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</a:t>
                      </a:r>
                      <a:r>
                        <a:rPr lang="en-US" sz="2400" baseline="0" dirty="0" smtClean="0"/>
                        <a:t> 06 – New Branches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07 – Merge Conflicts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Lesson 08 –</a:t>
                      </a:r>
                      <a:r>
                        <a:rPr lang="en-US" sz="2400" b="1" cap="none" spc="0" baseline="0" dirty="0" smtClean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 Pull Requests</a:t>
                      </a:r>
                      <a:endParaRPr lang="en-US" sz="24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/>
                </a:tc>
              </a:tr>
              <a:tr h="468591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Increasing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09 – Searching History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10 – Stashes</a:t>
                      </a:r>
                      <a:endParaRPr lang="en-US" sz="2400" dirty="0"/>
                    </a:p>
                  </a:txBody>
                  <a:tcPr/>
                </a:tc>
              </a:tr>
              <a:tr h="468591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Lesson 11 – Remotes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9" y="306700"/>
            <a:ext cx="1384301" cy="7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792</Words>
  <Application>Microsoft Office PowerPoint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LDS Church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Clinton Franklin Goodman</dc:creator>
  <cp:lastModifiedBy>Clinton Franklin Goodman</cp:lastModifiedBy>
  <cp:revision>3</cp:revision>
  <dcterms:created xsi:type="dcterms:W3CDTF">2015-07-03T01:04:36Z</dcterms:created>
  <dcterms:modified xsi:type="dcterms:W3CDTF">2015-07-04T15:01:49Z</dcterms:modified>
</cp:coreProperties>
</file>