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0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4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1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5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6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-975576"/>
            <a:ext cx="8001000" cy="2971801"/>
          </a:xfrm>
        </p:spPr>
        <p:txBody>
          <a:bodyPr/>
          <a:lstStyle/>
          <a:p>
            <a:r>
              <a:rPr lang="es-MX" dirty="0" err="1" smtClean="0"/>
              <a:t>Parkify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996225"/>
            <a:ext cx="10340103" cy="445609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Félix </a:t>
            </a:r>
            <a:r>
              <a:rPr lang="es-MX" dirty="0" smtClean="0"/>
              <a:t>Iñiguez</a:t>
            </a:r>
            <a:endParaRPr lang="es-MX" dirty="0"/>
          </a:p>
          <a:p>
            <a:r>
              <a:rPr lang="es-MX" dirty="0"/>
              <a:t>Diego Camargo</a:t>
            </a:r>
          </a:p>
          <a:p>
            <a:r>
              <a:rPr lang="es-MX" dirty="0"/>
              <a:t>Salvador </a:t>
            </a:r>
            <a:r>
              <a:rPr lang="es-MX" dirty="0" err="1"/>
              <a:t>Ahedo</a:t>
            </a:r>
            <a:endParaRPr lang="es-MX" dirty="0"/>
          </a:p>
          <a:p>
            <a:r>
              <a:rPr lang="es-MX" dirty="0"/>
              <a:t>Fernando Rubio</a:t>
            </a:r>
          </a:p>
          <a:p>
            <a:r>
              <a:rPr lang="es-MX" dirty="0"/>
              <a:t>Juan Tamayo</a:t>
            </a:r>
          </a:p>
          <a:p>
            <a:r>
              <a:rPr lang="es-MX" dirty="0"/>
              <a:t>Jairo Rubio</a:t>
            </a:r>
          </a:p>
          <a:p>
            <a:r>
              <a:rPr lang="es-MX" dirty="0"/>
              <a:t>Diego Toledo</a:t>
            </a:r>
          </a:p>
          <a:p>
            <a:r>
              <a:rPr lang="es-MX" dirty="0"/>
              <a:t>Eduardo Tostado</a:t>
            </a:r>
          </a:p>
          <a:p>
            <a:r>
              <a:rPr lang="es-MX" dirty="0"/>
              <a:t>Monserrat Sánchez</a:t>
            </a:r>
          </a:p>
          <a:p>
            <a:r>
              <a:rPr lang="es-MX" dirty="0"/>
              <a:t>Carlos Pedraza</a:t>
            </a:r>
          </a:p>
          <a:p>
            <a:r>
              <a:rPr lang="es-MX" dirty="0"/>
              <a:t>Ricardo Palma</a:t>
            </a:r>
          </a:p>
          <a:p>
            <a:r>
              <a:rPr lang="es-MX" dirty="0" smtClean="0"/>
              <a:t>Víctor </a:t>
            </a:r>
            <a:r>
              <a:rPr lang="es-MX" dirty="0"/>
              <a:t>Najar</a:t>
            </a:r>
          </a:p>
          <a:p>
            <a:endParaRPr lang="es-MX" dirty="0"/>
          </a:p>
        </p:txBody>
      </p:sp>
      <p:pic>
        <p:nvPicPr>
          <p:cNvPr id="1026" name="Picture 2" descr="http://i.imgur.com/MKaZBn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15" y="221351"/>
            <a:ext cx="47625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400800" y="5112913"/>
            <a:ext cx="462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“Stop </a:t>
            </a:r>
            <a:r>
              <a:rPr lang="es-MX" i="1" dirty="0" err="1" smtClean="0"/>
              <a:t>looking</a:t>
            </a:r>
            <a:r>
              <a:rPr lang="es-MX" i="1" dirty="0" smtClean="0"/>
              <a:t> </a:t>
            </a:r>
            <a:r>
              <a:rPr lang="es-MX" i="1" dirty="0" err="1" smtClean="0"/>
              <a:t>for</a:t>
            </a:r>
            <a:r>
              <a:rPr lang="es-MX" i="1" dirty="0" smtClean="0"/>
              <a:t> </a:t>
            </a:r>
            <a:r>
              <a:rPr lang="es-MX" i="1" dirty="0" err="1" smtClean="0"/>
              <a:t>it</a:t>
            </a:r>
            <a:r>
              <a:rPr lang="es-MX" i="1" dirty="0" smtClean="0"/>
              <a:t>, </a:t>
            </a:r>
            <a:r>
              <a:rPr lang="es-MX" i="1" dirty="0" err="1" smtClean="0"/>
              <a:t>we</a:t>
            </a:r>
            <a:r>
              <a:rPr lang="es-MX" i="1" dirty="0" smtClean="0"/>
              <a:t> </a:t>
            </a:r>
            <a:r>
              <a:rPr lang="es-MX" i="1" dirty="0" err="1" smtClean="0"/>
              <a:t>found</a:t>
            </a:r>
            <a:r>
              <a:rPr lang="es-MX" i="1" dirty="0" smtClean="0"/>
              <a:t> </a:t>
            </a:r>
            <a:r>
              <a:rPr lang="es-MX" i="1" dirty="0" err="1" smtClean="0"/>
              <a:t>it</a:t>
            </a:r>
            <a:r>
              <a:rPr lang="es-MX" i="1" dirty="0" smtClean="0"/>
              <a:t>.”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6324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9114" y="447188"/>
            <a:ext cx="6162884" cy="970450"/>
          </a:xfrm>
        </p:spPr>
        <p:txBody>
          <a:bodyPr/>
          <a:lstStyle/>
          <a:p>
            <a:r>
              <a:rPr lang="es-MX" dirty="0" err="1" smtClean="0"/>
              <a:t>Problems</a:t>
            </a:r>
            <a:r>
              <a:rPr lang="es-MX" dirty="0" smtClean="0"/>
              <a:t> &amp; </a:t>
            </a:r>
            <a:r>
              <a:rPr lang="es-MX" dirty="0" err="1" smtClean="0"/>
              <a:t>Solutions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" y="447188"/>
            <a:ext cx="4705152" cy="6129348"/>
          </a:xfrm>
        </p:spPr>
      </p:pic>
      <p:sp>
        <p:nvSpPr>
          <p:cNvPr id="6" name="CuadroTexto 5"/>
          <p:cNvSpPr txBox="1"/>
          <p:nvPr/>
        </p:nvSpPr>
        <p:spPr>
          <a:xfrm>
            <a:off x="5219115" y="2152357"/>
            <a:ext cx="6527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Parkify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able</a:t>
            </a:r>
            <a:r>
              <a:rPr lang="es-MX" dirty="0" smtClean="0"/>
              <a:t> to: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closest</a:t>
            </a:r>
            <a:r>
              <a:rPr lang="es-MX" dirty="0" smtClean="0"/>
              <a:t> parking </a:t>
            </a:r>
            <a:r>
              <a:rPr lang="es-MX" dirty="0" err="1" smtClean="0"/>
              <a:t>area</a:t>
            </a:r>
            <a:r>
              <a:rPr lang="es-MX" dirty="0" smtClean="0"/>
              <a:t> </a:t>
            </a:r>
            <a:r>
              <a:rPr lang="es-MX" dirty="0" err="1" smtClean="0"/>
              <a:t>available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Prioritize</a:t>
            </a:r>
            <a:r>
              <a:rPr lang="es-MX" dirty="0" smtClean="0"/>
              <a:t> parking </a:t>
            </a:r>
            <a:r>
              <a:rPr lang="es-MX" dirty="0" err="1" smtClean="0"/>
              <a:t>areas</a:t>
            </a:r>
            <a:r>
              <a:rPr lang="es-MX" dirty="0" smtClean="0"/>
              <a:t> </a:t>
            </a:r>
            <a:r>
              <a:rPr lang="es-MX" dirty="0" err="1" smtClean="0"/>
              <a:t>near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destinations</a:t>
            </a:r>
            <a:r>
              <a:rPr lang="es-MX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mtClean="0"/>
              <a:t>Count</a:t>
            </a:r>
            <a:r>
              <a:rPr lang="es-MX" dirty="0" smtClean="0"/>
              <a:t> </a:t>
            </a: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many</a:t>
            </a:r>
            <a:r>
              <a:rPr lang="es-MX" dirty="0" smtClean="0"/>
              <a:t> parking spots are </a:t>
            </a:r>
            <a:r>
              <a:rPr lang="es-MX" dirty="0" err="1" smtClean="0"/>
              <a:t>available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moment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Tell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a parking </a:t>
            </a:r>
            <a:r>
              <a:rPr lang="es-MX" dirty="0" err="1" smtClean="0"/>
              <a:t>zone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half</a:t>
            </a:r>
            <a:r>
              <a:rPr lang="es-MX" dirty="0" smtClean="0"/>
              <a:t> full.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3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Were</a:t>
            </a:r>
            <a:r>
              <a:rPr lang="es-MX" dirty="0" smtClean="0"/>
              <a:t> can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9561" y="932413"/>
            <a:ext cx="10554574" cy="3636511"/>
          </a:xfrm>
        </p:spPr>
        <p:txBody>
          <a:bodyPr/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available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b="1" dirty="0" smtClean="0"/>
              <a:t>ANDROID </a:t>
            </a:r>
            <a:r>
              <a:rPr lang="es-MX" dirty="0" err="1" smtClean="0"/>
              <a:t>starting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software versión </a:t>
            </a:r>
            <a:r>
              <a:rPr lang="es-MX" dirty="0" err="1" smtClean="0"/>
              <a:t>Lollipop</a:t>
            </a:r>
            <a:r>
              <a:rPr lang="es-MX" dirty="0" smtClean="0"/>
              <a:t> </a:t>
            </a:r>
            <a:r>
              <a:rPr lang="es-MX" dirty="0" err="1" smtClean="0"/>
              <a:t>onwards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Visiting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web </a:t>
            </a:r>
            <a:r>
              <a:rPr lang="es-MX" dirty="0" err="1" smtClean="0"/>
              <a:t>site</a:t>
            </a:r>
            <a:r>
              <a:rPr lang="es-MX" dirty="0" smtClean="0"/>
              <a:t> </a:t>
            </a:r>
            <a:r>
              <a:rPr lang="es-MX" dirty="0"/>
              <a:t>at http</a:t>
            </a:r>
            <a:r>
              <a:rPr lang="es-MX" dirty="0" smtClean="0"/>
              <a:t>://10.43.51.167:5000</a:t>
            </a:r>
            <a:r>
              <a:rPr lang="es-MX" dirty="0"/>
              <a:t>/ </a:t>
            </a:r>
            <a:endParaRPr lang="es-MX" dirty="0" smtClean="0"/>
          </a:p>
          <a:p>
            <a:endParaRPr lang="es-MX" b="1" dirty="0"/>
          </a:p>
        </p:txBody>
      </p:sp>
      <p:pic>
        <p:nvPicPr>
          <p:cNvPr id="2050" name="Picture 2" descr="http://vignette4.wikia.nocookie.net/es.gta/images/2/25/Android-logo.png/revision/latest?cb=20131201085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64" y="3597977"/>
            <a:ext cx="2912343" cy="29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0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designed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1532970"/>
            <a:ext cx="10554574" cy="3636511"/>
          </a:xfrm>
        </p:spPr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Intel Edison </a:t>
            </a:r>
            <a:r>
              <a:rPr lang="es-MX" dirty="0" err="1" smtClean="0"/>
              <a:t>Board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Written</a:t>
            </a:r>
            <a:r>
              <a:rPr lang="es-MX" dirty="0" smtClean="0"/>
              <a:t> in Python 3 </a:t>
            </a:r>
            <a:r>
              <a:rPr lang="es-MX" dirty="0" err="1" smtClean="0"/>
              <a:t>language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Simulating</a:t>
            </a:r>
            <a:r>
              <a:rPr lang="es-MX" dirty="0" smtClean="0"/>
              <a:t> a parking </a:t>
            </a:r>
            <a:r>
              <a:rPr lang="es-MX" dirty="0" err="1" smtClean="0"/>
              <a:t>enviroment</a:t>
            </a:r>
            <a:r>
              <a:rPr lang="es-MX" dirty="0"/>
              <a:t>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sensors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Marking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entry</a:t>
            </a:r>
            <a:r>
              <a:rPr lang="es-MX" dirty="0" smtClean="0"/>
              <a:t> and </a:t>
            </a:r>
            <a:r>
              <a:rPr lang="es-MX" dirty="0" err="1" smtClean="0"/>
              <a:t>exit</a:t>
            </a:r>
            <a:r>
              <a:rPr lang="es-MX" dirty="0" smtClean="0"/>
              <a:t> of cars.</a:t>
            </a:r>
          </a:p>
          <a:p>
            <a:r>
              <a:rPr lang="es-MX" dirty="0" smtClean="0"/>
              <a:t>SSH </a:t>
            </a:r>
            <a:r>
              <a:rPr lang="es-MX" dirty="0" err="1" smtClean="0"/>
              <a:t>protocol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Edison </a:t>
            </a:r>
            <a:r>
              <a:rPr lang="es-MX" dirty="0" err="1" smtClean="0"/>
              <a:t>Database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074" name="Picture 2" descr="https://software.intel.com/sites/default/files/managed/ab/52/iot_ed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98" y="293311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Prototype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75768" y="5883614"/>
            <a:ext cx="5257103" cy="151188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Base </a:t>
            </a:r>
            <a:r>
              <a:rPr lang="es-MX" dirty="0" err="1" smtClean="0"/>
              <a:t>information</a:t>
            </a:r>
            <a:r>
              <a:rPr lang="es-MX" dirty="0" smtClean="0"/>
              <a:t>                    </a:t>
            </a:r>
            <a:r>
              <a:rPr lang="es-MX" dirty="0" err="1" smtClean="0"/>
              <a:t>Algorithm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3" y="2293156"/>
            <a:ext cx="2828925" cy="4226824"/>
          </a:xfrm>
          <a:prstGeom prst="rect">
            <a:avLst/>
          </a:prstGeom>
        </p:spPr>
      </p:pic>
      <p:pic>
        <p:nvPicPr>
          <p:cNvPr id="4098" name="Picture 2" descr="ParkingT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78" y="2293156"/>
            <a:ext cx="3614762" cy="422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iotchallenge2016/Parking-lot/raw/master/Graph.pn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9" y="2293156"/>
            <a:ext cx="3919611" cy="422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6819350" y="4178104"/>
            <a:ext cx="1169938" cy="67524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819350" y="6639554"/>
            <a:ext cx="10128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works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039816"/>
            <a:ext cx="10554574" cy="3279160"/>
          </a:xfrm>
        </p:spPr>
        <p:txBody>
          <a:bodyPr/>
          <a:lstStyle/>
          <a:p>
            <a:r>
              <a:rPr lang="es-MX" dirty="0" smtClean="0"/>
              <a:t>Sensor </a:t>
            </a:r>
            <a:r>
              <a:rPr lang="es-MX" dirty="0" err="1" smtClean="0"/>
              <a:t>countdown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, </a:t>
            </a:r>
            <a:r>
              <a:rPr lang="es-MX" dirty="0" err="1" smtClean="0"/>
              <a:t>depending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spaces</a:t>
            </a:r>
            <a:r>
              <a:rPr lang="es-MX" dirty="0" smtClean="0"/>
              <a:t> </a:t>
            </a:r>
            <a:r>
              <a:rPr lang="es-MX" dirty="0" err="1" smtClean="0"/>
              <a:t>available</a:t>
            </a:r>
            <a:r>
              <a:rPr lang="es-MX" dirty="0" smtClean="0"/>
              <a:t>,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LCD </a:t>
            </a:r>
            <a:r>
              <a:rPr lang="es-MX" dirty="0" err="1" smtClean="0"/>
              <a:t>screen</a:t>
            </a:r>
            <a:r>
              <a:rPr lang="es-MX" dirty="0" smtClean="0"/>
              <a:t> </a:t>
            </a:r>
            <a:r>
              <a:rPr lang="es-MX" dirty="0" err="1" smtClean="0"/>
              <a:t>charge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green</a:t>
            </a:r>
            <a:r>
              <a:rPr lang="es-MX" dirty="0" smtClean="0"/>
              <a:t> to </a:t>
            </a:r>
            <a:r>
              <a:rPr lang="es-MX" dirty="0" err="1"/>
              <a:t>y</a:t>
            </a:r>
            <a:r>
              <a:rPr lang="es-MX" dirty="0" err="1" smtClean="0"/>
              <a:t>ellow</a:t>
            </a:r>
            <a:r>
              <a:rPr lang="es-MX" dirty="0" smtClean="0"/>
              <a:t>,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/>
              <a:t>y</a:t>
            </a:r>
            <a:r>
              <a:rPr lang="es-MX" dirty="0" err="1" smtClean="0"/>
              <a:t>ellow</a:t>
            </a:r>
            <a:r>
              <a:rPr lang="es-MX" dirty="0" smtClean="0"/>
              <a:t> to red and vice versa. </a:t>
            </a:r>
          </a:p>
          <a:p>
            <a:r>
              <a:rPr lang="es-MX" dirty="0" err="1" smtClean="0"/>
              <a:t>Invalid</a:t>
            </a:r>
            <a:r>
              <a:rPr lang="es-MX" dirty="0" smtClean="0"/>
              <a:t> </a:t>
            </a:r>
            <a:r>
              <a:rPr lang="es-MX" dirty="0" err="1" smtClean="0"/>
              <a:t>requests</a:t>
            </a:r>
            <a:r>
              <a:rPr lang="es-MX" dirty="0"/>
              <a:t> </a:t>
            </a:r>
            <a:r>
              <a:rPr lang="es-MX" dirty="0" smtClean="0"/>
              <a:t>are posible. </a:t>
            </a:r>
          </a:p>
          <a:p>
            <a:r>
              <a:rPr lang="es-MX" dirty="0" err="1" smtClean="0"/>
              <a:t>Functions</a:t>
            </a:r>
            <a:r>
              <a:rPr lang="es-MX" dirty="0" smtClean="0"/>
              <a:t> are </a:t>
            </a:r>
            <a:r>
              <a:rPr lang="es-MX" dirty="0" err="1" smtClean="0"/>
              <a:t>defined</a:t>
            </a:r>
            <a:r>
              <a:rPr lang="es-MX" dirty="0" smtClean="0"/>
              <a:t> to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n-US" dirty="0"/>
              <a:t>entrances, sections, closest parking section to the user as well for the sections surrounding that section.</a:t>
            </a:r>
            <a:endParaRPr lang="es-MX" dirty="0"/>
          </a:p>
        </p:txBody>
      </p:sp>
      <p:pic>
        <p:nvPicPr>
          <p:cNvPr id="2050" name="Picture 2" descr="http://www.gda.itesm.mx/mundotec/imagesCont/_89a4f93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78" y="4650734"/>
            <a:ext cx="3098397" cy="206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works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9999" y="1900314"/>
            <a:ext cx="3182451" cy="4759425"/>
          </a:xfrm>
        </p:spPr>
        <p:txBody>
          <a:bodyPr/>
          <a:lstStyle/>
          <a:p>
            <a:r>
              <a:rPr lang="es-MX" dirty="0" smtClean="0"/>
              <a:t>At </a:t>
            </a:r>
            <a:r>
              <a:rPr lang="es-MX" dirty="0" err="1" smtClean="0"/>
              <a:t>first</a:t>
            </a:r>
            <a:r>
              <a:rPr lang="es-MX" dirty="0" smtClean="0"/>
              <a:t>,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enters</a:t>
            </a:r>
            <a:r>
              <a:rPr lang="es-MX" dirty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parking </a:t>
            </a:r>
            <a:r>
              <a:rPr lang="es-MX" dirty="0" err="1" smtClean="0"/>
              <a:t>lot</a:t>
            </a:r>
            <a:r>
              <a:rPr lang="es-MX" dirty="0" smtClean="0"/>
              <a:t>, </a:t>
            </a:r>
            <a:r>
              <a:rPr lang="es-MX" dirty="0" err="1" smtClean="0"/>
              <a:t>Parkify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area</a:t>
            </a:r>
            <a:r>
              <a:rPr lang="es-MX" dirty="0" smtClean="0"/>
              <a:t>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heading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Then</a:t>
            </a:r>
            <a:r>
              <a:rPr lang="es-MX" dirty="0" smtClean="0"/>
              <a:t>, </a:t>
            </a:r>
            <a:r>
              <a:rPr lang="es-MX" dirty="0" err="1" smtClean="0"/>
              <a:t>Parkify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display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such</a:t>
            </a:r>
            <a:r>
              <a:rPr lang="es-MX" dirty="0"/>
              <a:t> </a:t>
            </a:r>
            <a:r>
              <a:rPr lang="es-MX" dirty="0" err="1" smtClean="0"/>
              <a:t>area</a:t>
            </a:r>
            <a:r>
              <a:rPr lang="es-MX" dirty="0" smtClean="0"/>
              <a:t>. </a:t>
            </a:r>
            <a:endParaRPr lang="es-MX" dirty="0"/>
          </a:p>
        </p:txBody>
      </p:sp>
      <p:pic>
        <p:nvPicPr>
          <p:cNvPr id="1026" name="Picture 2" descr="https://scontent-dfw1-1.xx.fbcdn.net/hphotos-xal1/v/t34.0-12/12674144_1129734597050184_1163425862_n.jpg?_nc_eui=ARjNkMlv3rdjQzzU4z-bECmYtMymH4dnNDVChfAVYEWtTzMZTU8Sdw&amp;oh=11a58327aff2cd1219b47e33501932d7&amp;oe=56EF18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61" y="1900314"/>
            <a:ext cx="2677176" cy="47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-dfw1-1.xx.fbcdn.net/hphotos-xpt1/v/t34.0-12/12722126_1129734590383518_1039813437_n.jpg?_nc_eui=ARgaapQvQxeLdi_TTNX5jl5217XkliidE_9Ii_2Hfsuhu9AGdDIEiQ&amp;oh=cc201b095cdd5a5bcad3784b70c89232&amp;oe=56EF32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823" y="1900314"/>
            <a:ext cx="2677177" cy="47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8405061" y="3013656"/>
            <a:ext cx="953037" cy="2704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8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works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admin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5377" y="803221"/>
            <a:ext cx="10611958" cy="4968214"/>
          </a:xfrm>
        </p:spPr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counter</a:t>
            </a:r>
            <a:r>
              <a:rPr lang="es-MX" dirty="0" smtClean="0"/>
              <a:t> </a:t>
            </a:r>
            <a:r>
              <a:rPr lang="es-MX" dirty="0" err="1" smtClean="0"/>
              <a:t>inside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webpage</a:t>
            </a:r>
            <a:r>
              <a:rPr lang="es-MX" dirty="0" smtClean="0"/>
              <a:t> </a:t>
            </a:r>
            <a:r>
              <a:rPr lang="es-MX" dirty="0" err="1" smtClean="0"/>
              <a:t>lets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admin</a:t>
            </a:r>
            <a:r>
              <a:rPr lang="es-MX" dirty="0" smtClean="0"/>
              <a:t> supervise </a:t>
            </a:r>
            <a:r>
              <a:rPr lang="es-MX" dirty="0" err="1" smtClean="0"/>
              <a:t>the</a:t>
            </a:r>
            <a:r>
              <a:rPr lang="es-MX" dirty="0" smtClean="0"/>
              <a:t> status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database</a:t>
            </a:r>
            <a:r>
              <a:rPr lang="es-MX" dirty="0" smtClean="0"/>
              <a:t> </a:t>
            </a:r>
            <a:r>
              <a:rPr lang="es-MX" dirty="0" err="1" smtClean="0"/>
              <a:t>information</a:t>
            </a:r>
            <a:r>
              <a:rPr lang="es-MX" dirty="0" smtClean="0"/>
              <a:t>.</a:t>
            </a:r>
          </a:p>
          <a:p>
            <a:r>
              <a:rPr lang="es-MX" dirty="0" smtClean="0"/>
              <a:t>In case of a </a:t>
            </a:r>
            <a:r>
              <a:rPr lang="es-MX" dirty="0" err="1" smtClean="0"/>
              <a:t>glitch</a:t>
            </a:r>
            <a:r>
              <a:rPr lang="es-MX" dirty="0" smtClean="0"/>
              <a:t> </a:t>
            </a:r>
            <a:r>
              <a:rPr lang="es-MX" dirty="0" err="1" smtClean="0"/>
              <a:t>inside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counter</a:t>
            </a:r>
            <a:r>
              <a:rPr lang="es-MX" dirty="0" smtClean="0"/>
              <a:t>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admin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able</a:t>
            </a:r>
            <a:r>
              <a:rPr lang="es-MX" dirty="0" smtClean="0"/>
              <a:t> to </a:t>
            </a:r>
            <a:r>
              <a:rPr lang="es-MX" dirty="0" err="1" smtClean="0"/>
              <a:t>restart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updates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2 </a:t>
            </a:r>
            <a:r>
              <a:rPr lang="es-MX" dirty="0" err="1" smtClean="0"/>
              <a:t>seconds</a:t>
            </a:r>
            <a:r>
              <a:rPr lang="es-MX" dirty="0" smtClean="0"/>
              <a:t>. 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40" y="4005330"/>
            <a:ext cx="5776925" cy="27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193</TotalTime>
  <Words>304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Parkify</vt:lpstr>
      <vt:lpstr>Problems &amp; Solutions</vt:lpstr>
      <vt:lpstr>Were can you find it?</vt:lpstr>
      <vt:lpstr>How was it designed?</vt:lpstr>
      <vt:lpstr>Prototype design</vt:lpstr>
      <vt:lpstr>How does it works?</vt:lpstr>
      <vt:lpstr>How does it works for the user?</vt:lpstr>
      <vt:lpstr>How does it works for the admin?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Parkify</dc:title>
  <dc:creator>Ricardo Palma Mendoza</dc:creator>
  <cp:lastModifiedBy>Ricardo Palma Mendoza</cp:lastModifiedBy>
  <cp:revision>15</cp:revision>
  <dcterms:created xsi:type="dcterms:W3CDTF">2016-03-17T22:14:17Z</dcterms:created>
  <dcterms:modified xsi:type="dcterms:W3CDTF">2016-03-18T18:49:21Z</dcterms:modified>
</cp:coreProperties>
</file>