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dnet.com/blog/security/study-password-resetting-security-questions-easily-guessed/3419" TargetMode="External"/><Relationship Id="rId2" Type="http://schemas.openxmlformats.org/officeDocument/2006/relationships/hyperlink" Target="http://it.slashdo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eatlantic.com/technology/archive/2012/08/security-questions-the-biggest-joke-in-online-identity-verification/260835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276" y="489416"/>
            <a:ext cx="10805375" cy="2509213"/>
          </a:xfrm>
        </p:spPr>
        <p:txBody>
          <a:bodyPr/>
          <a:lstStyle/>
          <a:p>
            <a:r>
              <a:rPr lang="en-US" dirty="0" smtClean="0"/>
              <a:t>Self service password reset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763" y="3140296"/>
            <a:ext cx="8689976" cy="1371599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Rohit Khapare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Chintan Gosalia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9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28056" y="2897746"/>
            <a:ext cx="45333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you!!!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066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Passwords : a way to identify the user</a:t>
            </a:r>
          </a:p>
          <a:p>
            <a:r>
              <a:rPr lang="en-US" dirty="0" smtClean="0"/>
              <a:t>Password fatigue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529" y="2772391"/>
            <a:ext cx="3490175" cy="301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92" y="322621"/>
            <a:ext cx="6105525" cy="5697537"/>
          </a:xfrm>
        </p:spPr>
      </p:pic>
    </p:spTree>
    <p:extLst>
      <p:ext uri="{BB962C8B-B14F-4D97-AF65-F5344CB8AC3E}">
        <p14:creationId xmlns:p14="http://schemas.microsoft.com/office/powerpoint/2010/main" val="38078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we referred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Personal </a:t>
            </a:r>
            <a:r>
              <a:rPr lang="en-US" b="1" dirty="0"/>
              <a:t>knowledge questions for fallback </a:t>
            </a:r>
            <a:r>
              <a:rPr lang="en-US" b="1" dirty="0" smtClean="0"/>
              <a:t>authentication: Security </a:t>
            </a:r>
            <a:r>
              <a:rPr lang="en-US" b="1" dirty="0"/>
              <a:t>questions in the era of </a:t>
            </a:r>
            <a:r>
              <a:rPr lang="en-US" b="1" dirty="0" smtClean="0"/>
              <a:t>Facebook</a:t>
            </a:r>
          </a:p>
          <a:p>
            <a:pPr marL="0" indent="0" algn="r">
              <a:buNone/>
            </a:pPr>
            <a:r>
              <a:rPr lang="en-US" b="1" dirty="0"/>
              <a:t>	</a:t>
            </a:r>
            <a:r>
              <a:rPr lang="en-US" b="1" dirty="0" smtClean="0"/>
              <a:t>		- </a:t>
            </a:r>
            <a:r>
              <a:rPr lang="en-US" dirty="0"/>
              <a:t>Ariel </a:t>
            </a:r>
            <a:r>
              <a:rPr lang="en-US" dirty="0" err="1" smtClean="0"/>
              <a:t>Rabkin</a:t>
            </a:r>
            <a:r>
              <a:rPr lang="en-US" dirty="0" smtClean="0"/>
              <a:t>, UC Berkeley</a:t>
            </a:r>
          </a:p>
          <a:p>
            <a:r>
              <a:rPr lang="en-US" dirty="0" smtClean="0"/>
              <a:t>A few surveys described by </a:t>
            </a:r>
          </a:p>
          <a:p>
            <a:pPr lvl="1"/>
            <a:r>
              <a:rPr lang="en-US" dirty="0" smtClean="0">
                <a:hlinkClick r:id="rId2"/>
              </a:rPr>
              <a:t>it.slashdot.org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zdnet.com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theatlantic.com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8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57154"/>
            <a:ext cx="10364451" cy="1596177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Recaptcha</a:t>
            </a:r>
            <a:r>
              <a:rPr lang="en-US" dirty="0" smtClean="0"/>
              <a:t> generation and verification using </a:t>
            </a:r>
            <a:r>
              <a:rPr lang="en-US" smtClean="0"/>
              <a:t>recAPtcha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27" y="2980855"/>
            <a:ext cx="36004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1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71633"/>
            <a:ext cx="10363826" cy="3424107"/>
          </a:xfrm>
        </p:spPr>
        <p:txBody>
          <a:bodyPr/>
          <a:lstStyle/>
          <a:p>
            <a:r>
              <a:rPr lang="en-US" dirty="0" err="1"/>
              <a:t>Otp</a:t>
            </a:r>
            <a:r>
              <a:rPr lang="en-US" dirty="0"/>
              <a:t> generation and communication via email and text message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767" y="2214694"/>
            <a:ext cx="4257243" cy="39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736027"/>
            <a:ext cx="10363826" cy="3424107"/>
          </a:xfrm>
        </p:spPr>
        <p:txBody>
          <a:bodyPr/>
          <a:lstStyle/>
          <a:p>
            <a:r>
              <a:rPr lang="en-US" dirty="0" smtClean="0"/>
              <a:t>Security </a:t>
            </a:r>
            <a:r>
              <a:rPr lang="en-US" dirty="0"/>
              <a:t>questions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98" y="2214694"/>
            <a:ext cx="5423939" cy="389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password reset request not initiated by a user does not require any action</a:t>
            </a:r>
          </a:p>
          <a:p>
            <a:r>
              <a:rPr lang="en-US" dirty="0" smtClean="0"/>
              <a:t>Only the owner of a valid email address/phone number will be able to reset his password</a:t>
            </a:r>
          </a:p>
          <a:p>
            <a:r>
              <a:rPr lang="en-US" dirty="0" smtClean="0"/>
              <a:t>peer survey conducted to evaluate the strength of our proposed model of security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9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1596177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opportunity to analyze existing password reset infrastructure </a:t>
            </a:r>
          </a:p>
          <a:p>
            <a:r>
              <a:rPr lang="en-US" dirty="0" smtClean="0"/>
              <a:t>STUDIED THE USEFULNESS AND WEAKNESS OF EXISTING SECURITY QUESTIONS</a:t>
            </a:r>
          </a:p>
          <a:p>
            <a:r>
              <a:rPr lang="en-US" dirty="0"/>
              <a:t> </a:t>
            </a:r>
            <a:r>
              <a:rPr lang="en-US" dirty="0" smtClean="0"/>
              <a:t>PROPOSED A MODEL THAT CAN HELP REVIVE SECURITY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59</TotalTime>
  <Words>134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Self service password reset system</vt:lpstr>
      <vt:lpstr>Background</vt:lpstr>
      <vt:lpstr>PowerPoint Presentation</vt:lpstr>
      <vt:lpstr>Related work we referred </vt:lpstr>
      <vt:lpstr>implementation</vt:lpstr>
      <vt:lpstr>implementation</vt:lpstr>
      <vt:lpstr>implementation</vt:lpstr>
      <vt:lpstr>evaluations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service password reset system</dc:title>
  <dc:creator>Chintan Gosalia</dc:creator>
  <cp:lastModifiedBy>Chintan Gosalia</cp:lastModifiedBy>
  <cp:revision>16</cp:revision>
  <dcterms:created xsi:type="dcterms:W3CDTF">2014-04-20T18:20:27Z</dcterms:created>
  <dcterms:modified xsi:type="dcterms:W3CDTF">2014-04-20T19:20:23Z</dcterms:modified>
</cp:coreProperties>
</file>