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9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5637-BABF-E1EF-902E-F3125B0EC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71E9E-7604-7CDC-F75B-76459525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09D5-3FFE-A308-FC2C-999CA030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C6E4-4240-4DEE-B565-194BB3643E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A28FA-D81A-5F3E-87E5-7A382362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0432A-91DB-AF61-6E68-F7BE5008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32F-3D0C-43A6-B0DE-3DD5B122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9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A8F7-D9A6-CE10-85EC-2313C124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8F950-FBB9-59AB-6D2D-F433562B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ECF2-47B6-183A-8B94-6CE2EA4B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C6E4-4240-4DEE-B565-194BB3643E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9CA0-F131-4000-15DB-B28186CD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9D29A-7EB0-5947-651B-803ACB16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32F-3D0C-43A6-B0DE-3DD5B122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4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348EB-2B2E-5C11-CAEF-CB3A9F38F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3EACA-1562-5652-6666-7006EFF84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042A-B0C0-E54E-BC83-D89BA348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C6E4-4240-4DEE-B565-194BB3643E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B8CD8-6DA1-AC47-B838-CC1400F8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2989-6E93-5948-F6F2-E5AB594F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32F-3D0C-43A6-B0DE-3DD5B122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3A38-F01B-0241-542B-E4160549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FF7C-BFD7-E08C-DE8A-EF6920FC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66B3-AEDC-5122-7AAF-F9F2FCD3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C6E4-4240-4DEE-B565-194BB3643E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9C9D-E531-8585-5B85-99C675B5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714B-3EFE-7403-9ED9-1E0C76F7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32F-3D0C-43A6-B0DE-3DD5B122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6A86-CBDB-8DB3-119F-49D84448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BBC1-F545-A764-3A97-C6DB0D49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94264-BAAD-AB8F-39DE-18D9BB8A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C6E4-4240-4DEE-B565-194BB3643E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483B2-BD08-56AF-A7F5-DB0D00BE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C997-7BE5-7DED-5415-D2B2892D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32F-3D0C-43A6-B0DE-3DD5B122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8A88-1C7A-369F-3DE7-8CBE76BC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56BC-7540-866F-FFE7-FF8A0843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B9F5D-7E30-A1DD-E911-DF5F7C24B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CF9E2-7438-692E-D302-571CB13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C6E4-4240-4DEE-B565-194BB3643E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8A58D-2797-29AC-C10D-209A7602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2B8C2-0127-CBAE-430E-0F95E286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32F-3D0C-43A6-B0DE-3DD5B122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6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D0EB-727A-B722-FB0B-F10D2BE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BDB0A-025D-6343-2FB6-1C8E5C38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A35A3-3AB6-40A6-512A-8C3148029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553BA-3985-74BF-CC5F-9E5C3BB94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E6E31-ECF1-795D-B8D4-89929C7E1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857C3-9B9B-700E-828C-C1A38BDF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C6E4-4240-4DEE-B565-194BB3643E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EEC47-5DA0-3C38-072C-682E3ED2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78D79-CB30-3E4C-CBBE-C8BC93A9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32F-3D0C-43A6-B0DE-3DD5B122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7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22E4-FD5F-BA8B-3245-4F1A03FD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BC4A5-8FDA-9964-C16E-458D07A0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C6E4-4240-4DEE-B565-194BB3643E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33CE2-7B95-E230-E385-B3113104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4FC9E-80AD-727B-D810-3D654359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32F-3D0C-43A6-B0DE-3DD5B122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888C1-5922-3180-8F7B-E23757B7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C6E4-4240-4DEE-B565-194BB3643E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7E806-E126-2620-4CC3-8574BE89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CDF1D-81E0-B4C5-B4E3-C4E6E3E8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32F-3D0C-43A6-B0DE-3DD5B122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ED83-6007-F70F-F6DC-2DAEB100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D33E-A948-96C8-351F-56948E62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45477-A519-92CB-E8DB-233F9D63A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1D5F-AC63-F8D3-9D7C-508BFFF1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C6E4-4240-4DEE-B565-194BB3643E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C639F-8B51-7E02-1BE7-F4AE60C5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4ED0-4544-023D-D0E9-80028419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32F-3D0C-43A6-B0DE-3DD5B122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6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D2BC-5724-F779-FD5E-9890D1DC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23298-D0C1-6C4C-4F1C-671D7A807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35CFE-25DD-DEA0-1FB6-0A11B371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D8E9A-4080-943F-A868-A8D97A30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C6E4-4240-4DEE-B565-194BB3643E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A1506-B397-D555-B566-C9DB3B2B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63888-76AC-1968-B13E-4420185E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F32F-3D0C-43A6-B0DE-3DD5B122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6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DBBA3-26A6-E883-08B8-CB986129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72C9D-437C-6F35-79C0-01EDF21AB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35237-AFA0-65E0-AB4E-3DE12993A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C6E4-4240-4DEE-B565-194BB3643EAD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109EF-861A-CE0E-317D-6853158F1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B3BC-2748-C8FF-0940-7F5240F0C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F32F-3D0C-43A6-B0DE-3DD5B122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3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D64116-D736-3BA7-D57E-74DFA06A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83" y="562509"/>
            <a:ext cx="8824633" cy="57329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FE5C95-A50C-40A8-550A-F92162C569C3}"/>
              </a:ext>
            </a:extLst>
          </p:cNvPr>
          <p:cNvCxnSpPr>
            <a:cxnSpLocks/>
          </p:cNvCxnSpPr>
          <p:nvPr/>
        </p:nvCxnSpPr>
        <p:spPr>
          <a:xfrm>
            <a:off x="3917950" y="1803400"/>
            <a:ext cx="70485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063D82-64AF-FB2B-CE61-BB179CC71D43}"/>
              </a:ext>
            </a:extLst>
          </p:cNvPr>
          <p:cNvCxnSpPr/>
          <p:nvPr/>
        </p:nvCxnSpPr>
        <p:spPr>
          <a:xfrm>
            <a:off x="4006850" y="5003800"/>
            <a:ext cx="97917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EAD4F8-0F25-6AB6-0841-70A1F202AB34}"/>
              </a:ext>
            </a:extLst>
          </p:cNvPr>
          <p:cNvCxnSpPr>
            <a:cxnSpLocks/>
          </p:cNvCxnSpPr>
          <p:nvPr/>
        </p:nvCxnSpPr>
        <p:spPr>
          <a:xfrm>
            <a:off x="3917950" y="222250"/>
            <a:ext cx="0" cy="65024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2B8539-0174-5297-BC11-81348E955405}"/>
              </a:ext>
            </a:extLst>
          </p:cNvPr>
          <p:cNvCxnSpPr>
            <a:cxnSpLocks/>
          </p:cNvCxnSpPr>
          <p:nvPr/>
        </p:nvCxnSpPr>
        <p:spPr>
          <a:xfrm>
            <a:off x="206062" y="1803400"/>
            <a:ext cx="3591238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C45F07-6016-1E0B-5E70-087D3710AEC0}"/>
              </a:ext>
            </a:extLst>
          </p:cNvPr>
          <p:cNvCxnSpPr>
            <a:cxnSpLocks/>
          </p:cNvCxnSpPr>
          <p:nvPr/>
        </p:nvCxnSpPr>
        <p:spPr>
          <a:xfrm>
            <a:off x="206062" y="5410200"/>
            <a:ext cx="3591238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8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Goulignac</dc:creator>
  <cp:lastModifiedBy>Christian Goulignac</cp:lastModifiedBy>
  <cp:revision>1</cp:revision>
  <dcterms:created xsi:type="dcterms:W3CDTF">2024-02-06T08:37:37Z</dcterms:created>
  <dcterms:modified xsi:type="dcterms:W3CDTF">2024-02-06T20:04:53Z</dcterms:modified>
</cp:coreProperties>
</file>