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70" r:id="rId4"/>
    <p:sldId id="27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0"/>
    <p:restoredTop sz="94648"/>
  </p:normalViewPr>
  <p:slideViewPr>
    <p:cSldViewPr snapToGrid="0">
      <p:cViewPr varScale="1">
        <p:scale>
          <a:sx n="140" d="100"/>
          <a:sy n="140" d="100"/>
        </p:scale>
        <p:origin x="3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8412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91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742301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742301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29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742301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742301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6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742301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742301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81934" y="955203"/>
            <a:ext cx="7012554" cy="19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" sz="317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y Recomendación para Textos </a:t>
            </a:r>
            <a:r>
              <a:rPr lang="es" sz="3177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Legales</a:t>
            </a:r>
            <a:r>
              <a:rPr lang="es-ES" sz="3177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- 2da entrega</a:t>
            </a:r>
            <a:endParaRPr sz="317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09950" y="3288875"/>
            <a:ext cx="4666500" cy="1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Bree Serif"/>
                <a:ea typeface="Bree Serif"/>
                <a:cs typeface="Bree Serif"/>
                <a:sym typeface="Bree Serif"/>
              </a:rPr>
              <a:t>Mentor: Jorge Pérez</a:t>
            </a:r>
            <a:endParaRPr sz="17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Bree Serif"/>
                <a:ea typeface="Bree Serif"/>
                <a:cs typeface="Bree Serif"/>
                <a:sym typeface="Bree Serif"/>
              </a:rPr>
              <a:t>Integrantes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ree Serif"/>
              <a:buChar char="●"/>
            </a:pPr>
            <a:r>
              <a:rPr lang="es" sz="1500">
                <a:latin typeface="Bree Serif"/>
                <a:ea typeface="Bree Serif"/>
                <a:cs typeface="Bree Serif"/>
                <a:sym typeface="Bree Serif"/>
              </a:rPr>
              <a:t>Christian Oviedo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ree Serif"/>
              <a:buChar char="●"/>
            </a:pPr>
            <a:r>
              <a:rPr lang="es" sz="1500">
                <a:latin typeface="Bree Serif"/>
                <a:ea typeface="Bree Serif"/>
                <a:cs typeface="Bree Serif"/>
                <a:sym typeface="Bree Serif"/>
              </a:rPr>
              <a:t>Francisco Correa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71740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 la mentoría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89731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" dirty="0"/>
              <a:t>Recomendar a partir de un texto (artículo, contrato, etc.) sentencias y fallos judiciales, semejantes a dicho texto. </a:t>
            </a:r>
            <a:endParaRPr lang="es-ES" dirty="0" smtClean="0"/>
          </a:p>
          <a:p>
            <a:pPr marL="285750" indent="-285750">
              <a:spcAft>
                <a:spcPts val="1200"/>
              </a:spcAft>
            </a:pPr>
            <a:r>
              <a:rPr lang="es-ES" dirty="0" smtClean="0"/>
              <a:t>Clasificar sentencias y fallos judiciales en el fuero correspondiente (Penal, Familia, Laboral, Menores)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923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Transformar los documentos en vectores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828426"/>
            <a:ext cx="7688700" cy="3018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err="1" smtClean="0"/>
              <a:t>CountVectorizer</a:t>
            </a:r>
            <a:r>
              <a:rPr lang="es-ES" dirty="0"/>
              <a:t> (</a:t>
            </a:r>
            <a:r>
              <a:rPr lang="es-ES" dirty="0" err="1"/>
              <a:t>sklearn</a:t>
            </a:r>
            <a:r>
              <a:rPr lang="es-ES" dirty="0" smtClean="0"/>
              <a:t>)</a:t>
            </a:r>
            <a:endParaRPr lang="es-ES" dirty="0"/>
          </a:p>
          <a:p>
            <a:pPr marL="285750" indent="-285750"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</a:pPr>
            <a:endParaRPr lang="es-ES" dirty="0"/>
          </a:p>
          <a:p>
            <a:pPr marL="285750" indent="-285750">
              <a:spcAft>
                <a:spcPts val="1200"/>
              </a:spcAft>
            </a:pPr>
            <a:endParaRPr lang="es-ES" dirty="0" smtClean="0"/>
          </a:p>
          <a:p>
            <a:pPr marL="285750" indent="-285750">
              <a:spcAft>
                <a:spcPts val="1200"/>
              </a:spcAft>
            </a:pPr>
            <a:r>
              <a:rPr lang="es-ES" dirty="0" err="1" smtClean="0"/>
              <a:t>TfidfVectorizer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sklearn</a:t>
            </a:r>
            <a:r>
              <a:rPr lang="es-ES" dirty="0"/>
              <a:t>)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27" y="1603331"/>
            <a:ext cx="3582282" cy="125260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26" y="3602115"/>
            <a:ext cx="4667598" cy="1267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2" y="3146993"/>
            <a:ext cx="6219173" cy="4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923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Clasificación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277655"/>
            <a:ext cx="7688700" cy="2569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" dirty="0" err="1" smtClean="0"/>
              <a:t>Naive</a:t>
            </a:r>
            <a:r>
              <a:rPr lang="es-ES" dirty="0" smtClean="0"/>
              <a:t> </a:t>
            </a:r>
            <a:r>
              <a:rPr lang="es-ES" dirty="0" err="1" smtClean="0"/>
              <a:t>Bayes</a:t>
            </a:r>
            <a:endParaRPr lang="es-ES" dirty="0" smtClean="0"/>
          </a:p>
          <a:p>
            <a:pPr marL="285750" indent="-285750">
              <a:spcAft>
                <a:spcPts val="1200"/>
              </a:spcAft>
            </a:pPr>
            <a:r>
              <a:rPr lang="es-ES" dirty="0" smtClean="0"/>
              <a:t>SVC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 smtClean="0"/>
          </a:p>
          <a:p>
            <a:pPr marL="285750" indent="-285750">
              <a:spcAft>
                <a:spcPts val="1200"/>
              </a:spcAft>
            </a:pPr>
            <a:r>
              <a:rPr lang="es-ES" dirty="0" err="1" smtClean="0"/>
              <a:t>Logistic</a:t>
            </a:r>
            <a:r>
              <a:rPr lang="es-ES" dirty="0" smtClean="0"/>
              <a:t> </a:t>
            </a:r>
            <a:r>
              <a:rPr lang="es-ES" dirty="0" err="1" smtClean="0"/>
              <a:t>Regression</a:t>
            </a:r>
            <a:endParaRPr lang="es-ES" dirty="0" smtClean="0"/>
          </a:p>
          <a:p>
            <a:pPr marL="285750" indent="-285750">
              <a:spcAft>
                <a:spcPts val="1200"/>
              </a:spcAft>
            </a:pPr>
            <a:r>
              <a:rPr lang="es-ES" dirty="0" smtClean="0"/>
              <a:t>SGD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76" y="1458913"/>
            <a:ext cx="6394538" cy="20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3512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</Words>
  <Application>Microsoft Macintosh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Bree Serif</vt:lpstr>
      <vt:lpstr>Lato</vt:lpstr>
      <vt:lpstr>Raleway</vt:lpstr>
      <vt:lpstr>Streamline</vt:lpstr>
      <vt:lpstr>Búsqueda y Recomendación para Textos Legales - 2da entrega </vt:lpstr>
      <vt:lpstr>Objetivo de la mentoría</vt:lpstr>
      <vt:lpstr>Transformar los documentos en vectores</vt:lpstr>
      <vt:lpstr>Clasificación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y Recomendación para Textos Legales - 2da entrega </dc:title>
  <cp:lastModifiedBy>Christian  Oviedo</cp:lastModifiedBy>
  <cp:revision>5</cp:revision>
  <dcterms:modified xsi:type="dcterms:W3CDTF">2021-10-16T21:13:13Z</dcterms:modified>
</cp:coreProperties>
</file>