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  <p:sldMasterId id="2147483702" r:id="rId2"/>
  </p:sldMasterIdLst>
  <p:sldIdLst>
    <p:sldId id="29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3"/>
  </p:normalViewPr>
  <p:slideViewPr>
    <p:cSldViewPr snapToGrid="0">
      <p:cViewPr>
        <p:scale>
          <a:sx n="140" d="100"/>
          <a:sy n="140" d="100"/>
        </p:scale>
        <p:origin x="5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mailto:mailto:quietperiod_ww_grp@oracle.com" TargetMode="External"/><Relationship Id="rId2" Type="http://schemas.openxmlformats.org/officeDocument/2006/relationships/hyperlink" Target="https://confluence.oraclecorp.com/confluence/display/DemandCenter/Safe+Harbor+Disclosures+for+Presentations" TargetMode="External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jpeg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jpeg"/><Relationship Id="rId4" Type="http://schemas.openxmlformats.org/officeDocument/2006/relationships/image" Target="../media/image4.sv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jpeg"/><Relationship Id="rId4" Type="http://schemas.openxmlformats.org/officeDocument/2006/relationships/image" Target="../media/image4.sv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jpeg"/><Relationship Id="rId4" Type="http://schemas.openxmlformats.org/officeDocument/2006/relationships/image" Target="../media/image4.sv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jpeg"/><Relationship Id="rId4" Type="http://schemas.openxmlformats.org/officeDocument/2006/relationships/image" Target="../media/image4.sv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jpeg"/><Relationship Id="rId4" Type="http://schemas.openxmlformats.org/officeDocument/2006/relationships/image" Target="../media/image4.sv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jpeg"/><Relationship Id="rId4" Type="http://schemas.openxmlformats.org/officeDocument/2006/relationships/image" Target="../media/image4.sv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jpeg"/><Relationship Id="rId4" Type="http://schemas.openxmlformats.org/officeDocument/2006/relationships/image" Target="../media/image4.sv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7.jpeg"/><Relationship Id="rId4" Type="http://schemas.openxmlformats.org/officeDocument/2006/relationships/image" Target="../media/image4.sv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Cloud">
            <a:extLst>
              <a:ext uri="{FF2B5EF4-FFF2-40B4-BE49-F238E27FC236}">
                <a16:creationId xmlns:a16="http://schemas.microsoft.com/office/drawing/2014/main" id="{C96C0F11-AAE4-4147-BF68-F2C0EE130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60484" y="20917"/>
            <a:ext cx="4331516" cy="2542941"/>
          </a:xfrm>
          <a:prstGeom prst="rect">
            <a:avLst/>
          </a:prstGeom>
        </p:spPr>
      </p:pic>
      <p:pic>
        <p:nvPicPr>
          <p:cNvPr id="18" name="OTag">
            <a:extLst>
              <a:ext uri="{FF2B5EF4-FFF2-40B4-BE49-F238E27FC236}">
                <a16:creationId xmlns:a16="http://schemas.microsoft.com/office/drawing/2014/main" id="{7BFEFC66-2347-E947-A49E-DD43E74CC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pic>
        <p:nvPicPr>
          <p:cNvPr id="12" name="Oracle Logo" descr="Oracle Logo">
            <a:extLst>
              <a:ext uri="{FF2B5EF4-FFF2-40B4-BE49-F238E27FC236}">
                <a16:creationId xmlns:a16="http://schemas.microsoft.com/office/drawing/2014/main" id="{37E7F181-1615-4A41-B1E8-B9FF5CDED0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4949" y="1132368"/>
            <a:ext cx="1524893" cy="320040"/>
          </a:xfrm>
          <a:prstGeom prst="rect">
            <a:avLst/>
          </a:prstGeom>
        </p:spPr>
      </p:pic>
      <p:sp>
        <p:nvSpPr>
          <p:cNvPr id="24" name="Title">
            <a:extLst>
              <a:ext uri="{FF2B5EF4-FFF2-40B4-BE49-F238E27FC236}">
                <a16:creationId xmlns:a16="http://schemas.microsoft.com/office/drawing/2014/main" id="{461BB5F1-8825-7944-96EB-8445317513F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8030" y="2148840"/>
            <a:ext cx="10158984" cy="1280160"/>
          </a:xfrm>
          <a:noFill/>
        </p:spPr>
        <p:txBody>
          <a:bodyPr vert="horz" wrap="square" lIns="0" tIns="0" rIns="0" bIns="91440" rtlCol="0" anchor="b">
            <a:noAutofit/>
          </a:bodyPr>
          <a:lstStyle>
            <a:lvl1pPr>
              <a:defRPr lang="en-US" sz="4000" b="0" dirty="0">
                <a:latin typeface="+mj-lt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Title goes here (up to two lines) </a:t>
            </a:r>
            <a:br>
              <a:rPr lang="en-US" dirty="0"/>
            </a:br>
            <a:r>
              <a:rPr lang="en-US" dirty="0"/>
              <a:t>Georgia Regular 40pt</a:t>
            </a:r>
          </a:p>
        </p:txBody>
      </p:sp>
      <p:sp>
        <p:nvSpPr>
          <p:cNvPr id="25" name="Subhead">
            <a:extLst>
              <a:ext uri="{FF2B5EF4-FFF2-40B4-BE49-F238E27FC236}">
                <a16:creationId xmlns:a16="http://schemas.microsoft.com/office/drawing/2014/main" id="{DE85AE1C-733D-7244-A6DA-C3ADBC76ED0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18030" y="3519553"/>
            <a:ext cx="10158984" cy="34124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>
                <a:solidFill>
                  <a:srgbClr val="AE562C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goes here on one line</a:t>
            </a:r>
          </a:p>
        </p:txBody>
      </p:sp>
      <p:sp>
        <p:nvSpPr>
          <p:cNvPr id="11" name="Text Field">
            <a:extLst>
              <a:ext uri="{FF2B5EF4-FFF2-40B4-BE49-F238E27FC236}">
                <a16:creationId xmlns:a16="http://schemas.microsoft.com/office/drawing/2014/main" id="{5096A149-B6C9-A04E-A2B0-54CCFAA4252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18030" y="4545595"/>
            <a:ext cx="5077970" cy="26629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 Field 2">
            <a:extLst>
              <a:ext uri="{FF2B5EF4-FFF2-40B4-BE49-F238E27FC236}">
                <a16:creationId xmlns:a16="http://schemas.microsoft.com/office/drawing/2014/main" id="{A57492F9-1AD2-9346-9BB6-C0CF36DEF5E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18030" y="4883188"/>
            <a:ext cx="5077970" cy="89518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Presenter’s Title</a:t>
            </a:r>
          </a:p>
          <a:p>
            <a:pPr lvl="0"/>
            <a:r>
              <a:rPr lang="en-US" dirty="0"/>
              <a:t>Organization, Division or Business Unit</a:t>
            </a:r>
          </a:p>
          <a:p>
            <a:pPr lvl="0"/>
            <a:r>
              <a:rPr lang="en-US" dirty="0"/>
              <a:t>Month 00, 2022</a:t>
            </a: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26349A69-90E3-45DB-BC86-3B7FB26B13E2}"/>
              </a:ext>
            </a:extLst>
          </p:cNvPr>
          <p:cNvSpPr/>
          <p:nvPr/>
        </p:nvSpPr>
        <p:spPr>
          <a:xfrm>
            <a:off x="0" y="0"/>
            <a:ext cx="190482" cy="6857365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968"/>
          </a:p>
        </p:txBody>
      </p:sp>
    </p:spTree>
    <p:extLst>
      <p:ext uri="{BB962C8B-B14F-4D97-AF65-F5344CB8AC3E}">
        <p14:creationId xmlns:p14="http://schemas.microsoft.com/office/powerpoint/2010/main" val="181466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- Title 4 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8875" y="1609724"/>
            <a:ext cx="2478024" cy="452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Column Divider" descr="Column Divider">
            <a:extLst>
              <a:ext uri="{FF2B5EF4-FFF2-40B4-BE49-F238E27FC236}">
                <a16:creationId xmlns:a16="http://schemas.microsoft.com/office/drawing/2014/main" id="{B228B4F2-5D6F-42F4-B132-F908BB527268}"/>
              </a:ext>
            </a:extLst>
          </p:cNvPr>
          <p:cNvCxnSpPr>
            <a:cxnSpLocks/>
          </p:cNvCxnSpPr>
          <p:nvPr/>
        </p:nvCxnSpPr>
        <p:spPr>
          <a:xfrm>
            <a:off x="3374450" y="1590159"/>
            <a:ext cx="0" cy="4525997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2">
            <a:extLst>
              <a:ext uri="{FF2B5EF4-FFF2-40B4-BE49-F238E27FC236}">
                <a16:creationId xmlns:a16="http://schemas.microsoft.com/office/drawing/2014/main" id="{B35B41AC-36CF-4A0C-BED4-7D06B0F6E2E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502001" y="1609724"/>
            <a:ext cx="2478024" cy="452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2" name="Column Divider 2" descr="Column Divider">
            <a:extLst>
              <a:ext uri="{FF2B5EF4-FFF2-40B4-BE49-F238E27FC236}">
                <a16:creationId xmlns:a16="http://schemas.microsoft.com/office/drawing/2014/main" id="{43000B2C-7C76-4F07-AF50-5F3019C384BC}"/>
              </a:ext>
            </a:extLst>
          </p:cNvPr>
          <p:cNvCxnSpPr>
            <a:cxnSpLocks/>
          </p:cNvCxnSpPr>
          <p:nvPr/>
        </p:nvCxnSpPr>
        <p:spPr>
          <a:xfrm>
            <a:off x="6107576" y="1590159"/>
            <a:ext cx="0" cy="4525997"/>
          </a:xfrm>
          <a:prstGeom prst="line">
            <a:avLst/>
          </a:prstGeom>
          <a:ln w="19050" cap="flat">
            <a:solidFill>
              <a:srgbClr val="8B8580">
                <a:alpha val="24706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3">
            <a:extLst>
              <a:ext uri="{FF2B5EF4-FFF2-40B4-BE49-F238E27FC236}">
                <a16:creationId xmlns:a16="http://schemas.microsoft.com/office/drawing/2014/main" id="{22A9895A-06CA-46D6-B3EB-7038E64935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35127" y="1609724"/>
            <a:ext cx="2478024" cy="452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9" name="Column Divider 3" descr="Column Divider">
            <a:extLst>
              <a:ext uri="{FF2B5EF4-FFF2-40B4-BE49-F238E27FC236}">
                <a16:creationId xmlns:a16="http://schemas.microsoft.com/office/drawing/2014/main" id="{0379F816-270D-4D0F-8838-510AA3E97C28}"/>
              </a:ext>
            </a:extLst>
          </p:cNvPr>
          <p:cNvCxnSpPr>
            <a:cxnSpLocks/>
          </p:cNvCxnSpPr>
          <p:nvPr/>
        </p:nvCxnSpPr>
        <p:spPr>
          <a:xfrm>
            <a:off x="8840702" y="1590159"/>
            <a:ext cx="0" cy="4525997"/>
          </a:xfrm>
          <a:prstGeom prst="line">
            <a:avLst/>
          </a:prstGeom>
          <a:ln w="19050" cap="flat">
            <a:solidFill>
              <a:srgbClr val="8B8580">
                <a:alpha val="24706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4">
            <a:extLst>
              <a:ext uri="{FF2B5EF4-FFF2-40B4-BE49-F238E27FC236}">
                <a16:creationId xmlns:a16="http://schemas.microsoft.com/office/drawing/2014/main" id="{4FB98D34-E09D-43FC-9515-8F7C37635BF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968254" y="1609724"/>
            <a:ext cx="2478024" cy="452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65C0AC-7132-4356-88D4-79E4A49B2C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131A1D-D1FF-4A37-8531-B67D54ED466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536ADDA5-3EDB-264B-A942-8D4073A8F2C5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C9026-CA1C-465B-ADD5-AE1F9B7A077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64CFB-254B-4876-8556-026D173672E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62F420AC-E0F9-D641-AEF1-748B88BE6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39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- Title/Subtitle 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>
            <a:extLst>
              <a:ext uri="{FF2B5EF4-FFF2-40B4-BE49-F238E27FC236}">
                <a16:creationId xmlns:a16="http://schemas.microsoft.com/office/drawing/2014/main" id="{46A3BF75-E03A-3149-A8B6-C22593F32B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1014984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6763" y="1609725"/>
            <a:ext cx="2478024" cy="4506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Column Divider" descr="Column Divider">
            <a:extLst>
              <a:ext uri="{FF2B5EF4-FFF2-40B4-BE49-F238E27FC236}">
                <a16:creationId xmlns:a16="http://schemas.microsoft.com/office/drawing/2014/main" id="{C3377C95-3E35-473F-8E81-1FDFBEBC758A}"/>
              </a:ext>
            </a:extLst>
          </p:cNvPr>
          <p:cNvCxnSpPr>
            <a:cxnSpLocks/>
          </p:cNvCxnSpPr>
          <p:nvPr/>
        </p:nvCxnSpPr>
        <p:spPr>
          <a:xfrm>
            <a:off x="3373924" y="1609667"/>
            <a:ext cx="0" cy="4508050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2">
            <a:extLst>
              <a:ext uri="{FF2B5EF4-FFF2-40B4-BE49-F238E27FC236}">
                <a16:creationId xmlns:a16="http://schemas.microsoft.com/office/drawing/2014/main" id="{22A9895A-06CA-46D6-B3EB-7038E64935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03061" y="1609725"/>
            <a:ext cx="2478024" cy="4506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3" name="Column Divider 2" descr="Column Divider">
            <a:extLst>
              <a:ext uri="{FF2B5EF4-FFF2-40B4-BE49-F238E27FC236}">
                <a16:creationId xmlns:a16="http://schemas.microsoft.com/office/drawing/2014/main" id="{A70D9BB7-9BB9-40BD-84D2-8EE238E044D3}"/>
              </a:ext>
            </a:extLst>
          </p:cNvPr>
          <p:cNvCxnSpPr>
            <a:cxnSpLocks/>
          </p:cNvCxnSpPr>
          <p:nvPr/>
        </p:nvCxnSpPr>
        <p:spPr>
          <a:xfrm>
            <a:off x="6110222" y="1609667"/>
            <a:ext cx="0" cy="4508050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3">
            <a:extLst>
              <a:ext uri="{FF2B5EF4-FFF2-40B4-BE49-F238E27FC236}">
                <a16:creationId xmlns:a16="http://schemas.microsoft.com/office/drawing/2014/main" id="{58EF7396-F6CE-404A-B85F-455D3F5341A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39359" y="1609725"/>
            <a:ext cx="2478024" cy="4506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5" name="Column Divider 3" descr="Column Divider">
            <a:extLst>
              <a:ext uri="{FF2B5EF4-FFF2-40B4-BE49-F238E27FC236}">
                <a16:creationId xmlns:a16="http://schemas.microsoft.com/office/drawing/2014/main" id="{BE2D13B4-3BF3-4416-B638-87C59A2973BB}"/>
              </a:ext>
            </a:extLst>
          </p:cNvPr>
          <p:cNvCxnSpPr>
            <a:cxnSpLocks/>
          </p:cNvCxnSpPr>
          <p:nvPr/>
        </p:nvCxnSpPr>
        <p:spPr>
          <a:xfrm>
            <a:off x="8846520" y="1609667"/>
            <a:ext cx="0" cy="4508050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4">
            <a:extLst>
              <a:ext uri="{FF2B5EF4-FFF2-40B4-BE49-F238E27FC236}">
                <a16:creationId xmlns:a16="http://schemas.microsoft.com/office/drawing/2014/main" id="{687CB06A-9B62-47DB-BA7A-177E12DFB17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975659" y="1609725"/>
            <a:ext cx="2478024" cy="4506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191157-EC2D-4417-9959-2EA7D1DAFF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388CBD-B05C-4885-A081-172C87DCAD8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536ADDA5-3EDB-264B-A942-8D4073A8F2C5}" type="datetimeFigureOut">
              <a:rPr lang="en-US" smtClean="0"/>
              <a:t>6/26/24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CE56F53-8C5C-4F85-9969-353868B64B2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89360B9-A253-468B-B3D3-70CC43B07468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62F420AC-E0F9-D641-AEF1-748B88BE6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7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- Title Quad Infographi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1">
            <a:extLst>
              <a:ext uri="{FF2B5EF4-FFF2-40B4-BE49-F238E27FC236}">
                <a16:creationId xmlns:a16="http://schemas.microsoft.com/office/drawing/2014/main" id="{DC7ED535-9B24-2444-9E27-765F743C79F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8875" y="1609209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Field 1">
            <a:extLst>
              <a:ext uri="{FF2B5EF4-FFF2-40B4-BE49-F238E27FC236}">
                <a16:creationId xmlns:a16="http://schemas.microsoft.com/office/drawing/2014/main" id="{C023883C-5CAF-9849-B009-1426F35853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35245" y="1609209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Picture Placeholder 2">
            <a:extLst>
              <a:ext uri="{FF2B5EF4-FFF2-40B4-BE49-F238E27FC236}">
                <a16:creationId xmlns:a16="http://schemas.microsoft.com/office/drawing/2014/main" id="{422BC426-FCDB-1347-93C5-E0102AEBC39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6350303" y="1609209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Field 2">
            <a:extLst>
              <a:ext uri="{FF2B5EF4-FFF2-40B4-BE49-F238E27FC236}">
                <a16:creationId xmlns:a16="http://schemas.microsoft.com/office/drawing/2014/main" id="{0EDDA99D-1B70-A347-9716-4968C6A671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24823" y="1609209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B5E51CE6-D9C1-DD40-936F-2F700452F826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768875" y="4240646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Field 3">
            <a:extLst>
              <a:ext uri="{FF2B5EF4-FFF2-40B4-BE49-F238E27FC236}">
                <a16:creationId xmlns:a16="http://schemas.microsoft.com/office/drawing/2014/main" id="{031D2CD6-C0D8-8147-83B7-2E2A8E8722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635245" y="4240646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6" name="Picture Placeholder 4">
            <a:extLst>
              <a:ext uri="{FF2B5EF4-FFF2-40B4-BE49-F238E27FC236}">
                <a16:creationId xmlns:a16="http://schemas.microsoft.com/office/drawing/2014/main" id="{E401E47D-2565-384E-8A5E-2C02D2EAAAAB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6350303" y="4240646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2" name="Text Field 4">
            <a:extLst>
              <a:ext uri="{FF2B5EF4-FFF2-40B4-BE49-F238E27FC236}">
                <a16:creationId xmlns:a16="http://schemas.microsoft.com/office/drawing/2014/main" id="{41923FF5-9A13-1F4B-89D9-62FE2B43835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24823" y="4240646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EED3DC-3691-46BD-9B48-E2C270C741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BE0263-5FD6-4DE6-B9D0-79EF81804AF3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536ADDA5-3EDB-264B-A942-8D4073A8F2C5}" type="datetimeFigureOut">
              <a:rPr lang="en-US" smtClean="0"/>
              <a:t>6/26/24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C050F-728D-4BEF-B207-F42452F3527D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46726-6BED-4C16-B2F2-97FDB0765DB8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62F420AC-E0F9-D641-AEF1-748B88BE6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33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- Numbered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CCDE9-9415-4B6A-88C5-02BDAA76AAC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62000" y="1609724"/>
            <a:ext cx="10687050" cy="4505325"/>
          </a:xfrm>
          <a:noFill/>
        </p:spPr>
        <p:txBody>
          <a:bodyPr vert="horz" lIns="0" tIns="0" rIns="0" bIns="0" rtlCol="0">
            <a:noAutofit/>
          </a:bodyPr>
          <a:lstStyle>
            <a:lvl1pPr marL="365125" indent="-365125">
              <a:buClr>
                <a:schemeClr val="accent5"/>
              </a:buClr>
              <a:buFont typeface="+mj-lt"/>
              <a:buAutoNum type="arabicPeriod"/>
              <a:defRPr lang="en-US" dirty="0"/>
            </a:lvl1pPr>
            <a:lvl2pPr marL="548640">
              <a:defRPr lang="en-US" dirty="0"/>
            </a:lvl2pPr>
            <a:lvl3pPr marL="731520">
              <a:defRPr lang="en-US" dirty="0"/>
            </a:lvl3pPr>
            <a:lvl4pPr marL="914400">
              <a:defRPr lang="en-US" dirty="0"/>
            </a:lvl4pPr>
            <a:lvl5pPr marL="1097280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C807732-3520-4DBF-9B75-86BA2E562D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F46362-5F33-4F04-9B32-535D333E29C7}"/>
              </a:ext>
            </a:extLst>
          </p:cNvPr>
          <p:cNvSpPr>
            <a:spLocks noGrp="1"/>
          </p:cNvSpPr>
          <p:nvPr>
            <p:ph type="dt" sz="half" idx="45"/>
          </p:nvPr>
        </p:nvSpPr>
        <p:spPr/>
        <p:txBody>
          <a:bodyPr/>
          <a:lstStyle/>
          <a:p>
            <a:fld id="{536ADDA5-3EDB-264B-A942-8D4073A8F2C5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61260-593D-4AD6-A0E4-834F8BAAC63D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71F68-88E7-48F0-B084-32D91B0A0BEB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62F420AC-E0F9-D641-AEF1-748B88BE6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5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- Numbered Outline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CCDE9-9415-4B6A-88C5-02BDAA76AAC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62000" y="1609724"/>
            <a:ext cx="5084064" cy="4505325"/>
          </a:xfrm>
          <a:noFill/>
        </p:spPr>
        <p:txBody>
          <a:bodyPr vert="horz" lIns="0" tIns="0" rIns="0" bIns="0" rtlCol="0">
            <a:noAutofit/>
          </a:bodyPr>
          <a:lstStyle>
            <a:lvl1pPr marL="365125" indent="-365125">
              <a:buClr>
                <a:schemeClr val="accent5"/>
              </a:buClr>
              <a:buFont typeface="+mj-lt"/>
              <a:buAutoNum type="arabicPeriod"/>
              <a:defRPr lang="en-US" dirty="0"/>
            </a:lvl1pPr>
            <a:lvl2pPr marL="548640">
              <a:defRPr lang="en-US" dirty="0"/>
            </a:lvl2pPr>
            <a:lvl3pPr marL="731520">
              <a:defRPr lang="en-US" dirty="0"/>
            </a:lvl3pPr>
            <a:lvl4pPr marL="914400">
              <a:defRPr lang="en-US" dirty="0"/>
            </a:lvl4pPr>
            <a:lvl5pPr marL="1097280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C807732-3520-4DBF-9B75-86BA2E562D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F46362-5F33-4F04-9B32-535D333E29C7}"/>
              </a:ext>
            </a:extLst>
          </p:cNvPr>
          <p:cNvSpPr>
            <a:spLocks noGrp="1"/>
          </p:cNvSpPr>
          <p:nvPr>
            <p:ph type="dt" sz="half" idx="45"/>
          </p:nvPr>
        </p:nvSpPr>
        <p:spPr/>
        <p:txBody>
          <a:bodyPr/>
          <a:lstStyle/>
          <a:p>
            <a:fld id="{536ADDA5-3EDB-264B-A942-8D4073A8F2C5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61260-593D-4AD6-A0E4-834F8BAAC63D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71F68-88E7-48F0-B084-32D91B0A0BEB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62F420AC-E0F9-D641-AEF1-748B88BE692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3AB42C3-C7C2-47CD-8E87-C5D5963E7A0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364986" y="1609724"/>
            <a:ext cx="5084064" cy="4505325"/>
          </a:xfrm>
          <a:noFill/>
        </p:spPr>
        <p:txBody>
          <a:bodyPr vert="horz" lIns="0" tIns="0" rIns="0" bIns="0" rtlCol="0">
            <a:noAutofit/>
          </a:bodyPr>
          <a:lstStyle>
            <a:lvl1pPr marL="365125" indent="-365125">
              <a:buClr>
                <a:schemeClr val="accent5"/>
              </a:buClr>
              <a:buFont typeface="+mj-lt"/>
              <a:buAutoNum type="arabicPeriod"/>
              <a:defRPr lang="en-US" dirty="0"/>
            </a:lvl1pPr>
            <a:lvl2pPr marL="548640">
              <a:defRPr lang="en-US" dirty="0"/>
            </a:lvl2pPr>
            <a:lvl3pPr marL="731520">
              <a:defRPr lang="en-US" dirty="0"/>
            </a:lvl3pPr>
            <a:lvl4pPr marL="914400">
              <a:defRPr lang="en-US" dirty="0"/>
            </a:lvl4pPr>
            <a:lvl5pPr marL="1097280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5713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- Title/Subtitle Quad Infographi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itle">
            <a:extLst>
              <a:ext uri="{FF2B5EF4-FFF2-40B4-BE49-F238E27FC236}">
                <a16:creationId xmlns:a16="http://schemas.microsoft.com/office/drawing/2014/main" id="{F8627394-C302-DF4A-A2CC-76DC053BE22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6763" y="1014984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3" name="Picture Placeholder 1">
            <a:extLst>
              <a:ext uri="{FF2B5EF4-FFF2-40B4-BE49-F238E27FC236}">
                <a16:creationId xmlns:a16="http://schemas.microsoft.com/office/drawing/2014/main" id="{DC7ED535-9B24-2444-9E27-765F743C79F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6763" y="1609725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Text Field 1">
            <a:extLst>
              <a:ext uri="{FF2B5EF4-FFF2-40B4-BE49-F238E27FC236}">
                <a16:creationId xmlns:a16="http://schemas.microsoft.com/office/drawing/2014/main" id="{C023883C-5CAF-9849-B009-1426F35853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35245" y="1609725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Picture Placeholder 2">
            <a:extLst>
              <a:ext uri="{FF2B5EF4-FFF2-40B4-BE49-F238E27FC236}">
                <a16:creationId xmlns:a16="http://schemas.microsoft.com/office/drawing/2014/main" id="{422BC426-FCDB-1347-93C5-E0102AEBC39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6350303" y="1609725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1" name="Text Field 2">
            <a:extLst>
              <a:ext uri="{FF2B5EF4-FFF2-40B4-BE49-F238E27FC236}">
                <a16:creationId xmlns:a16="http://schemas.microsoft.com/office/drawing/2014/main" id="{0EDDA99D-1B70-A347-9716-4968C6A671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24823" y="1609725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B5E51CE6-D9C1-DD40-936F-2F700452F826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766763" y="4241162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9" name="Text Field 3">
            <a:extLst>
              <a:ext uri="{FF2B5EF4-FFF2-40B4-BE49-F238E27FC236}">
                <a16:creationId xmlns:a16="http://schemas.microsoft.com/office/drawing/2014/main" id="{031D2CD6-C0D8-8147-83B7-2E2A8E8722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635245" y="4241162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6" name="Picture Placeholder 4">
            <a:extLst>
              <a:ext uri="{FF2B5EF4-FFF2-40B4-BE49-F238E27FC236}">
                <a16:creationId xmlns:a16="http://schemas.microsoft.com/office/drawing/2014/main" id="{E401E47D-2565-384E-8A5E-2C02D2EAAAAB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6350303" y="4241162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2" name="Text Field 4">
            <a:extLst>
              <a:ext uri="{FF2B5EF4-FFF2-40B4-BE49-F238E27FC236}">
                <a16:creationId xmlns:a16="http://schemas.microsoft.com/office/drawing/2014/main" id="{41923FF5-9A13-1F4B-89D9-62FE2B43835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24823" y="4241162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56FC21-9E73-4F6F-9512-715B2F6AE7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A4CAAD-4985-4FFF-BE24-1873DC385CA6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536ADDA5-3EDB-264B-A942-8D4073A8F2C5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6AD3B-D115-41B9-A024-91B560E170AD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57306-2538-4D77-8134-400C30C727EE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62F420AC-E0F9-D641-AEF1-748B88BE6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69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Tag">
            <a:extLst>
              <a:ext uri="{FF2B5EF4-FFF2-40B4-BE49-F238E27FC236}">
                <a16:creationId xmlns:a16="http://schemas.microsoft.com/office/drawing/2014/main" id="{0F682282-A332-4D5C-89F4-38480EC33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pic>
        <p:nvPicPr>
          <p:cNvPr id="10" name="OTag">
            <a:extLst>
              <a:ext uri="{FF2B5EF4-FFF2-40B4-BE49-F238E27FC236}">
                <a16:creationId xmlns:a16="http://schemas.microsoft.com/office/drawing/2014/main" id="{00F1077A-D301-437A-8CE7-A0EA6CDEC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E29D2F-E9BE-442D-8048-30D82B0FA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DDA5-3EDB-264B-A942-8D4073A8F2C5}" type="datetimeFigureOut">
              <a:rPr lang="en-US" smtClean="0"/>
              <a:t>6/26/24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9E66D-873C-4E3D-B665-952DA3AD6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D4C26-D77F-4F76-BA95-32055FEC6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20AC-E0F9-D641-AEF1-748B88BE6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6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090641-BB3E-479D-A754-1B2B6F37AE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53D77D-CD9E-445C-8F26-904F65B51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B69A-3FDC-4CAF-AA64-2A38456C3B7B}" type="datetime1">
              <a:rPr lang="en-US" smtClean="0"/>
              <a:t>6/26/24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AEFA0-C12C-4365-A532-D29F81954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2022, Oracle and/or its affiliates  |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038FD-33E0-4C25-AC00-13FEB177A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59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- Title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">
            <a:extLst>
              <a:ext uri="{FF2B5EF4-FFF2-40B4-BE49-F238E27FC236}">
                <a16:creationId xmlns:a16="http://schemas.microsoft.com/office/drawing/2014/main" id="{FC0004EB-159B-A345-859C-0E83416ED9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024235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6A8D35-C90D-428D-8E15-6F958679D9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526A55-50C7-43D1-9A4E-DE6E3157868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36ADDA5-3EDB-264B-A942-8D4073A8F2C5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ED885-1287-4046-BFFE-E5DEC702C7A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C1380-E61D-4D70-B7A9-EA2CA56D144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2F420AC-E0F9-D641-AEF1-748B88BE6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4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- Metr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8E46438-F717-2B4C-BAC0-BFCDA780AA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6"/>
          <a:stretch/>
        </p:blipFill>
        <p:spPr>
          <a:xfrm>
            <a:off x="6044249" y="0"/>
            <a:ext cx="6147750" cy="6858000"/>
          </a:xfrm>
          <a:prstGeom prst="rect">
            <a:avLst/>
          </a:prstGeom>
        </p:spPr>
      </p:pic>
      <p:pic>
        <p:nvPicPr>
          <p:cNvPr id="23" name="OTag">
            <a:extLst>
              <a:ext uri="{FF2B5EF4-FFF2-40B4-BE49-F238E27FC236}">
                <a16:creationId xmlns:a16="http://schemas.microsoft.com/office/drawing/2014/main" id="{000C5F04-372F-427E-81C5-11434B356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1217" y="6355080"/>
            <a:ext cx="502920" cy="50292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3AB0E-EC5F-476F-B6A9-E6F9CE84E9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3900" y="1600200"/>
            <a:ext cx="5072063" cy="2319489"/>
          </a:xfrm>
        </p:spPr>
        <p:txBody>
          <a:bodyPr anchor="b" anchorCtr="0"/>
          <a:lstStyle>
            <a:lvl1pPr>
              <a:defRPr sz="6600" b="0">
                <a:solidFill>
                  <a:srgbClr val="AE562C"/>
                </a:solidFill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EF74DF-FD68-4CDF-B4CE-342E7A165BC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536ADDA5-3EDB-264B-A942-8D4073A8F2C5}" type="datetimeFigureOut">
              <a:rPr lang="en-US" smtClean="0"/>
              <a:t>6/26/24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9C4B030-1E0B-4CB0-87B4-DF607257368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BADD7B5-9676-40DE-A88A-5EC3D33A657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2F420AC-E0F9-D641-AEF1-748B88BE6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- Title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31DBF8-F618-4198-88BA-FD1569B2979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36ADDA5-3EDB-264B-A942-8D4073A8F2C5}" type="datetimeFigureOut">
              <a:rPr lang="en-US" smtClean="0"/>
              <a:t>6/26/24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8AA26E-E9A4-4CE1-9157-28062D2322E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3DA01-00EF-4B14-8325-24C1135260F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2F420AC-E0F9-D641-AEF1-748B88BE692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B9AD53CC-DC4B-493A-A31F-251C3681139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600201"/>
            <a:ext cx="10671175" cy="45069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3FB6D10-A56F-46BF-8672-E18296A83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875" y="182403"/>
            <a:ext cx="10671048" cy="82296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19271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- Data Texture 07 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681203-42C6-B54E-A5F8-FE2DAE3C0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OTag">
            <a:extLst>
              <a:ext uri="{FF2B5EF4-FFF2-40B4-BE49-F238E27FC236}">
                <a16:creationId xmlns:a16="http://schemas.microsoft.com/office/drawing/2014/main" id="{B620A016-1EBE-426A-BB19-967122948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DFA4C3-C577-4944-B23B-0E8CEECA0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DDA5-3EDB-264B-A942-8D4073A8F2C5}" type="datetimeFigureOut">
              <a:rPr lang="en-US" smtClean="0"/>
              <a:t>6/26/24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48FBC-C180-4348-924F-1AD0DE33E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93164-8F12-4A57-BCB2-ECAB88B10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20AC-E0F9-D641-AEF1-748B88BE6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- Safe Harb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">
            <a:extLst>
              <a:ext uri="{FF2B5EF4-FFF2-40B4-BE49-F238E27FC236}">
                <a16:creationId xmlns:a16="http://schemas.microsoft.com/office/drawing/2014/main" id="{F7C5FACA-CB69-F341-96EC-260102929140}"/>
              </a:ext>
            </a:extLst>
          </p:cNvPr>
          <p:cNvSpPr txBox="1"/>
          <p:nvPr/>
        </p:nvSpPr>
        <p:spPr>
          <a:xfrm>
            <a:off x="766762" y="184150"/>
            <a:ext cx="10671048" cy="82296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lvl="0" indent="0">
              <a:lnSpc>
                <a:spcPct val="95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baseline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  <a:latin typeface="+mn-lt"/>
                <a:cs typeface="Oracle Sans Tab" panose="020B0503020204020204" pitchFamily="34" charset="0"/>
              </a:rPr>
              <a:t>Safe harbor statement</a:t>
            </a:r>
          </a:p>
        </p:txBody>
      </p:sp>
      <p:sp>
        <p:nvSpPr>
          <p:cNvPr id="14" name="Text Field">
            <a:extLst>
              <a:ext uri="{FF2B5EF4-FFF2-40B4-BE49-F238E27FC236}">
                <a16:creationId xmlns:a16="http://schemas.microsoft.com/office/drawing/2014/main" id="{EA78FDD8-084D-2D41-A37D-7DE0C431B1DA}"/>
              </a:ext>
            </a:extLst>
          </p:cNvPr>
          <p:cNvSpPr txBox="1"/>
          <p:nvPr/>
        </p:nvSpPr>
        <p:spPr>
          <a:xfrm>
            <a:off x="766762" y="1608421"/>
            <a:ext cx="7987939" cy="24929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of August 2020, for most presentations, a safe harbor statement is no longer required, and you will not need to use this slide.  </a:t>
            </a:r>
            <a:br>
              <a:rPr lang="en-US" sz="1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8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forward looking statement safe harbor slide is required ONLY for external presentations that pertain to: product launches, executive presentations and keynotes at major events, and any event attended by financial analysts.</a:t>
            </a:r>
          </a:p>
          <a:p>
            <a:endParaRPr lang="en-US" sz="18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The notice is available at the </a:t>
            </a:r>
            <a:r>
              <a:rPr lang="en-US" u="sng" dirty="0">
                <a:solidFill>
                  <a:srgbClr val="00688C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Safe Harbor Confluence Page</a:t>
            </a:r>
            <a:endParaRPr lang="en-US" dirty="0">
              <a:solidFill>
                <a:srgbClr val="00688C"/>
              </a:solidFill>
            </a:endParaRPr>
          </a:p>
          <a:p>
            <a:r>
              <a:rPr lang="en-US" dirty="0"/>
              <a:t>Contact for Forward Looking Statement: </a:t>
            </a:r>
            <a:r>
              <a:rPr lang="en-US" u="sng" dirty="0">
                <a:solidFill>
                  <a:srgbClr val="00688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quietperiod_ww_grp@oracle.com</a:t>
            </a:r>
            <a:endParaRPr lang="en-US" dirty="0">
              <a:solidFill>
                <a:srgbClr val="00688C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96628B-0EF0-416B-9E8E-3931DFCB9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DDA5-3EDB-264B-A942-8D4073A8F2C5}" type="datetimeFigureOut">
              <a:rPr lang="en-US" smtClean="0"/>
              <a:t>6/26/24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B72738-3834-418C-9636-B18B1A182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840CC-B289-4EEE-9D6C-A6440E686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20AC-E0F9-D641-AEF1-748B88BE6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2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- Remote 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AB1892A-1B3D-014D-B9C7-BCEDE316FD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0"/>
          <a:stretch/>
        </p:blipFill>
        <p:spPr>
          <a:xfrm>
            <a:off x="4876800" y="0"/>
            <a:ext cx="7315200" cy="6858000"/>
          </a:xfrm>
          <a:prstGeom prst="rect">
            <a:avLst/>
          </a:prstGeom>
        </p:spPr>
      </p:pic>
      <p:sp>
        <p:nvSpPr>
          <p:cNvPr id="20" name="Title">
            <a:extLst>
              <a:ext uri="{FF2B5EF4-FFF2-40B4-BE49-F238E27FC236}">
                <a16:creationId xmlns:a16="http://schemas.microsoft.com/office/drawing/2014/main" id="{D94542D5-A1D6-E542-963D-B72B60EDE0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85816" y="2351724"/>
            <a:ext cx="6297167" cy="82296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latin typeface="Oracle Sans Tab" panose="020B0503020204020204" pitchFamily="34" charset="0"/>
                <a:ea typeface="+mn-ea"/>
                <a:cs typeface="Oracle Sans Tab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Add title here. Also remove/replace placeholder image as needed.</a:t>
            </a:r>
          </a:p>
        </p:txBody>
      </p:sp>
      <p:sp>
        <p:nvSpPr>
          <p:cNvPr id="21" name="Text Field">
            <a:extLst>
              <a:ext uri="{FF2B5EF4-FFF2-40B4-BE49-F238E27FC236}">
                <a16:creationId xmlns:a16="http://schemas.microsoft.com/office/drawing/2014/main" id="{517ED098-6976-5549-9CFB-EE89734AF8D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85816" y="3662156"/>
            <a:ext cx="6297168" cy="11324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Company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10" name="OTag">
            <a:extLst>
              <a:ext uri="{FF2B5EF4-FFF2-40B4-BE49-F238E27FC236}">
                <a16:creationId xmlns:a16="http://schemas.microsoft.com/office/drawing/2014/main" id="{3CE1CF95-2ED4-4044-A052-7E6E1867A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F5E131-FF87-4B2F-9DB6-B4DB095B758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0" y="0"/>
            <a:ext cx="4876800" cy="6858000"/>
          </a:xfrm>
        </p:spPr>
        <p:txBody>
          <a:bodyPr anchor="ctr" anchorCtr="1"/>
          <a:lstStyle>
            <a:lvl1pPr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86FB79-6AF9-4538-98F2-33825A26DECE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536ADDA5-3EDB-264B-A942-8D4073A8F2C5}" type="datetimeFigureOut">
              <a:rPr lang="en-US" smtClean="0"/>
              <a:t>6/26/24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D6A4509-AC78-4360-9126-01A3BC6609AC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C2FCDC2-FBB6-46F4-9BD5-AE85C1DC3F2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62F420AC-E0F9-D641-AEF1-748B88BE6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- Quote with Data Textur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1C13851-8F5A-3D4E-B2BF-9068624FC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0" name="OTag">
            <a:extLst>
              <a:ext uri="{FF2B5EF4-FFF2-40B4-BE49-F238E27FC236}">
                <a16:creationId xmlns:a16="http://schemas.microsoft.com/office/drawing/2014/main" id="{7DC71B8D-1AA8-1D49-9770-9D8CD0F61F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BA19B719-F896-40D2-A59B-8E51E7D4BB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875" y="1828800"/>
            <a:ext cx="8049200" cy="2026447"/>
          </a:xfrm>
          <a:noFill/>
        </p:spPr>
        <p:txBody>
          <a:bodyPr vert="horz" wrap="square" lIns="0" tIns="0" rIns="0" bIns="0" rtlCol="0" anchor="b" anchorCtr="0">
            <a:noAutofit/>
          </a:bodyPr>
          <a:lstStyle>
            <a:lvl1pPr>
              <a:lnSpc>
                <a:spcPct val="100000"/>
              </a:lnSpc>
              <a:defRPr lang="en-US" sz="3200" b="0">
                <a:latin typeface="+mj-lt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“Click to type customer or partner quote surrounded by quotation marks.” Remove/replace placeholder logo as needed.</a:t>
            </a:r>
          </a:p>
        </p:txBody>
      </p:sp>
      <p:sp>
        <p:nvSpPr>
          <p:cNvPr id="13" name="Text Field">
            <a:extLst>
              <a:ext uri="{FF2B5EF4-FFF2-40B4-BE49-F238E27FC236}">
                <a16:creationId xmlns:a16="http://schemas.microsoft.com/office/drawing/2014/main" id="{B09058E5-A74E-C340-89D0-4D15C2F3B8D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1999" y="4540249"/>
            <a:ext cx="5333999" cy="26629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Name of person quoted</a:t>
            </a:r>
          </a:p>
        </p:txBody>
      </p:sp>
      <p:sp>
        <p:nvSpPr>
          <p:cNvPr id="12" name="Text Field 2">
            <a:extLst>
              <a:ext uri="{FF2B5EF4-FFF2-40B4-BE49-F238E27FC236}">
                <a16:creationId xmlns:a16="http://schemas.microsoft.com/office/drawing/2014/main" id="{36C31D35-A48A-6B46-A3DB-FDB99CCA72F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61999" y="4877842"/>
            <a:ext cx="5333999" cy="89518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Additional information if needed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14A2E81-7AA0-4954-BF7E-C076C41AF7C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771067" y="1013988"/>
            <a:ext cx="2944208" cy="8148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logo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7ECA2C-4CF8-48ED-893A-2958F9909B90}"/>
              </a:ext>
            </a:extLst>
          </p:cNvPr>
          <p:cNvSpPr>
            <a:spLocks noGrp="1"/>
          </p:cNvSpPr>
          <p:nvPr>
            <p:ph type="dt" sz="half" idx="42"/>
          </p:nvPr>
        </p:nvSpPr>
        <p:spPr/>
        <p:txBody>
          <a:bodyPr/>
          <a:lstStyle/>
          <a:p>
            <a:fld id="{536ADDA5-3EDB-264B-A942-8D4073A8F2C5}" type="datetimeFigureOut">
              <a:rPr lang="en-US" smtClean="0"/>
              <a:t>6/26/24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4FDBCE-E35C-4859-AD9D-93665BD69FD5}"/>
              </a:ext>
            </a:extLst>
          </p:cNvPr>
          <p:cNvSpPr>
            <a:spLocks noGrp="1"/>
          </p:cNvSpPr>
          <p:nvPr>
            <p:ph type="ftr" sz="quarter" idx="4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5130C2-E640-4887-BCA9-090F40084C88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/>
          <a:p>
            <a:fld id="{62F420AC-E0F9-D641-AEF1-748B88BE6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7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- Quot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Quote">
            <a:extLst>
              <a:ext uri="{FF2B5EF4-FFF2-40B4-BE49-F238E27FC236}">
                <a16:creationId xmlns:a16="http://schemas.microsoft.com/office/drawing/2014/main" id="{A13E52A3-3B72-407D-BD94-ADB27B9FC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72844" y="2434528"/>
            <a:ext cx="6067096" cy="1846659"/>
          </a:xfrm>
          <a:noFill/>
        </p:spPr>
        <p:txBody>
          <a:bodyPr vert="horz" wrap="square" lIns="0" tIns="0" rIns="0" bIns="0" rtlCol="0" anchor="b" anchorCtr="0">
            <a:spAutoFit/>
          </a:bodyPr>
          <a:lstStyle>
            <a:lvl1pPr>
              <a:lnSpc>
                <a:spcPct val="100000"/>
              </a:lnSpc>
              <a:defRPr lang="en-US" sz="3000" b="0" dirty="0">
                <a:latin typeface="+mj-lt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“Click to type customer or partner quote surrounded by quotation marks.” Remove/replace placeholder image as needed.</a:t>
            </a:r>
          </a:p>
        </p:txBody>
      </p:sp>
      <p:sp>
        <p:nvSpPr>
          <p:cNvPr id="13" name="Text Field">
            <a:extLst>
              <a:ext uri="{FF2B5EF4-FFF2-40B4-BE49-F238E27FC236}">
                <a16:creationId xmlns:a16="http://schemas.microsoft.com/office/drawing/2014/main" id="{04A571F4-71E4-264A-BBD5-0475995E681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372844" y="4983135"/>
            <a:ext cx="6054629" cy="26629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Name of person quoted</a:t>
            </a:r>
          </a:p>
        </p:txBody>
      </p:sp>
      <p:sp>
        <p:nvSpPr>
          <p:cNvPr id="11" name="Text Field 2">
            <a:extLst>
              <a:ext uri="{FF2B5EF4-FFF2-40B4-BE49-F238E27FC236}">
                <a16:creationId xmlns:a16="http://schemas.microsoft.com/office/drawing/2014/main" id="{CBFB97F9-F988-C34C-8B6D-BB4A4D88173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372844" y="5320728"/>
            <a:ext cx="6054629" cy="78638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Additional information if needed</a:t>
            </a:r>
          </a:p>
        </p:txBody>
      </p:sp>
      <p:pic>
        <p:nvPicPr>
          <p:cNvPr id="15" name="OTag">
            <a:extLst>
              <a:ext uri="{FF2B5EF4-FFF2-40B4-BE49-F238E27FC236}">
                <a16:creationId xmlns:a16="http://schemas.microsoft.com/office/drawing/2014/main" id="{D79573CA-7EF3-46CE-91D4-01D1A2F17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F9EF32-2876-8841-ADB8-707F8BDB8530}"/>
              </a:ext>
            </a:extLst>
          </p:cNvPr>
          <p:cNvSpPr txBox="1"/>
          <p:nvPr/>
        </p:nvSpPr>
        <p:spPr>
          <a:xfrm>
            <a:off x="1295730" y="3244334"/>
            <a:ext cx="228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Click to add image</a:t>
            </a:r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48F56FAF-A389-4DEC-BCB5-7C2BCDEBE166}"/>
              </a:ext>
            </a:extLst>
          </p:cNvPr>
          <p:cNvSpPr>
            <a:spLocks noGrp="1" noChangeAspect="1"/>
          </p:cNvSpPr>
          <p:nvPr>
            <p:ph type="pic" sz="quarter" idx="41" hasCustomPrompt="1"/>
          </p:nvPr>
        </p:nvSpPr>
        <p:spPr>
          <a:xfrm>
            <a:off x="5434085" y="1206535"/>
            <a:ext cx="2944208" cy="841248"/>
          </a:xfrm>
        </p:spPr>
        <p:txBody>
          <a:bodyPr anchor="ctr" anchorCtr="1"/>
          <a:lstStyle>
            <a:lvl1pPr>
              <a:defRPr/>
            </a:lvl1pPr>
          </a:lstStyle>
          <a:p>
            <a:r>
              <a:rPr lang="en-US" dirty="0"/>
              <a:t>Click to add logo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145069B-D056-45AF-BC91-ABDBFD0C3D17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0" y="0"/>
            <a:ext cx="4876800" cy="6858000"/>
          </a:xfrm>
        </p:spPr>
        <p:txBody>
          <a:bodyPr anchor="ctr" anchorCtr="1"/>
          <a:lstStyle>
            <a:lvl1pPr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7CAF2-5875-4790-8762-15A8CDD16E08}"/>
              </a:ext>
            </a:extLst>
          </p:cNvPr>
          <p:cNvSpPr>
            <a:spLocks noGrp="1"/>
          </p:cNvSpPr>
          <p:nvPr>
            <p:ph type="dt" sz="half" idx="43"/>
          </p:nvPr>
        </p:nvSpPr>
        <p:spPr/>
        <p:txBody>
          <a:bodyPr/>
          <a:lstStyle/>
          <a:p>
            <a:fld id="{536ADDA5-3EDB-264B-A942-8D4073A8F2C5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75504-AA80-48D0-ABE0-C3B4B0480FBA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A2E22D8-777D-4A4E-8190-9C7E9654A636}"/>
              </a:ext>
            </a:extLst>
          </p:cNvPr>
          <p:cNvSpPr>
            <a:spLocks noGrp="1"/>
          </p:cNvSpPr>
          <p:nvPr>
            <p:ph type="sldNum" sz="quarter" idx="45"/>
          </p:nvPr>
        </p:nvSpPr>
        <p:spPr/>
        <p:txBody>
          <a:bodyPr/>
          <a:lstStyle/>
          <a:p>
            <a:fld id="{62F420AC-E0F9-D641-AEF1-748B88BE6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5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Light - Thank Yo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4F52034-4D0B-8F48-A20F-8F40B1A92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448"/>
            <a:ext cx="6560075" cy="6858000"/>
          </a:xfrm>
          <a:prstGeom prst="rect">
            <a:avLst/>
          </a:prstGeom>
        </p:spPr>
      </p:pic>
      <p:pic>
        <p:nvPicPr>
          <p:cNvPr id="26" name="OTag">
            <a:extLst>
              <a:ext uri="{FF2B5EF4-FFF2-40B4-BE49-F238E27FC236}">
                <a16:creationId xmlns:a16="http://schemas.microsoft.com/office/drawing/2014/main" id="{42D6F87D-23AA-1D42-BDBA-F6833AC9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8BC18-3443-48B2-97E6-989B7098DC52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536ADDA5-3EDB-264B-A942-8D4073A8F2C5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AC1E3-E104-4942-8AE8-198E477A85F9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68FA8-1974-461B-87A5-6D7032FA1C85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62F420AC-E0F9-D641-AEF1-748B88BE692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hank You">
            <a:extLst>
              <a:ext uri="{FF2B5EF4-FFF2-40B4-BE49-F238E27FC236}">
                <a16:creationId xmlns:a16="http://schemas.microsoft.com/office/drawing/2014/main" id="{701BFB4F-AD1A-4B21-826E-A2F61F5D8A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875" y="3482230"/>
            <a:ext cx="5022325" cy="822960"/>
          </a:xfrm>
          <a:noFill/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3200" b="0">
                <a:latin typeface="+mj-lt"/>
                <a:cs typeface="Oracle Sans Tab" panose="020B0503020204020204" pitchFamily="34" charset="0"/>
              </a:defRPr>
            </a:lvl1pPr>
          </a:lstStyle>
          <a:p>
            <a:pPr marL="0" marR="0" lvl="0" indent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tabLst/>
            </a:pPr>
            <a:r>
              <a:rPr lang="en-US" dirty="0"/>
              <a:t>Thank you</a:t>
            </a:r>
          </a:p>
        </p:txBody>
      </p:sp>
      <p:sp>
        <p:nvSpPr>
          <p:cNvPr id="11" name="Text Field">
            <a:extLst>
              <a:ext uri="{FF2B5EF4-FFF2-40B4-BE49-F238E27FC236}">
                <a16:creationId xmlns:a16="http://schemas.microsoft.com/office/drawing/2014/main" id="{F273E805-B8FF-F84B-99E6-4636F8BD3EB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62000" y="4773585"/>
            <a:ext cx="5029200" cy="26629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Field 2">
            <a:extLst>
              <a:ext uri="{FF2B5EF4-FFF2-40B4-BE49-F238E27FC236}">
                <a16:creationId xmlns:a16="http://schemas.microsoft.com/office/drawing/2014/main" id="{283762D0-0D31-A347-AD9E-095398CD17C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62000" y="5111178"/>
            <a:ext cx="5029200" cy="89518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E3889800-62E2-CF4C-97E0-CE1310E361A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560075" y="0"/>
            <a:ext cx="5631925" cy="6858000"/>
          </a:xfrm>
        </p:spPr>
        <p:txBody>
          <a:bodyPr anchor="ctr" anchorCtr="1"/>
          <a:lstStyle>
            <a:lvl1pPr>
              <a:defRPr/>
            </a:lvl1pPr>
          </a:lstStyle>
          <a:p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489815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- Thank Yo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4F52034-4D0B-8F48-A20F-8F40B1A92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448"/>
            <a:ext cx="12192000" cy="6858000"/>
          </a:xfrm>
          <a:prstGeom prst="rect">
            <a:avLst/>
          </a:prstGeom>
        </p:spPr>
      </p:pic>
      <p:pic>
        <p:nvPicPr>
          <p:cNvPr id="26" name="OTag">
            <a:extLst>
              <a:ext uri="{FF2B5EF4-FFF2-40B4-BE49-F238E27FC236}">
                <a16:creationId xmlns:a16="http://schemas.microsoft.com/office/drawing/2014/main" id="{42D6F87D-23AA-1D42-BDBA-F6833AC9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8BC18-3443-48B2-97E6-989B7098DC52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536ADDA5-3EDB-264B-A942-8D4073A8F2C5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AC1E3-E104-4942-8AE8-198E477A85F9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68FA8-1974-461B-87A5-6D7032FA1C85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62F420AC-E0F9-D641-AEF1-748B88BE692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hank You">
            <a:extLst>
              <a:ext uri="{FF2B5EF4-FFF2-40B4-BE49-F238E27FC236}">
                <a16:creationId xmlns:a16="http://schemas.microsoft.com/office/drawing/2014/main" id="{701BFB4F-AD1A-4B21-826E-A2F61F5D8A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875" y="3482230"/>
            <a:ext cx="5022325" cy="822960"/>
          </a:xfrm>
          <a:noFill/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3200" b="0">
                <a:latin typeface="+mj-lt"/>
                <a:cs typeface="Oracle Sans Tab" panose="020B0503020204020204" pitchFamily="34" charset="0"/>
              </a:defRPr>
            </a:lvl1pPr>
          </a:lstStyle>
          <a:p>
            <a:pPr marL="0" marR="0" lvl="0" indent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tabLst/>
            </a:pPr>
            <a:r>
              <a:rPr lang="en-US" dirty="0"/>
              <a:t>Thank you</a:t>
            </a:r>
          </a:p>
        </p:txBody>
      </p:sp>
      <p:sp>
        <p:nvSpPr>
          <p:cNvPr id="11" name="Text Field">
            <a:extLst>
              <a:ext uri="{FF2B5EF4-FFF2-40B4-BE49-F238E27FC236}">
                <a16:creationId xmlns:a16="http://schemas.microsoft.com/office/drawing/2014/main" id="{F273E805-B8FF-F84B-99E6-4636F8BD3EB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62000" y="4773585"/>
            <a:ext cx="5029200" cy="26629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Field 2">
            <a:extLst>
              <a:ext uri="{FF2B5EF4-FFF2-40B4-BE49-F238E27FC236}">
                <a16:creationId xmlns:a16="http://schemas.microsoft.com/office/drawing/2014/main" id="{283762D0-0D31-A347-AD9E-095398CD17C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62000" y="5111178"/>
            <a:ext cx="5029200" cy="89518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2221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- 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racle Logo" descr="Oracle Logo">
            <a:extLst>
              <a:ext uri="{FF2B5EF4-FFF2-40B4-BE49-F238E27FC236}">
                <a16:creationId xmlns:a16="http://schemas.microsoft.com/office/drawing/2014/main" id="{675A5E3C-9B7E-1248-9024-5EE790FC6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7854" y="2915192"/>
            <a:ext cx="4896293" cy="102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9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ssion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llustration">
            <a:extLst>
              <a:ext uri="{FF2B5EF4-FFF2-40B4-BE49-F238E27FC236}">
                <a16:creationId xmlns:a16="http://schemas.microsoft.com/office/drawing/2014/main" id="{A6848E87-AB7D-1E4B-A882-1731BB7C3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invGray">
          <a:xfrm>
            <a:off x="0" y="0"/>
            <a:ext cx="12192000" cy="69260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8CAED-6966-416F-96DE-48D3061CAD63}"/>
              </a:ext>
            </a:extLst>
          </p:cNvPr>
          <p:cNvSpPr txBox="1"/>
          <p:nvPr/>
        </p:nvSpPr>
        <p:spPr>
          <a:xfrm>
            <a:off x="768876" y="2989724"/>
            <a:ext cx="8852644" cy="87855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lnSpc>
                <a:spcPct val="100000"/>
              </a:lnSpc>
              <a:spcBef>
                <a:spcPct val="0"/>
              </a:spcBef>
              <a:buNone/>
              <a:defRPr lang="en-US" sz="3000" b="0" i="0" baseline="0" dirty="0"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Our mission is to help people see data in new ways, discover insights, unlock endless possibilities.</a:t>
            </a:r>
          </a:p>
        </p:txBody>
      </p:sp>
    </p:spTree>
    <p:extLst>
      <p:ext uri="{BB962C8B-B14F-4D97-AF65-F5344CB8AC3E}">
        <p14:creationId xmlns:p14="http://schemas.microsoft.com/office/powerpoint/2010/main" val="125460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rand Light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Tag">
            <a:extLst>
              <a:ext uri="{FF2B5EF4-FFF2-40B4-BE49-F238E27FC236}">
                <a16:creationId xmlns:a16="http://schemas.microsoft.com/office/drawing/2014/main" id="{7BFEFC66-2347-E947-A49E-DD43E74CC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pic>
        <p:nvPicPr>
          <p:cNvPr id="12" name="Oracle Logo" descr="Oracle Logo">
            <a:extLst>
              <a:ext uri="{FF2B5EF4-FFF2-40B4-BE49-F238E27FC236}">
                <a16:creationId xmlns:a16="http://schemas.microsoft.com/office/drawing/2014/main" id="{37E7F181-1615-4A41-B1E8-B9FF5CDED0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4949" y="1132368"/>
            <a:ext cx="1524893" cy="320040"/>
          </a:xfrm>
          <a:prstGeom prst="rect">
            <a:avLst/>
          </a:prstGeom>
        </p:spPr>
      </p:pic>
      <p:sp>
        <p:nvSpPr>
          <p:cNvPr id="24" name="Title">
            <a:extLst>
              <a:ext uri="{FF2B5EF4-FFF2-40B4-BE49-F238E27FC236}">
                <a16:creationId xmlns:a16="http://schemas.microsoft.com/office/drawing/2014/main" id="{461BB5F1-8825-7944-96EB-8445317513F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8030" y="2148840"/>
            <a:ext cx="10158984" cy="1280160"/>
          </a:xfrm>
          <a:noFill/>
        </p:spPr>
        <p:txBody>
          <a:bodyPr vert="horz" wrap="square" lIns="0" tIns="0" rIns="0" bIns="91440" rtlCol="0" anchor="b">
            <a:noAutofit/>
          </a:bodyPr>
          <a:lstStyle>
            <a:lvl1pPr>
              <a:lnSpc>
                <a:spcPct val="95000"/>
              </a:lnSpc>
              <a:defRPr lang="en-US" sz="4000" b="0" dirty="0">
                <a:latin typeface="+mj-lt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Brand (up to 2 lines)</a:t>
            </a:r>
            <a:br>
              <a:rPr lang="en-US" dirty="0"/>
            </a:br>
            <a:r>
              <a:rPr lang="en-US" dirty="0"/>
              <a:t>Georgia Regular 40pt</a:t>
            </a:r>
          </a:p>
        </p:txBody>
      </p:sp>
      <p:sp>
        <p:nvSpPr>
          <p:cNvPr id="25" name="Subhead">
            <a:extLst>
              <a:ext uri="{FF2B5EF4-FFF2-40B4-BE49-F238E27FC236}">
                <a16:creationId xmlns:a16="http://schemas.microsoft.com/office/drawing/2014/main" id="{DE85AE1C-733D-7244-A6DA-C3ADBC76ED0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18030" y="3519553"/>
            <a:ext cx="10158984" cy="34124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>
                <a:solidFill>
                  <a:srgbClr val="514C47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goes here on one line</a:t>
            </a:r>
          </a:p>
        </p:txBody>
      </p:sp>
      <p:sp>
        <p:nvSpPr>
          <p:cNvPr id="11" name="Text Field">
            <a:extLst>
              <a:ext uri="{FF2B5EF4-FFF2-40B4-BE49-F238E27FC236}">
                <a16:creationId xmlns:a16="http://schemas.microsoft.com/office/drawing/2014/main" id="{5096A149-B6C9-A04E-A2B0-54CCFAA4252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18030" y="4544568"/>
            <a:ext cx="5077970" cy="26629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 Field 2">
            <a:extLst>
              <a:ext uri="{FF2B5EF4-FFF2-40B4-BE49-F238E27FC236}">
                <a16:creationId xmlns:a16="http://schemas.microsoft.com/office/drawing/2014/main" id="{A57492F9-1AD2-9346-9BB6-C0CF36DEF5E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18030" y="4882896"/>
            <a:ext cx="5077970" cy="89518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Presenter’s Title</a:t>
            </a:r>
          </a:p>
          <a:p>
            <a:pPr lvl="0"/>
            <a:r>
              <a:rPr lang="en-US" dirty="0"/>
              <a:t>Organization, Division or Business Unit</a:t>
            </a:r>
          </a:p>
          <a:p>
            <a:pPr lvl="0"/>
            <a:r>
              <a:rPr lang="en-US" dirty="0"/>
              <a:t>Month 00, 2019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F7D2267-8060-4E47-941D-1C718175FB56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92024" cy="68580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9584B-D48B-42DB-A58B-544C997E63C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536ADDA5-3EDB-264B-A942-8D4073A8F2C5}" type="datetimeFigureOut">
              <a:rPr lang="en-US" smtClean="0"/>
              <a:t>6/26/24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22066-27D4-4B40-9794-1047C9932F4F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5E672-3E33-44E2-B5BA-B88BAB86607B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62F420AC-E0F9-D641-AEF1-748B88BE6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32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- Title/Subtitle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>
            <a:extLst>
              <a:ext uri="{FF2B5EF4-FFF2-40B4-BE49-F238E27FC236}">
                <a16:creationId xmlns:a16="http://schemas.microsoft.com/office/drawing/2014/main" id="{46A3BF75-E03A-3149-A8B6-C22593F32B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1014709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6763" y="1600201"/>
            <a:ext cx="10671175" cy="45069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E4D9CD-CDC4-4642-8CDA-7351404FC2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5C278-52DE-4C8A-933B-1109B3282E5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36ADDA5-3EDB-264B-A942-8D4073A8F2C5}" type="datetimeFigureOut">
              <a:rPr lang="en-US" smtClean="0"/>
              <a:t>6/26/24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2CE12F3-375D-4B05-A71D-DA14DF8ADB8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A59FA82-C146-45DF-AE7B-4B5698706BE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2F420AC-E0F9-D641-AEF1-748B88BE6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1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Finance / Operations  Light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Tag">
            <a:extLst>
              <a:ext uri="{FF2B5EF4-FFF2-40B4-BE49-F238E27FC236}">
                <a16:creationId xmlns:a16="http://schemas.microsoft.com/office/drawing/2014/main" id="{7BFEFC66-2347-E947-A49E-DD43E74CC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pic>
        <p:nvPicPr>
          <p:cNvPr id="12" name="Oracle Logo" descr="Oracle Logo">
            <a:extLst>
              <a:ext uri="{FF2B5EF4-FFF2-40B4-BE49-F238E27FC236}">
                <a16:creationId xmlns:a16="http://schemas.microsoft.com/office/drawing/2014/main" id="{37E7F181-1615-4A41-B1E8-B9FF5CDED0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4949" y="1132368"/>
            <a:ext cx="1524893" cy="320040"/>
          </a:xfrm>
          <a:prstGeom prst="rect">
            <a:avLst/>
          </a:prstGeom>
        </p:spPr>
      </p:pic>
      <p:sp>
        <p:nvSpPr>
          <p:cNvPr id="24" name="Title">
            <a:extLst>
              <a:ext uri="{FF2B5EF4-FFF2-40B4-BE49-F238E27FC236}">
                <a16:creationId xmlns:a16="http://schemas.microsoft.com/office/drawing/2014/main" id="{461BB5F1-8825-7944-96EB-8445317513F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8030" y="2148840"/>
            <a:ext cx="10158984" cy="1280160"/>
          </a:xfrm>
          <a:noFill/>
        </p:spPr>
        <p:txBody>
          <a:bodyPr vert="horz" wrap="square" lIns="0" tIns="0" rIns="0" bIns="91440" rtlCol="0" anchor="b">
            <a:noAutofit/>
          </a:bodyPr>
          <a:lstStyle>
            <a:lvl1pPr>
              <a:lnSpc>
                <a:spcPct val="95000"/>
              </a:lnSpc>
              <a:defRPr lang="en-US" sz="4000" b="0" dirty="0">
                <a:latin typeface="+mj-lt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Finance / Operations (up to two lines) </a:t>
            </a:r>
            <a:br>
              <a:rPr lang="en-US" dirty="0"/>
            </a:br>
            <a:r>
              <a:rPr lang="en-US" dirty="0"/>
              <a:t>Georgia Regular 40pt</a:t>
            </a:r>
          </a:p>
        </p:txBody>
      </p:sp>
      <p:sp>
        <p:nvSpPr>
          <p:cNvPr id="25" name="Subhead">
            <a:extLst>
              <a:ext uri="{FF2B5EF4-FFF2-40B4-BE49-F238E27FC236}">
                <a16:creationId xmlns:a16="http://schemas.microsoft.com/office/drawing/2014/main" id="{DE85AE1C-733D-7244-A6DA-C3ADBC76ED0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18030" y="3519553"/>
            <a:ext cx="10158984" cy="34124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>
                <a:solidFill>
                  <a:srgbClr val="315357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goes here on one line</a:t>
            </a:r>
          </a:p>
        </p:txBody>
      </p:sp>
      <p:sp>
        <p:nvSpPr>
          <p:cNvPr id="11" name="Text Field">
            <a:extLst>
              <a:ext uri="{FF2B5EF4-FFF2-40B4-BE49-F238E27FC236}">
                <a16:creationId xmlns:a16="http://schemas.microsoft.com/office/drawing/2014/main" id="{5096A149-B6C9-A04E-A2B0-54CCFAA4252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18030" y="4544568"/>
            <a:ext cx="5077970" cy="26629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 Field 2">
            <a:extLst>
              <a:ext uri="{FF2B5EF4-FFF2-40B4-BE49-F238E27FC236}">
                <a16:creationId xmlns:a16="http://schemas.microsoft.com/office/drawing/2014/main" id="{A57492F9-1AD2-9346-9BB6-C0CF36DEF5E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18030" y="4882896"/>
            <a:ext cx="5077970" cy="89518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Presenter’s Title</a:t>
            </a:r>
          </a:p>
          <a:p>
            <a:pPr lvl="0"/>
            <a:r>
              <a:rPr lang="en-US" dirty="0"/>
              <a:t>Organization, Division or Business Unit</a:t>
            </a:r>
          </a:p>
          <a:p>
            <a:pPr lvl="0"/>
            <a:r>
              <a:rPr lang="en-US" dirty="0"/>
              <a:t>Month 00, 2022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DDAA99-266A-4A1C-9F57-ACAD7EE3F259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920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00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loud Platform Light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Tag">
            <a:extLst>
              <a:ext uri="{FF2B5EF4-FFF2-40B4-BE49-F238E27FC236}">
                <a16:creationId xmlns:a16="http://schemas.microsoft.com/office/drawing/2014/main" id="{7BFEFC66-2347-E947-A49E-DD43E74CC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pic>
        <p:nvPicPr>
          <p:cNvPr id="12" name="Oracle Logo" descr="Oracle Logo">
            <a:extLst>
              <a:ext uri="{FF2B5EF4-FFF2-40B4-BE49-F238E27FC236}">
                <a16:creationId xmlns:a16="http://schemas.microsoft.com/office/drawing/2014/main" id="{37E7F181-1615-4A41-B1E8-B9FF5CDED0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4949" y="1132368"/>
            <a:ext cx="1524893" cy="320040"/>
          </a:xfrm>
          <a:prstGeom prst="rect">
            <a:avLst/>
          </a:prstGeom>
        </p:spPr>
      </p:pic>
      <p:sp>
        <p:nvSpPr>
          <p:cNvPr id="24" name="Title">
            <a:extLst>
              <a:ext uri="{FF2B5EF4-FFF2-40B4-BE49-F238E27FC236}">
                <a16:creationId xmlns:a16="http://schemas.microsoft.com/office/drawing/2014/main" id="{461BB5F1-8825-7944-96EB-8445317513F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8030" y="2148840"/>
            <a:ext cx="10158984" cy="1280160"/>
          </a:xfrm>
          <a:noFill/>
        </p:spPr>
        <p:txBody>
          <a:bodyPr vert="horz" wrap="square" lIns="0" tIns="0" rIns="0" bIns="91440" rtlCol="0" anchor="b">
            <a:noAutofit/>
          </a:bodyPr>
          <a:lstStyle>
            <a:lvl1pPr>
              <a:lnSpc>
                <a:spcPct val="95000"/>
              </a:lnSpc>
              <a:defRPr lang="en-US" sz="4000" b="0" dirty="0">
                <a:latin typeface="+mj-lt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Cloud Platform (up to two lines)</a:t>
            </a:r>
            <a:br>
              <a:rPr lang="en-US" dirty="0"/>
            </a:br>
            <a:r>
              <a:rPr lang="en-US" dirty="0"/>
              <a:t>Georgia Regular 40pt</a:t>
            </a:r>
          </a:p>
        </p:txBody>
      </p:sp>
      <p:sp>
        <p:nvSpPr>
          <p:cNvPr id="25" name="Subhead">
            <a:extLst>
              <a:ext uri="{FF2B5EF4-FFF2-40B4-BE49-F238E27FC236}">
                <a16:creationId xmlns:a16="http://schemas.microsoft.com/office/drawing/2014/main" id="{DE85AE1C-733D-7244-A6DA-C3ADBC76ED0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18030" y="3519553"/>
            <a:ext cx="10158984" cy="34124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>
                <a:solidFill>
                  <a:srgbClr val="33553C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goes here on one line</a:t>
            </a:r>
          </a:p>
        </p:txBody>
      </p:sp>
      <p:sp>
        <p:nvSpPr>
          <p:cNvPr id="11" name="Text Field">
            <a:extLst>
              <a:ext uri="{FF2B5EF4-FFF2-40B4-BE49-F238E27FC236}">
                <a16:creationId xmlns:a16="http://schemas.microsoft.com/office/drawing/2014/main" id="{5096A149-B6C9-A04E-A2B0-54CCFAA4252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18030" y="4544568"/>
            <a:ext cx="5077970" cy="26629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 Field 2">
            <a:extLst>
              <a:ext uri="{FF2B5EF4-FFF2-40B4-BE49-F238E27FC236}">
                <a16:creationId xmlns:a16="http://schemas.microsoft.com/office/drawing/2014/main" id="{A57492F9-1AD2-9346-9BB6-C0CF36DEF5E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18030" y="4882896"/>
            <a:ext cx="5077970" cy="89518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Presenter’s Title</a:t>
            </a:r>
          </a:p>
          <a:p>
            <a:pPr lvl="0"/>
            <a:r>
              <a:rPr lang="en-US" dirty="0"/>
              <a:t>Organization, Division or Business Unit</a:t>
            </a:r>
          </a:p>
          <a:p>
            <a:pPr lvl="0"/>
            <a:r>
              <a:rPr lang="en-US" dirty="0"/>
              <a:t>Month 00, 2022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14DD88A-3D12-4ED2-853D-5FBC3094E39D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920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15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HCM/HR Light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A7595F8-74F2-499E-B59F-E0985F8614CA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92024" cy="6858000"/>
          </a:xfrm>
          <a:prstGeom prst="rect">
            <a:avLst/>
          </a:prstGeom>
        </p:spPr>
      </p:pic>
      <p:pic>
        <p:nvPicPr>
          <p:cNvPr id="18" name="OTag">
            <a:extLst>
              <a:ext uri="{FF2B5EF4-FFF2-40B4-BE49-F238E27FC236}">
                <a16:creationId xmlns:a16="http://schemas.microsoft.com/office/drawing/2014/main" id="{7BFEFC66-2347-E947-A49E-DD43E74CC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pic>
        <p:nvPicPr>
          <p:cNvPr id="12" name="Oracle Logo" descr="Oracle Logo">
            <a:extLst>
              <a:ext uri="{FF2B5EF4-FFF2-40B4-BE49-F238E27FC236}">
                <a16:creationId xmlns:a16="http://schemas.microsoft.com/office/drawing/2014/main" id="{37E7F181-1615-4A41-B1E8-B9FF5CDED0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4949" y="1132368"/>
            <a:ext cx="1524893" cy="320040"/>
          </a:xfrm>
          <a:prstGeom prst="rect">
            <a:avLst/>
          </a:prstGeom>
        </p:spPr>
      </p:pic>
      <p:sp>
        <p:nvSpPr>
          <p:cNvPr id="24" name="Title">
            <a:extLst>
              <a:ext uri="{FF2B5EF4-FFF2-40B4-BE49-F238E27FC236}">
                <a16:creationId xmlns:a16="http://schemas.microsoft.com/office/drawing/2014/main" id="{461BB5F1-8825-7944-96EB-8445317513F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8030" y="2148840"/>
            <a:ext cx="10158984" cy="1280160"/>
          </a:xfrm>
          <a:noFill/>
        </p:spPr>
        <p:txBody>
          <a:bodyPr vert="horz" wrap="square" lIns="0" tIns="0" rIns="0" bIns="91440" rtlCol="0" anchor="b">
            <a:noAutofit/>
          </a:bodyPr>
          <a:lstStyle>
            <a:lvl1pPr>
              <a:defRPr lang="en-US" sz="4000" b="0" dirty="0">
                <a:latin typeface="+mj-lt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HCM/HR (up to two lines) </a:t>
            </a:r>
            <a:br>
              <a:rPr lang="en-US" dirty="0"/>
            </a:br>
            <a:r>
              <a:rPr lang="en-US" dirty="0"/>
              <a:t>Georgia Regular 40pt</a:t>
            </a:r>
          </a:p>
        </p:txBody>
      </p:sp>
      <p:sp>
        <p:nvSpPr>
          <p:cNvPr id="25" name="Subhead">
            <a:extLst>
              <a:ext uri="{FF2B5EF4-FFF2-40B4-BE49-F238E27FC236}">
                <a16:creationId xmlns:a16="http://schemas.microsoft.com/office/drawing/2014/main" id="{DE85AE1C-733D-7244-A6DA-C3ADBC76ED0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18030" y="3519553"/>
            <a:ext cx="10158984" cy="34124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>
                <a:solidFill>
                  <a:srgbClr val="6C3F49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goes here on one line</a:t>
            </a:r>
          </a:p>
        </p:txBody>
      </p:sp>
      <p:sp>
        <p:nvSpPr>
          <p:cNvPr id="11" name="Text Field">
            <a:extLst>
              <a:ext uri="{FF2B5EF4-FFF2-40B4-BE49-F238E27FC236}">
                <a16:creationId xmlns:a16="http://schemas.microsoft.com/office/drawing/2014/main" id="{5096A149-B6C9-A04E-A2B0-54CCFAA4252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18030" y="4544568"/>
            <a:ext cx="5077970" cy="26629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 Field 2">
            <a:extLst>
              <a:ext uri="{FF2B5EF4-FFF2-40B4-BE49-F238E27FC236}">
                <a16:creationId xmlns:a16="http://schemas.microsoft.com/office/drawing/2014/main" id="{A57492F9-1AD2-9346-9BB6-C0CF36DEF5E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18030" y="4882896"/>
            <a:ext cx="5077970" cy="89518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Presenter’s Title</a:t>
            </a:r>
          </a:p>
          <a:p>
            <a:pPr lvl="0"/>
            <a:r>
              <a:rPr lang="en-US" dirty="0"/>
              <a:t>Organization, Division or Business Unit</a:t>
            </a:r>
          </a:p>
          <a:p>
            <a:pPr lvl="0"/>
            <a:r>
              <a:rPr lang="en-US" dirty="0"/>
              <a:t>Month 00, 2022</a:t>
            </a:r>
          </a:p>
        </p:txBody>
      </p:sp>
    </p:spTree>
    <p:extLst>
      <p:ext uri="{BB962C8B-B14F-4D97-AF65-F5344CB8AC3E}">
        <p14:creationId xmlns:p14="http://schemas.microsoft.com/office/powerpoint/2010/main" val="60101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atabase Light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Tag">
            <a:extLst>
              <a:ext uri="{FF2B5EF4-FFF2-40B4-BE49-F238E27FC236}">
                <a16:creationId xmlns:a16="http://schemas.microsoft.com/office/drawing/2014/main" id="{7BFEFC66-2347-E947-A49E-DD43E74CC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pic>
        <p:nvPicPr>
          <p:cNvPr id="12" name="Oracle Logo" descr="Oracle Logo">
            <a:extLst>
              <a:ext uri="{FF2B5EF4-FFF2-40B4-BE49-F238E27FC236}">
                <a16:creationId xmlns:a16="http://schemas.microsoft.com/office/drawing/2014/main" id="{37E7F181-1615-4A41-B1E8-B9FF5CDED0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4949" y="1132368"/>
            <a:ext cx="1524893" cy="320040"/>
          </a:xfrm>
          <a:prstGeom prst="rect">
            <a:avLst/>
          </a:prstGeom>
        </p:spPr>
      </p:pic>
      <p:sp>
        <p:nvSpPr>
          <p:cNvPr id="24" name="Title">
            <a:extLst>
              <a:ext uri="{FF2B5EF4-FFF2-40B4-BE49-F238E27FC236}">
                <a16:creationId xmlns:a16="http://schemas.microsoft.com/office/drawing/2014/main" id="{461BB5F1-8825-7944-96EB-8445317513F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8030" y="2148840"/>
            <a:ext cx="10158984" cy="1280160"/>
          </a:xfrm>
          <a:noFill/>
        </p:spPr>
        <p:txBody>
          <a:bodyPr vert="horz" wrap="square" lIns="0" tIns="0" rIns="0" bIns="91440" rtlCol="0" anchor="b">
            <a:noAutofit/>
          </a:bodyPr>
          <a:lstStyle>
            <a:lvl1pPr>
              <a:defRPr lang="en-US" sz="4000" b="0" dirty="0">
                <a:latin typeface="+mj-lt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Database (up to two lines) </a:t>
            </a:r>
            <a:br>
              <a:rPr lang="en-US" dirty="0"/>
            </a:br>
            <a:r>
              <a:rPr lang="en-US" dirty="0"/>
              <a:t>Georgia Regular 40pt</a:t>
            </a:r>
          </a:p>
        </p:txBody>
      </p:sp>
      <p:sp>
        <p:nvSpPr>
          <p:cNvPr id="25" name="Subhead">
            <a:extLst>
              <a:ext uri="{FF2B5EF4-FFF2-40B4-BE49-F238E27FC236}">
                <a16:creationId xmlns:a16="http://schemas.microsoft.com/office/drawing/2014/main" id="{DE85AE1C-733D-7244-A6DA-C3ADBC76ED0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18030" y="3519553"/>
            <a:ext cx="10158984" cy="34124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>
                <a:solidFill>
                  <a:srgbClr val="464F4F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goes here on one line</a:t>
            </a:r>
          </a:p>
        </p:txBody>
      </p:sp>
      <p:sp>
        <p:nvSpPr>
          <p:cNvPr id="11" name="Text Field">
            <a:extLst>
              <a:ext uri="{FF2B5EF4-FFF2-40B4-BE49-F238E27FC236}">
                <a16:creationId xmlns:a16="http://schemas.microsoft.com/office/drawing/2014/main" id="{5096A149-B6C9-A04E-A2B0-54CCFAA4252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18030" y="4544568"/>
            <a:ext cx="5077970" cy="26629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 Field 2">
            <a:extLst>
              <a:ext uri="{FF2B5EF4-FFF2-40B4-BE49-F238E27FC236}">
                <a16:creationId xmlns:a16="http://schemas.microsoft.com/office/drawing/2014/main" id="{A57492F9-1AD2-9346-9BB6-C0CF36DEF5E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18030" y="4882896"/>
            <a:ext cx="5077970" cy="89518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Presenter’s Title</a:t>
            </a:r>
          </a:p>
          <a:p>
            <a:pPr lvl="0"/>
            <a:r>
              <a:rPr lang="en-US" dirty="0"/>
              <a:t>Organization, Division or Business Unit</a:t>
            </a:r>
          </a:p>
          <a:p>
            <a:pPr lvl="0"/>
            <a:r>
              <a:rPr lang="en-US" dirty="0"/>
              <a:t>Month 00, 2022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8E6D7C6-18B9-45E9-BC88-5820977E7B17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920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48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X/Marketing Light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Tag">
            <a:extLst>
              <a:ext uri="{FF2B5EF4-FFF2-40B4-BE49-F238E27FC236}">
                <a16:creationId xmlns:a16="http://schemas.microsoft.com/office/drawing/2014/main" id="{7BFEFC66-2347-E947-A49E-DD43E74CC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pic>
        <p:nvPicPr>
          <p:cNvPr id="12" name="Oracle Logo" descr="Oracle Logo">
            <a:extLst>
              <a:ext uri="{FF2B5EF4-FFF2-40B4-BE49-F238E27FC236}">
                <a16:creationId xmlns:a16="http://schemas.microsoft.com/office/drawing/2014/main" id="{37E7F181-1615-4A41-B1E8-B9FF5CDED0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4949" y="1132368"/>
            <a:ext cx="1524893" cy="320040"/>
          </a:xfrm>
          <a:prstGeom prst="rect">
            <a:avLst/>
          </a:prstGeom>
        </p:spPr>
      </p:pic>
      <p:sp>
        <p:nvSpPr>
          <p:cNvPr id="24" name="Title">
            <a:extLst>
              <a:ext uri="{FF2B5EF4-FFF2-40B4-BE49-F238E27FC236}">
                <a16:creationId xmlns:a16="http://schemas.microsoft.com/office/drawing/2014/main" id="{461BB5F1-8825-7944-96EB-8445317513F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8030" y="2148840"/>
            <a:ext cx="10158984" cy="1280160"/>
          </a:xfrm>
          <a:noFill/>
        </p:spPr>
        <p:txBody>
          <a:bodyPr vert="horz" wrap="square" lIns="0" tIns="0" rIns="0" bIns="91440" rtlCol="0" anchor="b">
            <a:noAutofit/>
          </a:bodyPr>
          <a:lstStyle>
            <a:lvl1pPr>
              <a:defRPr lang="en-US" sz="4000" b="0" dirty="0">
                <a:latin typeface="+mj-lt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Advertising and CX (up to two lines)</a:t>
            </a:r>
            <a:br>
              <a:rPr lang="en-US" dirty="0"/>
            </a:br>
            <a:r>
              <a:rPr lang="en-US" dirty="0"/>
              <a:t>Georgia Regular 40pt</a:t>
            </a:r>
          </a:p>
        </p:txBody>
      </p:sp>
      <p:sp>
        <p:nvSpPr>
          <p:cNvPr id="25" name="Subhead">
            <a:extLst>
              <a:ext uri="{FF2B5EF4-FFF2-40B4-BE49-F238E27FC236}">
                <a16:creationId xmlns:a16="http://schemas.microsoft.com/office/drawing/2014/main" id="{DE85AE1C-733D-7244-A6DA-C3ADBC76ED0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18030" y="3519553"/>
            <a:ext cx="10158984" cy="34124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>
                <a:solidFill>
                  <a:srgbClr val="594564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goes here on one line</a:t>
            </a:r>
          </a:p>
        </p:txBody>
      </p:sp>
      <p:sp>
        <p:nvSpPr>
          <p:cNvPr id="11" name="Text Field">
            <a:extLst>
              <a:ext uri="{FF2B5EF4-FFF2-40B4-BE49-F238E27FC236}">
                <a16:creationId xmlns:a16="http://schemas.microsoft.com/office/drawing/2014/main" id="{5096A149-B6C9-A04E-A2B0-54CCFAA4252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18030" y="4544568"/>
            <a:ext cx="5077970" cy="26629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 Field 2">
            <a:extLst>
              <a:ext uri="{FF2B5EF4-FFF2-40B4-BE49-F238E27FC236}">
                <a16:creationId xmlns:a16="http://schemas.microsoft.com/office/drawing/2014/main" id="{A57492F9-1AD2-9346-9BB6-C0CF36DEF5E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18030" y="4882896"/>
            <a:ext cx="5077970" cy="89518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Presenter’s Title</a:t>
            </a:r>
          </a:p>
          <a:p>
            <a:pPr lvl="0"/>
            <a:r>
              <a:rPr lang="en-US" dirty="0"/>
              <a:t>Organization, Division or Business Unit</a:t>
            </a:r>
          </a:p>
          <a:p>
            <a:pPr lvl="0"/>
            <a:r>
              <a:rPr lang="en-US" dirty="0"/>
              <a:t>Month 00, 2022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3FBFA0-AD13-4C12-A92F-20A558F85DA8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920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23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eveloper Light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Tag">
            <a:extLst>
              <a:ext uri="{FF2B5EF4-FFF2-40B4-BE49-F238E27FC236}">
                <a16:creationId xmlns:a16="http://schemas.microsoft.com/office/drawing/2014/main" id="{7BFEFC66-2347-E947-A49E-DD43E74CC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pic>
        <p:nvPicPr>
          <p:cNvPr id="12" name="Oracle Logo" descr="Oracle Logo">
            <a:extLst>
              <a:ext uri="{FF2B5EF4-FFF2-40B4-BE49-F238E27FC236}">
                <a16:creationId xmlns:a16="http://schemas.microsoft.com/office/drawing/2014/main" id="{37E7F181-1615-4A41-B1E8-B9FF5CDED0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4949" y="1132368"/>
            <a:ext cx="1524893" cy="320040"/>
          </a:xfrm>
          <a:prstGeom prst="rect">
            <a:avLst/>
          </a:prstGeom>
        </p:spPr>
      </p:pic>
      <p:sp>
        <p:nvSpPr>
          <p:cNvPr id="24" name="Title">
            <a:extLst>
              <a:ext uri="{FF2B5EF4-FFF2-40B4-BE49-F238E27FC236}">
                <a16:creationId xmlns:a16="http://schemas.microsoft.com/office/drawing/2014/main" id="{461BB5F1-8825-7944-96EB-8445317513F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8030" y="2148840"/>
            <a:ext cx="10158984" cy="1280160"/>
          </a:xfrm>
          <a:noFill/>
        </p:spPr>
        <p:txBody>
          <a:bodyPr vert="horz" wrap="square" lIns="0" tIns="0" rIns="0" bIns="91440" rtlCol="0" anchor="b">
            <a:noAutofit/>
          </a:bodyPr>
          <a:lstStyle>
            <a:lvl1pPr>
              <a:defRPr lang="en-US" sz="4000" b="0" dirty="0">
                <a:latin typeface="+mj-lt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Developer (up to two lines) </a:t>
            </a:r>
            <a:br>
              <a:rPr lang="en-US" dirty="0"/>
            </a:br>
            <a:r>
              <a:rPr lang="en-US" dirty="0"/>
              <a:t>Georgia Regular 40pt</a:t>
            </a:r>
          </a:p>
        </p:txBody>
      </p:sp>
      <p:sp>
        <p:nvSpPr>
          <p:cNvPr id="25" name="Subhead">
            <a:extLst>
              <a:ext uri="{FF2B5EF4-FFF2-40B4-BE49-F238E27FC236}">
                <a16:creationId xmlns:a16="http://schemas.microsoft.com/office/drawing/2014/main" id="{DE85AE1C-733D-7244-A6DA-C3ADBC76ED0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18030" y="3519553"/>
            <a:ext cx="10158984" cy="34124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>
                <a:solidFill>
                  <a:srgbClr val="494D53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goes here on one line</a:t>
            </a:r>
          </a:p>
        </p:txBody>
      </p:sp>
      <p:sp>
        <p:nvSpPr>
          <p:cNvPr id="11" name="Text Field">
            <a:extLst>
              <a:ext uri="{FF2B5EF4-FFF2-40B4-BE49-F238E27FC236}">
                <a16:creationId xmlns:a16="http://schemas.microsoft.com/office/drawing/2014/main" id="{5096A149-B6C9-A04E-A2B0-54CCFAA4252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18030" y="4544568"/>
            <a:ext cx="5077970" cy="26629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 Field 2">
            <a:extLst>
              <a:ext uri="{FF2B5EF4-FFF2-40B4-BE49-F238E27FC236}">
                <a16:creationId xmlns:a16="http://schemas.microsoft.com/office/drawing/2014/main" id="{A57492F9-1AD2-9346-9BB6-C0CF36DEF5E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18030" y="4882896"/>
            <a:ext cx="5077970" cy="89518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Presenter’s Title</a:t>
            </a:r>
          </a:p>
          <a:p>
            <a:pPr lvl="0"/>
            <a:r>
              <a:rPr lang="en-US" dirty="0"/>
              <a:t>Organization, Division or Business Unit</a:t>
            </a:r>
          </a:p>
          <a:p>
            <a:pPr lvl="0"/>
            <a:r>
              <a:rPr lang="en-US" dirty="0"/>
              <a:t>Month 00, 2022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666896-EE4D-4940-8EEB-A10853BA5730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920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8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CM Light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Tag">
            <a:extLst>
              <a:ext uri="{FF2B5EF4-FFF2-40B4-BE49-F238E27FC236}">
                <a16:creationId xmlns:a16="http://schemas.microsoft.com/office/drawing/2014/main" id="{7BFEFC66-2347-E947-A49E-DD43E74CC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pic>
        <p:nvPicPr>
          <p:cNvPr id="12" name="Oracle Logo" descr="Oracle Logo">
            <a:extLst>
              <a:ext uri="{FF2B5EF4-FFF2-40B4-BE49-F238E27FC236}">
                <a16:creationId xmlns:a16="http://schemas.microsoft.com/office/drawing/2014/main" id="{37E7F181-1615-4A41-B1E8-B9FF5CDED0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4949" y="1132368"/>
            <a:ext cx="1524893" cy="320040"/>
          </a:xfrm>
          <a:prstGeom prst="rect">
            <a:avLst/>
          </a:prstGeom>
        </p:spPr>
      </p:pic>
      <p:sp>
        <p:nvSpPr>
          <p:cNvPr id="24" name="Title">
            <a:extLst>
              <a:ext uri="{FF2B5EF4-FFF2-40B4-BE49-F238E27FC236}">
                <a16:creationId xmlns:a16="http://schemas.microsoft.com/office/drawing/2014/main" id="{461BB5F1-8825-7944-96EB-8445317513F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8030" y="2148840"/>
            <a:ext cx="10158984" cy="1280160"/>
          </a:xfrm>
          <a:noFill/>
        </p:spPr>
        <p:txBody>
          <a:bodyPr vert="horz" wrap="square" lIns="0" tIns="0" rIns="0" bIns="91440" rtlCol="0" anchor="b">
            <a:noAutofit/>
          </a:bodyPr>
          <a:lstStyle>
            <a:lvl1pPr>
              <a:defRPr lang="en-US" sz="4000" b="0" dirty="0">
                <a:latin typeface="+mj-lt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SCM (up to two lines) </a:t>
            </a:r>
            <a:br>
              <a:rPr lang="en-US" dirty="0"/>
            </a:br>
            <a:r>
              <a:rPr lang="en-US" dirty="0"/>
              <a:t>Georgia Regular 40pt</a:t>
            </a:r>
          </a:p>
        </p:txBody>
      </p:sp>
      <p:sp>
        <p:nvSpPr>
          <p:cNvPr id="25" name="Subhead">
            <a:extLst>
              <a:ext uri="{FF2B5EF4-FFF2-40B4-BE49-F238E27FC236}">
                <a16:creationId xmlns:a16="http://schemas.microsoft.com/office/drawing/2014/main" id="{DE85AE1C-733D-7244-A6DA-C3ADBC76ED0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18030" y="3519553"/>
            <a:ext cx="10158984" cy="34124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>
                <a:solidFill>
                  <a:srgbClr val="713F25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goes here on one line</a:t>
            </a:r>
          </a:p>
        </p:txBody>
      </p:sp>
      <p:sp>
        <p:nvSpPr>
          <p:cNvPr id="11" name="Text Field">
            <a:extLst>
              <a:ext uri="{FF2B5EF4-FFF2-40B4-BE49-F238E27FC236}">
                <a16:creationId xmlns:a16="http://schemas.microsoft.com/office/drawing/2014/main" id="{5096A149-B6C9-A04E-A2B0-54CCFAA4252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18030" y="4544568"/>
            <a:ext cx="5077970" cy="26629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 Field 2">
            <a:extLst>
              <a:ext uri="{FF2B5EF4-FFF2-40B4-BE49-F238E27FC236}">
                <a16:creationId xmlns:a16="http://schemas.microsoft.com/office/drawing/2014/main" id="{A57492F9-1AD2-9346-9BB6-C0CF36DEF5E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18030" y="4882896"/>
            <a:ext cx="5077970" cy="89518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Presenter’s Title</a:t>
            </a:r>
          </a:p>
          <a:p>
            <a:pPr lvl="0"/>
            <a:r>
              <a:rPr lang="en-US" dirty="0"/>
              <a:t>Organization, Division or Business Unit</a:t>
            </a:r>
          </a:p>
          <a:p>
            <a:pPr lvl="0"/>
            <a:r>
              <a:rPr lang="en-US" dirty="0"/>
              <a:t>Month 00, 2022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FFCEEBC-8B55-4779-B6F6-7D71BD467A78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920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5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GBU Light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Tag">
            <a:extLst>
              <a:ext uri="{FF2B5EF4-FFF2-40B4-BE49-F238E27FC236}">
                <a16:creationId xmlns:a16="http://schemas.microsoft.com/office/drawing/2014/main" id="{7BFEFC66-2347-E947-A49E-DD43E74CC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pic>
        <p:nvPicPr>
          <p:cNvPr id="12" name="Oracle Logo" descr="Oracle Logo">
            <a:extLst>
              <a:ext uri="{FF2B5EF4-FFF2-40B4-BE49-F238E27FC236}">
                <a16:creationId xmlns:a16="http://schemas.microsoft.com/office/drawing/2014/main" id="{37E7F181-1615-4A41-B1E8-B9FF5CDED0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4949" y="1132368"/>
            <a:ext cx="1524893" cy="320040"/>
          </a:xfrm>
          <a:prstGeom prst="rect">
            <a:avLst/>
          </a:prstGeom>
        </p:spPr>
      </p:pic>
      <p:sp>
        <p:nvSpPr>
          <p:cNvPr id="24" name="Title">
            <a:extLst>
              <a:ext uri="{FF2B5EF4-FFF2-40B4-BE49-F238E27FC236}">
                <a16:creationId xmlns:a16="http://schemas.microsoft.com/office/drawing/2014/main" id="{461BB5F1-8825-7944-96EB-8445317513F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8030" y="2148840"/>
            <a:ext cx="10158984" cy="1280160"/>
          </a:xfrm>
          <a:noFill/>
        </p:spPr>
        <p:txBody>
          <a:bodyPr vert="horz" wrap="square" lIns="0" tIns="0" rIns="0" bIns="91440" rtlCol="0" anchor="b">
            <a:noAutofit/>
          </a:bodyPr>
          <a:lstStyle>
            <a:lvl1pPr>
              <a:defRPr lang="en-US" sz="4000" b="0" dirty="0">
                <a:latin typeface="+mj-lt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GBU (up to two lines) </a:t>
            </a:r>
            <a:br>
              <a:rPr lang="en-US" dirty="0"/>
            </a:br>
            <a:r>
              <a:rPr lang="en-US" dirty="0"/>
              <a:t>Georgia Regular 40pt</a:t>
            </a:r>
          </a:p>
        </p:txBody>
      </p:sp>
      <p:sp>
        <p:nvSpPr>
          <p:cNvPr id="25" name="Subhead">
            <a:extLst>
              <a:ext uri="{FF2B5EF4-FFF2-40B4-BE49-F238E27FC236}">
                <a16:creationId xmlns:a16="http://schemas.microsoft.com/office/drawing/2014/main" id="{DE85AE1C-733D-7244-A6DA-C3ADBC76ED0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18030" y="3519553"/>
            <a:ext cx="10158984" cy="34124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>
                <a:solidFill>
                  <a:srgbClr val="464C68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goes here on one line</a:t>
            </a:r>
          </a:p>
        </p:txBody>
      </p:sp>
      <p:sp>
        <p:nvSpPr>
          <p:cNvPr id="11" name="Text Field">
            <a:extLst>
              <a:ext uri="{FF2B5EF4-FFF2-40B4-BE49-F238E27FC236}">
                <a16:creationId xmlns:a16="http://schemas.microsoft.com/office/drawing/2014/main" id="{5096A149-B6C9-A04E-A2B0-54CCFAA4252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18030" y="4544568"/>
            <a:ext cx="5077970" cy="26629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 Field 2">
            <a:extLst>
              <a:ext uri="{FF2B5EF4-FFF2-40B4-BE49-F238E27FC236}">
                <a16:creationId xmlns:a16="http://schemas.microsoft.com/office/drawing/2014/main" id="{A57492F9-1AD2-9346-9BB6-C0CF36DEF5E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18030" y="4882896"/>
            <a:ext cx="5077970" cy="89518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Presenter’s Title</a:t>
            </a:r>
          </a:p>
          <a:p>
            <a:pPr lvl="0"/>
            <a:r>
              <a:rPr lang="en-US" dirty="0"/>
              <a:t>Organization, Division or Business Unit</a:t>
            </a:r>
          </a:p>
          <a:p>
            <a:pPr lvl="0"/>
            <a:r>
              <a:rPr lang="en-US" dirty="0"/>
              <a:t>Month 00, 2022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0F17678-159B-4E0C-BDC5-8B50F64CAD9B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920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8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Netsuite Light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Tag">
            <a:extLst>
              <a:ext uri="{FF2B5EF4-FFF2-40B4-BE49-F238E27FC236}">
                <a16:creationId xmlns:a16="http://schemas.microsoft.com/office/drawing/2014/main" id="{7BFEFC66-2347-E947-A49E-DD43E74CC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pic>
        <p:nvPicPr>
          <p:cNvPr id="12" name="Oracle Logo" descr="Oracle Logo">
            <a:extLst>
              <a:ext uri="{FF2B5EF4-FFF2-40B4-BE49-F238E27FC236}">
                <a16:creationId xmlns:a16="http://schemas.microsoft.com/office/drawing/2014/main" id="{37E7F181-1615-4A41-B1E8-B9FF5CDED0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4949" y="1132368"/>
            <a:ext cx="1524893" cy="320040"/>
          </a:xfrm>
          <a:prstGeom prst="rect">
            <a:avLst/>
          </a:prstGeom>
        </p:spPr>
      </p:pic>
      <p:sp>
        <p:nvSpPr>
          <p:cNvPr id="24" name="Title">
            <a:extLst>
              <a:ext uri="{FF2B5EF4-FFF2-40B4-BE49-F238E27FC236}">
                <a16:creationId xmlns:a16="http://schemas.microsoft.com/office/drawing/2014/main" id="{461BB5F1-8825-7944-96EB-8445317513F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8030" y="2148840"/>
            <a:ext cx="10158984" cy="1280160"/>
          </a:xfrm>
          <a:noFill/>
        </p:spPr>
        <p:txBody>
          <a:bodyPr vert="horz" wrap="square" lIns="0" tIns="0" rIns="0" bIns="91440" rtlCol="0" anchor="b">
            <a:noAutofit/>
          </a:bodyPr>
          <a:lstStyle>
            <a:lvl1pPr>
              <a:defRPr lang="en-US" sz="4000" b="0" dirty="0">
                <a:latin typeface="+mj-lt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NetSuite (up to two lines) </a:t>
            </a:r>
            <a:br>
              <a:rPr lang="en-US" dirty="0"/>
            </a:br>
            <a:r>
              <a:rPr lang="en-US" dirty="0"/>
              <a:t>Georgia Regular 40pt</a:t>
            </a:r>
          </a:p>
        </p:txBody>
      </p:sp>
      <p:sp>
        <p:nvSpPr>
          <p:cNvPr id="25" name="Subhead">
            <a:extLst>
              <a:ext uri="{FF2B5EF4-FFF2-40B4-BE49-F238E27FC236}">
                <a16:creationId xmlns:a16="http://schemas.microsoft.com/office/drawing/2014/main" id="{DE85AE1C-733D-7244-A6DA-C3ADBC76ED0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18030" y="3519553"/>
            <a:ext cx="10158984" cy="34124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 baseline="0">
                <a:solidFill>
                  <a:srgbClr val="2C5266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goes here on one line</a:t>
            </a:r>
          </a:p>
        </p:txBody>
      </p:sp>
      <p:sp>
        <p:nvSpPr>
          <p:cNvPr id="11" name="Text Field">
            <a:extLst>
              <a:ext uri="{FF2B5EF4-FFF2-40B4-BE49-F238E27FC236}">
                <a16:creationId xmlns:a16="http://schemas.microsoft.com/office/drawing/2014/main" id="{5096A149-B6C9-A04E-A2B0-54CCFAA4252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18030" y="4544568"/>
            <a:ext cx="5077970" cy="26629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 Field 2">
            <a:extLst>
              <a:ext uri="{FF2B5EF4-FFF2-40B4-BE49-F238E27FC236}">
                <a16:creationId xmlns:a16="http://schemas.microsoft.com/office/drawing/2014/main" id="{A57492F9-1AD2-9346-9BB6-C0CF36DEF5E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18030" y="4882896"/>
            <a:ext cx="5077970" cy="89518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Presenter’s Title</a:t>
            </a:r>
          </a:p>
          <a:p>
            <a:pPr lvl="0"/>
            <a:r>
              <a:rPr lang="en-US" dirty="0"/>
              <a:t>Organization, Division or Business Unit</a:t>
            </a:r>
          </a:p>
          <a:p>
            <a:pPr lvl="0"/>
            <a:r>
              <a:rPr lang="en-US" dirty="0"/>
              <a:t>Month 00, 2022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46B977C-A1F3-4584-90B9-75B6D9E246A9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920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42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- Divi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C5FF636-5AF7-9A48-9532-FFA3A18AD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OTag">
            <a:extLst>
              <a:ext uri="{FF2B5EF4-FFF2-40B4-BE49-F238E27FC236}">
                <a16:creationId xmlns:a16="http://schemas.microsoft.com/office/drawing/2014/main" id="{82323826-2F7C-DC44-94F9-0225962BE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9127AD-303E-4148-925B-F8D854942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DDA5-3EDB-264B-A942-8D4073A8F2C5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7CD67-74FC-43EC-912B-8B74B34E5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C119101-EC6A-4B95-9940-BAB31432A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20AC-E0F9-D641-AEF1-748B88BE692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6BEA035-D7A5-4B84-9F05-5163378E9E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871" y="2337132"/>
            <a:ext cx="10158984" cy="1280160"/>
          </a:xfrm>
          <a:noFill/>
        </p:spPr>
        <p:txBody>
          <a:bodyPr vert="horz" wrap="square" lIns="0" tIns="0" rIns="0" bIns="0" rtlCol="0" anchor="b">
            <a:noAutofit/>
          </a:bodyPr>
          <a:lstStyle>
            <a:lvl1pPr>
              <a:lnSpc>
                <a:spcPct val="95000"/>
              </a:lnSpc>
              <a:defRPr lang="en-US" sz="4000" b="0" dirty="0">
                <a:latin typeface="+mj-lt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divider title (up to 2 lines)</a:t>
            </a:r>
          </a:p>
        </p:txBody>
      </p:sp>
      <p:sp>
        <p:nvSpPr>
          <p:cNvPr id="9" name="Subhead">
            <a:extLst>
              <a:ext uri="{FF2B5EF4-FFF2-40B4-BE49-F238E27FC236}">
                <a16:creationId xmlns:a16="http://schemas.microsoft.com/office/drawing/2014/main" id="{7CDB1F3E-E2D2-44FE-A725-E3ED1480C83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6689" y="4135193"/>
            <a:ext cx="10158984" cy="68125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accent5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goes here</a:t>
            </a:r>
          </a:p>
        </p:txBody>
      </p:sp>
    </p:spTree>
    <p:extLst>
      <p:ext uri="{BB962C8B-B14F-4D97-AF65-F5344CB8AC3E}">
        <p14:creationId xmlns:p14="http://schemas.microsoft.com/office/powerpoint/2010/main" val="2160710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- Title 2 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8875" y="1608575"/>
            <a:ext cx="5084064" cy="4507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Column Divider" descr="Column Divider">
            <a:extLst>
              <a:ext uri="{FF2B5EF4-FFF2-40B4-BE49-F238E27FC236}">
                <a16:creationId xmlns:a16="http://schemas.microsoft.com/office/drawing/2014/main" id="{C3377C95-3E35-473F-8E81-1FDFBEBC758A}"/>
              </a:ext>
            </a:extLst>
          </p:cNvPr>
          <p:cNvCxnSpPr>
            <a:cxnSpLocks/>
          </p:cNvCxnSpPr>
          <p:nvPr/>
        </p:nvCxnSpPr>
        <p:spPr>
          <a:xfrm>
            <a:off x="6109577" y="1608575"/>
            <a:ext cx="0" cy="45079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2">
            <a:extLst>
              <a:ext uri="{FF2B5EF4-FFF2-40B4-BE49-F238E27FC236}">
                <a16:creationId xmlns:a16="http://schemas.microsoft.com/office/drawing/2014/main" id="{22A9895A-06CA-46D6-B3EB-7038E64935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66215" y="1608575"/>
            <a:ext cx="5084064" cy="4507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OTag">
            <a:extLst>
              <a:ext uri="{FF2B5EF4-FFF2-40B4-BE49-F238E27FC236}">
                <a16:creationId xmlns:a16="http://schemas.microsoft.com/office/drawing/2014/main" id="{DDE8776E-BE08-D148-AA47-8308E0EAE40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69740FE-E1B8-466B-970A-4E081BCA31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59A2DB-C5C1-4EE1-AACB-216D980708B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536ADDA5-3EDB-264B-A942-8D4073A8F2C5}" type="datetimeFigureOut">
              <a:rPr lang="en-US" smtClean="0"/>
              <a:t>6/26/24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DC0504-19F8-4069-8B02-83766B3CAF7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D6D2F-6BC7-48B4-B7A5-AD19749245D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2F420AC-E0F9-D641-AEF1-748B88BE6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247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ICONS Title-Only_WHITE Bkg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0" y="249382"/>
            <a:ext cx="11465378" cy="627952"/>
          </a:xfrm>
          <a:prstGeom prst="rect">
            <a:avLst/>
          </a:prstGeom>
        </p:spPr>
        <p:txBody>
          <a:bodyPr lIns="0" rIns="0" anchor="b"/>
          <a:lstStyle>
            <a:lvl1pPr>
              <a:defRPr sz="2800" b="1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286E105-B9E8-4343-BE42-1AC736BD7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36978" y="6514978"/>
            <a:ext cx="6627228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650" b="0" i="0">
                <a:solidFill>
                  <a:schemeClr val="bg2">
                    <a:lumMod val="75000"/>
                  </a:schemeClr>
                </a:solidFill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1190C-FD65-C742-8E7C-407D18B91E2B}"/>
              </a:ext>
            </a:extLst>
          </p:cNvPr>
          <p:cNvSpPr txBox="1">
            <a:spLocks/>
          </p:cNvSpPr>
          <p:nvPr/>
        </p:nvSpPr>
        <p:spPr>
          <a:xfrm>
            <a:off x="531289" y="6507624"/>
            <a:ext cx="4056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>
                <a:solidFill>
                  <a:schemeClr val="tx1">
                    <a:tint val="75000"/>
                  </a:schemeClr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40507A-669E-A943-A4A7-E531D638091A}" type="slidenum">
              <a:rPr lang="en-US" sz="800" smtClean="0">
                <a:solidFill>
                  <a:schemeClr val="bg2">
                    <a:lumMod val="75000"/>
                  </a:schemeClr>
                </a:solidFill>
              </a:rPr>
              <a:pPr/>
              <a:t>‹#›</a:t>
            </a:fld>
            <a:endParaRPr 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9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A60EB2-529A-455E-BB84-8D2BBC0987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D26E73-DB8C-4CA4-A1AE-6A0221173C11}" type="datetimeFigureOut">
              <a:rPr lang="en-US" smtClean="0"/>
              <a:t>6/26/24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9169ED-CF1C-40EB-B02B-4C674A06D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C0F7A4-0D3D-46A2-A2D1-192351879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BE56C2-DEC3-475D-8616-6D320830214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2103F64-37F9-43D5-9C5A-B29439CB0D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875" y="182403"/>
            <a:ext cx="10671048" cy="822960"/>
          </a:xfrm>
        </p:spPr>
        <p:txBody>
          <a:bodyPr/>
          <a:lstStyle/>
          <a:p>
            <a:r>
              <a:rPr lang="en-US" dirty="0"/>
              <a:t>Title (icons with text)</a:t>
            </a:r>
          </a:p>
        </p:txBody>
      </p:sp>
      <p:sp>
        <p:nvSpPr>
          <p:cNvPr id="6" name="Picture Placeholder 1">
            <a:extLst>
              <a:ext uri="{FF2B5EF4-FFF2-40B4-BE49-F238E27FC236}">
                <a16:creationId xmlns:a16="http://schemas.microsoft.com/office/drawing/2014/main" id="{F7BF46C7-9BCD-4CD6-86E3-B0C18E87084D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1050535" y="1844625"/>
            <a:ext cx="929789" cy="9297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424D4EBE-E806-4A01-9255-F8A5A3CBEA28}"/>
              </a:ext>
            </a:extLst>
          </p:cNvPr>
          <p:cNvSpPr>
            <a:spLocks noGrp="1" noChangeAspect="1"/>
          </p:cNvSpPr>
          <p:nvPr>
            <p:ph type="pic" sz="quarter" idx="53"/>
          </p:nvPr>
        </p:nvSpPr>
        <p:spPr>
          <a:xfrm>
            <a:off x="4178897" y="1844625"/>
            <a:ext cx="929788" cy="9297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7BBC89A9-3A2A-4A30-98FB-252870B24A9E}"/>
              </a:ext>
            </a:extLst>
          </p:cNvPr>
          <p:cNvSpPr>
            <a:spLocks noGrp="1" noChangeAspect="1"/>
          </p:cNvSpPr>
          <p:nvPr>
            <p:ph type="pic" sz="quarter" idx="54"/>
          </p:nvPr>
        </p:nvSpPr>
        <p:spPr>
          <a:xfrm>
            <a:off x="2614716" y="1844625"/>
            <a:ext cx="929789" cy="9297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Field 3">
            <a:extLst>
              <a:ext uri="{FF2B5EF4-FFF2-40B4-BE49-F238E27FC236}">
                <a16:creationId xmlns:a16="http://schemas.microsoft.com/office/drawing/2014/main" id="{691845B8-3F5B-4703-889A-7C53E5927D47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2329802" y="2797629"/>
            <a:ext cx="1499616" cy="166932"/>
          </a:xfrm>
          <a:prstGeom prst="rect">
            <a:avLst/>
          </a:prstGeom>
        </p:spPr>
        <p:txBody>
          <a:bodyPr lIns="0" anchor="ctr" anchorCtr="0"/>
          <a:lstStyle>
            <a:lvl1pPr marL="0" indent="0" algn="ctr">
              <a:spcBef>
                <a:spcPts val="300"/>
              </a:spcBef>
              <a:buNone/>
              <a:defRPr lang="en-US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100584" algn="l">
              <a:spcBef>
                <a:spcPts val="300"/>
              </a:spcBef>
              <a:defRPr sz="1000"/>
            </a:lvl2pPr>
          </a:lstStyle>
          <a:p>
            <a:pPr marL="171450" marR="0" lvl="0" indent="-171450" algn="ctr" defTabSz="914400" rtl="0" eaLnBrk="1" fontAlgn="auto" latinLnBrk="0" hangingPunct="1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0DF91EC2-D4AB-42FD-AADB-D77FD6FD7D0B}"/>
              </a:ext>
            </a:extLst>
          </p:cNvPr>
          <p:cNvSpPr>
            <a:spLocks noGrp="1" noChangeAspect="1"/>
          </p:cNvSpPr>
          <p:nvPr>
            <p:ph type="pic" sz="quarter" idx="56"/>
          </p:nvPr>
        </p:nvSpPr>
        <p:spPr>
          <a:xfrm>
            <a:off x="5743077" y="1844625"/>
            <a:ext cx="929788" cy="9297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DEB6885-F527-4BB6-865B-91BE35ECF884}"/>
              </a:ext>
            </a:extLst>
          </p:cNvPr>
          <p:cNvSpPr>
            <a:spLocks noGrp="1" noChangeAspect="1"/>
          </p:cNvSpPr>
          <p:nvPr>
            <p:ph type="pic" sz="quarter" idx="57"/>
          </p:nvPr>
        </p:nvSpPr>
        <p:spPr>
          <a:xfrm>
            <a:off x="7307257" y="1844625"/>
            <a:ext cx="929788" cy="9297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Field 3">
            <a:extLst>
              <a:ext uri="{FF2B5EF4-FFF2-40B4-BE49-F238E27FC236}">
                <a16:creationId xmlns:a16="http://schemas.microsoft.com/office/drawing/2014/main" id="{990AE28A-2F4B-4758-93DB-7DD93B46EDC7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765621" y="2797629"/>
            <a:ext cx="1499616" cy="166932"/>
          </a:xfrm>
          <a:prstGeom prst="rect">
            <a:avLst/>
          </a:prstGeom>
        </p:spPr>
        <p:txBody>
          <a:bodyPr lIns="0" anchor="ctr" anchorCtr="0"/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800">
                <a:solidFill>
                  <a:schemeClr val="tx1"/>
                </a:solidFill>
              </a:defRPr>
            </a:lvl1pPr>
            <a:lvl2pPr marL="0" indent="-100584" algn="l">
              <a:spcBef>
                <a:spcPts val="300"/>
              </a:spcBef>
              <a:tabLst/>
              <a:defRPr sz="1000"/>
            </a:lvl2pPr>
          </a:lstStyle>
          <a:p>
            <a:pPr marL="0" marR="0" lvl="0" indent="0" algn="ctr" defTabSz="914400" rtl="0" eaLnBrk="1" fontAlgn="auto" latinLnBrk="0" hangingPunct="1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3" name="Text Field 3">
            <a:extLst>
              <a:ext uri="{FF2B5EF4-FFF2-40B4-BE49-F238E27FC236}">
                <a16:creationId xmlns:a16="http://schemas.microsoft.com/office/drawing/2014/main" id="{3637F4BC-0875-4760-AFC9-0D8432CF5AF0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3893983" y="2797629"/>
            <a:ext cx="1499616" cy="166932"/>
          </a:xfrm>
          <a:prstGeom prst="rect">
            <a:avLst/>
          </a:prstGeom>
        </p:spPr>
        <p:txBody>
          <a:bodyPr lIns="0" anchor="ctr" anchorCtr="0"/>
          <a:lstStyle>
            <a:lvl1pPr marL="0" indent="0" algn="ctr">
              <a:spcBef>
                <a:spcPts val="300"/>
              </a:spcBef>
              <a:buNone/>
              <a:defRPr lang="en-US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100584" algn="l">
              <a:spcBef>
                <a:spcPts val="300"/>
              </a:spcBef>
              <a:defRPr sz="1000"/>
            </a:lvl2pPr>
          </a:lstStyle>
          <a:p>
            <a:pPr marL="171450" marR="0" lvl="0" indent="-171450" algn="ctr" defTabSz="914400" rtl="0" eaLnBrk="1" fontAlgn="auto" latinLnBrk="0" hangingPunct="1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4" name="Text Field 3">
            <a:extLst>
              <a:ext uri="{FF2B5EF4-FFF2-40B4-BE49-F238E27FC236}">
                <a16:creationId xmlns:a16="http://schemas.microsoft.com/office/drawing/2014/main" id="{EDF63DA8-6FD7-47B2-97B8-EFCB7227388E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5458164" y="2797629"/>
            <a:ext cx="1499616" cy="166932"/>
          </a:xfrm>
          <a:prstGeom prst="rect">
            <a:avLst/>
          </a:prstGeom>
        </p:spPr>
        <p:txBody>
          <a:bodyPr lIns="0" anchor="ctr" anchorCtr="0"/>
          <a:lstStyle>
            <a:lvl1pPr marL="0" indent="0" algn="ctr">
              <a:spcBef>
                <a:spcPts val="300"/>
              </a:spcBef>
              <a:buNone/>
              <a:defRPr lang="en-US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100584" algn="l">
              <a:spcBef>
                <a:spcPts val="300"/>
              </a:spcBef>
              <a:defRPr sz="1000"/>
            </a:lvl2pPr>
          </a:lstStyle>
          <a:p>
            <a:pPr marL="171450" marR="0" lvl="0" indent="-171450" algn="ctr" defTabSz="914400" rtl="0" eaLnBrk="1" fontAlgn="auto" latinLnBrk="0" hangingPunct="1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5" name="Text Field 3">
            <a:extLst>
              <a:ext uri="{FF2B5EF4-FFF2-40B4-BE49-F238E27FC236}">
                <a16:creationId xmlns:a16="http://schemas.microsoft.com/office/drawing/2014/main" id="{6B5C3AA9-05E3-4CA7-971B-07F4683DFC4F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8586526" y="2797630"/>
            <a:ext cx="1499616" cy="166930"/>
          </a:xfrm>
          <a:prstGeom prst="rect">
            <a:avLst/>
          </a:prstGeom>
        </p:spPr>
        <p:txBody>
          <a:bodyPr lIns="0" anchor="ctr" anchorCtr="0"/>
          <a:lstStyle>
            <a:lvl1pPr marL="0" indent="0" algn="ctr">
              <a:spcBef>
                <a:spcPts val="300"/>
              </a:spcBef>
              <a:buFont typeface="Arial" panose="020B0604020202020204" pitchFamily="34" charset="0"/>
              <a:buNone/>
              <a:defRPr lang="en-US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100584" algn="l">
              <a:spcBef>
                <a:spcPts val="300"/>
              </a:spcBef>
              <a:defRPr sz="1000"/>
            </a:lvl2pPr>
          </a:lstStyle>
          <a:p>
            <a:pPr marL="0" marR="0" lvl="0" indent="0" algn="ctr" defTabSz="914400" rtl="0" eaLnBrk="1" fontAlgn="auto" latinLnBrk="0" hangingPunct="1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6" name="Text Field 3">
            <a:extLst>
              <a:ext uri="{FF2B5EF4-FFF2-40B4-BE49-F238E27FC236}">
                <a16:creationId xmlns:a16="http://schemas.microsoft.com/office/drawing/2014/main" id="{7A48FD6A-3AA2-46BE-AEAD-18DCCD765E7A}"/>
              </a:ext>
            </a:extLst>
          </p:cNvPr>
          <p:cNvSpPr>
            <a:spLocks noGrp="1"/>
          </p:cNvSpPr>
          <p:nvPr>
            <p:ph type="body" sz="quarter" idx="82"/>
          </p:nvPr>
        </p:nvSpPr>
        <p:spPr>
          <a:xfrm>
            <a:off x="7022345" y="2797630"/>
            <a:ext cx="1499616" cy="166930"/>
          </a:xfrm>
          <a:prstGeom prst="rect">
            <a:avLst/>
          </a:prstGeom>
        </p:spPr>
        <p:txBody>
          <a:bodyPr lIns="0" anchor="ctr" anchorCtr="0"/>
          <a:lstStyle>
            <a:lvl1pPr marL="0" indent="0" algn="ctr">
              <a:spcBef>
                <a:spcPts val="300"/>
              </a:spcBef>
              <a:buFont typeface="Arial" panose="020B0604020202020204" pitchFamily="34" charset="0"/>
              <a:buNone/>
              <a:defRPr lang="en-US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100584" algn="l">
              <a:spcBef>
                <a:spcPts val="300"/>
              </a:spcBef>
              <a:defRPr sz="1000"/>
            </a:lvl2pPr>
          </a:lstStyle>
          <a:p>
            <a:pPr marL="0" marR="0" lvl="0" indent="0" algn="ctr" defTabSz="914400" rtl="0" eaLnBrk="1" fontAlgn="auto" latinLnBrk="0" hangingPunct="1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7" name="Text Field 3">
            <a:extLst>
              <a:ext uri="{FF2B5EF4-FFF2-40B4-BE49-F238E27FC236}">
                <a16:creationId xmlns:a16="http://schemas.microsoft.com/office/drawing/2014/main" id="{42E2FB9C-E286-4FD1-AC57-71201F9F69E5}"/>
              </a:ext>
            </a:extLst>
          </p:cNvPr>
          <p:cNvSpPr>
            <a:spLocks noGrp="1"/>
          </p:cNvSpPr>
          <p:nvPr>
            <p:ph type="body" sz="quarter" idx="83"/>
          </p:nvPr>
        </p:nvSpPr>
        <p:spPr>
          <a:xfrm>
            <a:off x="10150706" y="2797630"/>
            <a:ext cx="1499616" cy="166930"/>
          </a:xfrm>
          <a:prstGeom prst="rect">
            <a:avLst/>
          </a:prstGeom>
        </p:spPr>
        <p:txBody>
          <a:bodyPr lIns="0" anchor="ctr" anchorCtr="0"/>
          <a:lstStyle>
            <a:lvl1pPr marL="0" indent="0" algn="ctr">
              <a:spcBef>
                <a:spcPts val="300"/>
              </a:spcBef>
              <a:buFont typeface="Arial" panose="020B0604020202020204" pitchFamily="34" charset="0"/>
              <a:buNone/>
              <a:defRPr lang="en-US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100584" algn="l">
              <a:spcBef>
                <a:spcPts val="300"/>
              </a:spcBef>
              <a:defRPr sz="1000"/>
            </a:lvl2pPr>
          </a:lstStyle>
          <a:p>
            <a:pPr marL="0" marR="0" lvl="0" indent="0" algn="ctr" defTabSz="914400" rtl="0" eaLnBrk="1" fontAlgn="auto" latinLnBrk="0" hangingPunct="1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93B67B4D-D110-4A91-9FCB-8B8446193755}"/>
              </a:ext>
            </a:extLst>
          </p:cNvPr>
          <p:cNvSpPr>
            <a:spLocks noGrp="1" noChangeAspect="1"/>
          </p:cNvSpPr>
          <p:nvPr>
            <p:ph type="pic" sz="quarter" idx="85"/>
          </p:nvPr>
        </p:nvSpPr>
        <p:spPr>
          <a:xfrm>
            <a:off x="8871437" y="1844625"/>
            <a:ext cx="929788" cy="9297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CAD9E5F1-3BFA-4F42-BCAB-455223D4827A}"/>
              </a:ext>
            </a:extLst>
          </p:cNvPr>
          <p:cNvSpPr>
            <a:spLocks noGrp="1" noChangeAspect="1"/>
          </p:cNvSpPr>
          <p:nvPr>
            <p:ph type="pic" sz="quarter" idx="87"/>
          </p:nvPr>
        </p:nvSpPr>
        <p:spPr>
          <a:xfrm>
            <a:off x="10435620" y="1844625"/>
            <a:ext cx="929788" cy="9297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">
            <a:extLst>
              <a:ext uri="{FF2B5EF4-FFF2-40B4-BE49-F238E27FC236}">
                <a16:creationId xmlns:a16="http://schemas.microsoft.com/office/drawing/2014/main" id="{099D264E-1A2A-49D3-913C-AB554FC4E8C3}"/>
              </a:ext>
            </a:extLst>
          </p:cNvPr>
          <p:cNvSpPr>
            <a:spLocks noGrp="1"/>
          </p:cNvSpPr>
          <p:nvPr>
            <p:ph type="pic" sz="quarter" idx="88"/>
          </p:nvPr>
        </p:nvSpPr>
        <p:spPr>
          <a:xfrm>
            <a:off x="1050535" y="3476901"/>
            <a:ext cx="929789" cy="9297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3EF888FA-FA03-4D90-B67D-21FD33ED91F1}"/>
              </a:ext>
            </a:extLst>
          </p:cNvPr>
          <p:cNvSpPr>
            <a:spLocks noGrp="1" noChangeAspect="1"/>
          </p:cNvSpPr>
          <p:nvPr>
            <p:ph type="pic" sz="quarter" idx="89"/>
          </p:nvPr>
        </p:nvSpPr>
        <p:spPr>
          <a:xfrm>
            <a:off x="4178897" y="3476901"/>
            <a:ext cx="929788" cy="9297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8525D977-A5B5-4398-922E-D56F1A122A46}"/>
              </a:ext>
            </a:extLst>
          </p:cNvPr>
          <p:cNvSpPr>
            <a:spLocks noGrp="1" noChangeAspect="1"/>
          </p:cNvSpPr>
          <p:nvPr>
            <p:ph type="pic" sz="quarter" idx="90"/>
          </p:nvPr>
        </p:nvSpPr>
        <p:spPr>
          <a:xfrm>
            <a:off x="2614716" y="3476901"/>
            <a:ext cx="929789" cy="9297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Field 3">
            <a:extLst>
              <a:ext uri="{FF2B5EF4-FFF2-40B4-BE49-F238E27FC236}">
                <a16:creationId xmlns:a16="http://schemas.microsoft.com/office/drawing/2014/main" id="{FC68B6D6-4271-4638-8C48-627292A61FB0}"/>
              </a:ext>
            </a:extLst>
          </p:cNvPr>
          <p:cNvSpPr>
            <a:spLocks noGrp="1"/>
          </p:cNvSpPr>
          <p:nvPr>
            <p:ph type="body" sz="quarter" idx="91"/>
          </p:nvPr>
        </p:nvSpPr>
        <p:spPr>
          <a:xfrm>
            <a:off x="2329802" y="4429905"/>
            <a:ext cx="1499616" cy="166932"/>
          </a:xfrm>
          <a:prstGeom prst="rect">
            <a:avLst/>
          </a:prstGeom>
        </p:spPr>
        <p:txBody>
          <a:bodyPr lIns="0" anchor="ctr" anchorCtr="0"/>
          <a:lstStyle>
            <a:lvl1pPr marL="0" indent="0" algn="ctr">
              <a:spcBef>
                <a:spcPts val="300"/>
              </a:spcBef>
              <a:buNone/>
              <a:defRPr lang="en-US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100584" algn="l">
              <a:spcBef>
                <a:spcPts val="300"/>
              </a:spcBef>
              <a:defRPr sz="1000"/>
            </a:lvl2pPr>
          </a:lstStyle>
          <a:p>
            <a:pPr marL="171450" marR="0" lvl="0" indent="-171450" algn="ctr" defTabSz="914400" rtl="0" eaLnBrk="1" fontAlgn="auto" latinLnBrk="0" hangingPunct="1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9F204A49-805D-412C-9EDA-25760EA2B6FB}"/>
              </a:ext>
            </a:extLst>
          </p:cNvPr>
          <p:cNvSpPr>
            <a:spLocks noGrp="1" noChangeAspect="1"/>
          </p:cNvSpPr>
          <p:nvPr>
            <p:ph type="pic" sz="quarter" idx="92"/>
          </p:nvPr>
        </p:nvSpPr>
        <p:spPr>
          <a:xfrm>
            <a:off x="5743077" y="3476901"/>
            <a:ext cx="929788" cy="9297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4">
            <a:extLst>
              <a:ext uri="{FF2B5EF4-FFF2-40B4-BE49-F238E27FC236}">
                <a16:creationId xmlns:a16="http://schemas.microsoft.com/office/drawing/2014/main" id="{AE5E2BE9-BA0E-4626-BE92-4324E393B392}"/>
              </a:ext>
            </a:extLst>
          </p:cNvPr>
          <p:cNvSpPr>
            <a:spLocks noGrp="1" noChangeAspect="1"/>
          </p:cNvSpPr>
          <p:nvPr>
            <p:ph type="pic" sz="quarter" idx="93"/>
          </p:nvPr>
        </p:nvSpPr>
        <p:spPr>
          <a:xfrm>
            <a:off x="7307257" y="3476901"/>
            <a:ext cx="929788" cy="9297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Text Field 3">
            <a:extLst>
              <a:ext uri="{FF2B5EF4-FFF2-40B4-BE49-F238E27FC236}">
                <a16:creationId xmlns:a16="http://schemas.microsoft.com/office/drawing/2014/main" id="{23623211-130D-496D-BD63-D37F319F3E40}"/>
              </a:ext>
            </a:extLst>
          </p:cNvPr>
          <p:cNvSpPr>
            <a:spLocks noGrp="1"/>
          </p:cNvSpPr>
          <p:nvPr>
            <p:ph type="body" sz="quarter" idx="94"/>
          </p:nvPr>
        </p:nvSpPr>
        <p:spPr>
          <a:xfrm>
            <a:off x="765621" y="4429905"/>
            <a:ext cx="1499616" cy="166932"/>
          </a:xfrm>
          <a:prstGeom prst="rect">
            <a:avLst/>
          </a:prstGeom>
        </p:spPr>
        <p:txBody>
          <a:bodyPr lIns="0" anchor="ctr" anchorCtr="0"/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lang="en-US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100584" algn="l">
              <a:spcBef>
                <a:spcPts val="300"/>
              </a:spcBef>
              <a:tabLst/>
              <a:defRPr sz="1000"/>
            </a:lvl2pPr>
          </a:lstStyle>
          <a:p>
            <a:pPr marL="0" marR="0" lvl="0" indent="0" algn="ctr" defTabSz="914400" rtl="0" eaLnBrk="1" fontAlgn="auto" latinLnBrk="0" hangingPunct="1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7" name="Text Field 3">
            <a:extLst>
              <a:ext uri="{FF2B5EF4-FFF2-40B4-BE49-F238E27FC236}">
                <a16:creationId xmlns:a16="http://schemas.microsoft.com/office/drawing/2014/main" id="{9FDA7ACD-062A-4FC3-9EF9-5E293702093E}"/>
              </a:ext>
            </a:extLst>
          </p:cNvPr>
          <p:cNvSpPr>
            <a:spLocks noGrp="1"/>
          </p:cNvSpPr>
          <p:nvPr>
            <p:ph type="body" sz="quarter" idx="95"/>
          </p:nvPr>
        </p:nvSpPr>
        <p:spPr>
          <a:xfrm>
            <a:off x="3893983" y="4429905"/>
            <a:ext cx="1499616" cy="166932"/>
          </a:xfrm>
          <a:prstGeom prst="rect">
            <a:avLst/>
          </a:prstGeom>
        </p:spPr>
        <p:txBody>
          <a:bodyPr lIns="0" anchor="ctr" anchorCtr="0"/>
          <a:lstStyle>
            <a:lvl1pPr marL="0" indent="0" algn="ctr">
              <a:spcBef>
                <a:spcPts val="300"/>
              </a:spcBef>
              <a:buNone/>
              <a:defRPr lang="en-US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100584" algn="l">
              <a:spcBef>
                <a:spcPts val="300"/>
              </a:spcBef>
              <a:defRPr sz="1000"/>
            </a:lvl2pPr>
          </a:lstStyle>
          <a:p>
            <a:pPr marL="171450" marR="0" lvl="0" indent="-171450" algn="ctr" defTabSz="914400" rtl="0" eaLnBrk="1" fontAlgn="auto" latinLnBrk="0" hangingPunct="1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8" name="Text Field 3">
            <a:extLst>
              <a:ext uri="{FF2B5EF4-FFF2-40B4-BE49-F238E27FC236}">
                <a16:creationId xmlns:a16="http://schemas.microsoft.com/office/drawing/2014/main" id="{30B7A401-EB5F-481F-8952-3F73CF04F4C3}"/>
              </a:ext>
            </a:extLst>
          </p:cNvPr>
          <p:cNvSpPr>
            <a:spLocks noGrp="1"/>
          </p:cNvSpPr>
          <p:nvPr>
            <p:ph type="body" sz="quarter" idx="96"/>
          </p:nvPr>
        </p:nvSpPr>
        <p:spPr>
          <a:xfrm>
            <a:off x="5458164" y="4429905"/>
            <a:ext cx="1499616" cy="166932"/>
          </a:xfrm>
          <a:prstGeom prst="rect">
            <a:avLst/>
          </a:prstGeom>
        </p:spPr>
        <p:txBody>
          <a:bodyPr lIns="0" anchor="ctr" anchorCtr="0"/>
          <a:lstStyle>
            <a:lvl1pPr marL="0" indent="0" algn="ctr">
              <a:spcBef>
                <a:spcPts val="300"/>
              </a:spcBef>
              <a:buNone/>
              <a:defRPr lang="en-US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100584" algn="l">
              <a:spcBef>
                <a:spcPts val="300"/>
              </a:spcBef>
              <a:defRPr sz="1000"/>
            </a:lvl2pPr>
          </a:lstStyle>
          <a:p>
            <a:pPr marL="171450" marR="0" lvl="0" indent="-171450" algn="ctr" defTabSz="914400" rtl="0" eaLnBrk="1" fontAlgn="auto" latinLnBrk="0" hangingPunct="1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9" name="Text Field 3">
            <a:extLst>
              <a:ext uri="{FF2B5EF4-FFF2-40B4-BE49-F238E27FC236}">
                <a16:creationId xmlns:a16="http://schemas.microsoft.com/office/drawing/2014/main" id="{6CF7431B-CB6B-47B7-8530-BEAAD1CD9B89}"/>
              </a:ext>
            </a:extLst>
          </p:cNvPr>
          <p:cNvSpPr>
            <a:spLocks noGrp="1"/>
          </p:cNvSpPr>
          <p:nvPr>
            <p:ph type="body" sz="quarter" idx="97"/>
          </p:nvPr>
        </p:nvSpPr>
        <p:spPr>
          <a:xfrm>
            <a:off x="8586526" y="4429906"/>
            <a:ext cx="1499616" cy="166930"/>
          </a:xfrm>
          <a:prstGeom prst="rect">
            <a:avLst/>
          </a:prstGeom>
        </p:spPr>
        <p:txBody>
          <a:bodyPr lIns="0" anchor="ctr" anchorCtr="0"/>
          <a:lstStyle>
            <a:lvl1pPr marL="0" indent="0" algn="ctr">
              <a:spcBef>
                <a:spcPts val="300"/>
              </a:spcBef>
              <a:buFont typeface="Arial" panose="020B0604020202020204" pitchFamily="34" charset="0"/>
              <a:buNone/>
              <a:defRPr lang="en-US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100584" algn="l">
              <a:spcBef>
                <a:spcPts val="300"/>
              </a:spcBef>
              <a:defRPr sz="1000"/>
            </a:lvl2pPr>
          </a:lstStyle>
          <a:p>
            <a:pPr marL="0" marR="0" lvl="0" indent="0" algn="ctr" defTabSz="914400" rtl="0" eaLnBrk="1" fontAlgn="auto" latinLnBrk="0" hangingPunct="1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30" name="Text Field 3">
            <a:extLst>
              <a:ext uri="{FF2B5EF4-FFF2-40B4-BE49-F238E27FC236}">
                <a16:creationId xmlns:a16="http://schemas.microsoft.com/office/drawing/2014/main" id="{EB4B6A3A-676E-4AC0-918F-6AF9238CDA17}"/>
              </a:ext>
            </a:extLst>
          </p:cNvPr>
          <p:cNvSpPr>
            <a:spLocks noGrp="1"/>
          </p:cNvSpPr>
          <p:nvPr>
            <p:ph type="body" sz="quarter" idx="98"/>
          </p:nvPr>
        </p:nvSpPr>
        <p:spPr>
          <a:xfrm>
            <a:off x="7022345" y="4429906"/>
            <a:ext cx="1499616" cy="166930"/>
          </a:xfrm>
          <a:prstGeom prst="rect">
            <a:avLst/>
          </a:prstGeom>
        </p:spPr>
        <p:txBody>
          <a:bodyPr lIns="0" anchor="ctr" anchorCtr="0"/>
          <a:lstStyle>
            <a:lvl1pPr marL="0" indent="0" algn="ctr">
              <a:spcBef>
                <a:spcPts val="300"/>
              </a:spcBef>
              <a:buFont typeface="Arial" panose="020B0604020202020204" pitchFamily="34" charset="0"/>
              <a:buNone/>
              <a:defRPr lang="en-US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100584" algn="l">
              <a:spcBef>
                <a:spcPts val="300"/>
              </a:spcBef>
              <a:defRPr sz="1000"/>
            </a:lvl2pPr>
          </a:lstStyle>
          <a:p>
            <a:pPr marL="0" marR="0" lvl="0" indent="0" algn="ctr" defTabSz="914400" rtl="0" eaLnBrk="1" fontAlgn="auto" latinLnBrk="0" hangingPunct="1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31" name="Text Field 3">
            <a:extLst>
              <a:ext uri="{FF2B5EF4-FFF2-40B4-BE49-F238E27FC236}">
                <a16:creationId xmlns:a16="http://schemas.microsoft.com/office/drawing/2014/main" id="{88DF17E6-8BF6-4489-A838-EB82D2B0407E}"/>
              </a:ext>
            </a:extLst>
          </p:cNvPr>
          <p:cNvSpPr>
            <a:spLocks noGrp="1"/>
          </p:cNvSpPr>
          <p:nvPr>
            <p:ph type="body" sz="quarter" idx="99"/>
          </p:nvPr>
        </p:nvSpPr>
        <p:spPr>
          <a:xfrm>
            <a:off x="10150706" y="4429906"/>
            <a:ext cx="1499616" cy="166930"/>
          </a:xfrm>
          <a:prstGeom prst="rect">
            <a:avLst/>
          </a:prstGeom>
        </p:spPr>
        <p:txBody>
          <a:bodyPr lIns="0" anchor="ctr" anchorCtr="0"/>
          <a:lstStyle>
            <a:lvl1pPr marL="0" indent="0" algn="ctr">
              <a:spcBef>
                <a:spcPts val="300"/>
              </a:spcBef>
              <a:buFont typeface="Arial" panose="020B0604020202020204" pitchFamily="34" charset="0"/>
              <a:buNone/>
              <a:defRPr lang="en-US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100584" algn="l">
              <a:spcBef>
                <a:spcPts val="300"/>
              </a:spcBef>
              <a:defRPr sz="1000"/>
            </a:lvl2pPr>
          </a:lstStyle>
          <a:p>
            <a:pPr marL="0" marR="0" lvl="0" indent="0" algn="ctr" defTabSz="914400" rtl="0" eaLnBrk="1" fontAlgn="auto" latinLnBrk="0" hangingPunct="1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1D699F03-B1DA-4AE3-A081-0FADE23BAB48}"/>
              </a:ext>
            </a:extLst>
          </p:cNvPr>
          <p:cNvSpPr>
            <a:spLocks noGrp="1" noChangeAspect="1"/>
          </p:cNvSpPr>
          <p:nvPr>
            <p:ph type="pic" sz="quarter" idx="100"/>
          </p:nvPr>
        </p:nvSpPr>
        <p:spPr>
          <a:xfrm>
            <a:off x="8871437" y="3476901"/>
            <a:ext cx="929788" cy="9297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4">
            <a:extLst>
              <a:ext uri="{FF2B5EF4-FFF2-40B4-BE49-F238E27FC236}">
                <a16:creationId xmlns:a16="http://schemas.microsoft.com/office/drawing/2014/main" id="{7865EDDA-D773-4E4F-A4AE-3C4881C1E7F2}"/>
              </a:ext>
            </a:extLst>
          </p:cNvPr>
          <p:cNvSpPr>
            <a:spLocks noGrp="1" noChangeAspect="1"/>
          </p:cNvSpPr>
          <p:nvPr>
            <p:ph type="pic" sz="quarter" idx="101"/>
          </p:nvPr>
        </p:nvSpPr>
        <p:spPr>
          <a:xfrm>
            <a:off x="10435620" y="3476901"/>
            <a:ext cx="929788" cy="9297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1">
            <a:extLst>
              <a:ext uri="{FF2B5EF4-FFF2-40B4-BE49-F238E27FC236}">
                <a16:creationId xmlns:a16="http://schemas.microsoft.com/office/drawing/2014/main" id="{64EA4A58-CB42-4762-8287-8FBAD0F419C7}"/>
              </a:ext>
            </a:extLst>
          </p:cNvPr>
          <p:cNvSpPr>
            <a:spLocks noGrp="1"/>
          </p:cNvSpPr>
          <p:nvPr>
            <p:ph type="pic" sz="quarter" idx="102"/>
          </p:nvPr>
        </p:nvSpPr>
        <p:spPr>
          <a:xfrm>
            <a:off x="1050535" y="5001482"/>
            <a:ext cx="929789" cy="9297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2">
            <a:extLst>
              <a:ext uri="{FF2B5EF4-FFF2-40B4-BE49-F238E27FC236}">
                <a16:creationId xmlns:a16="http://schemas.microsoft.com/office/drawing/2014/main" id="{0B94108C-B523-4D81-8160-4EEDCA05D19F}"/>
              </a:ext>
            </a:extLst>
          </p:cNvPr>
          <p:cNvSpPr>
            <a:spLocks noGrp="1" noChangeAspect="1"/>
          </p:cNvSpPr>
          <p:nvPr>
            <p:ph type="pic" sz="quarter" idx="103"/>
          </p:nvPr>
        </p:nvSpPr>
        <p:spPr>
          <a:xfrm>
            <a:off x="4178897" y="5001482"/>
            <a:ext cx="929788" cy="9297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3">
            <a:extLst>
              <a:ext uri="{FF2B5EF4-FFF2-40B4-BE49-F238E27FC236}">
                <a16:creationId xmlns:a16="http://schemas.microsoft.com/office/drawing/2014/main" id="{8A0AA4CE-D667-4E22-8E4B-E33283199B8A}"/>
              </a:ext>
            </a:extLst>
          </p:cNvPr>
          <p:cNvSpPr>
            <a:spLocks noGrp="1" noChangeAspect="1"/>
          </p:cNvSpPr>
          <p:nvPr>
            <p:ph type="pic" sz="quarter" idx="104"/>
          </p:nvPr>
        </p:nvSpPr>
        <p:spPr>
          <a:xfrm>
            <a:off x="2614716" y="5001482"/>
            <a:ext cx="929789" cy="9297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Field 3">
            <a:extLst>
              <a:ext uri="{FF2B5EF4-FFF2-40B4-BE49-F238E27FC236}">
                <a16:creationId xmlns:a16="http://schemas.microsoft.com/office/drawing/2014/main" id="{9B73C80F-2017-42CE-B90A-527B3E74B68A}"/>
              </a:ext>
            </a:extLst>
          </p:cNvPr>
          <p:cNvSpPr>
            <a:spLocks noGrp="1"/>
          </p:cNvSpPr>
          <p:nvPr>
            <p:ph type="body" sz="quarter" idx="105"/>
          </p:nvPr>
        </p:nvSpPr>
        <p:spPr>
          <a:xfrm>
            <a:off x="2329802" y="5964646"/>
            <a:ext cx="1499616" cy="166932"/>
          </a:xfrm>
          <a:prstGeom prst="rect">
            <a:avLst/>
          </a:prstGeom>
        </p:spPr>
        <p:txBody>
          <a:bodyPr lIns="0" anchor="ctr" anchorCtr="0"/>
          <a:lstStyle>
            <a:lvl1pPr marL="0" indent="0" algn="ctr">
              <a:spcBef>
                <a:spcPts val="300"/>
              </a:spcBef>
              <a:buNone/>
              <a:defRPr lang="en-US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100584" algn="l">
              <a:spcBef>
                <a:spcPts val="300"/>
              </a:spcBef>
              <a:defRPr sz="1000"/>
            </a:lvl2pPr>
          </a:lstStyle>
          <a:p>
            <a:pPr marL="171450" marR="0" lvl="0" indent="-171450" algn="ctr" defTabSz="914400" rtl="0" eaLnBrk="1" fontAlgn="auto" latinLnBrk="0" hangingPunct="1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D92A14AF-09A2-4C25-8D64-64E762D8711E}"/>
              </a:ext>
            </a:extLst>
          </p:cNvPr>
          <p:cNvSpPr>
            <a:spLocks noGrp="1" noChangeAspect="1"/>
          </p:cNvSpPr>
          <p:nvPr>
            <p:ph type="pic" sz="quarter" idx="106"/>
          </p:nvPr>
        </p:nvSpPr>
        <p:spPr>
          <a:xfrm>
            <a:off x="5743077" y="5001482"/>
            <a:ext cx="929788" cy="9297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D8067B3C-C1D4-41DF-96DC-760411B6F75B}"/>
              </a:ext>
            </a:extLst>
          </p:cNvPr>
          <p:cNvSpPr>
            <a:spLocks noGrp="1" noChangeAspect="1"/>
          </p:cNvSpPr>
          <p:nvPr>
            <p:ph type="pic" sz="quarter" idx="107"/>
          </p:nvPr>
        </p:nvSpPr>
        <p:spPr>
          <a:xfrm>
            <a:off x="7307257" y="5001482"/>
            <a:ext cx="929788" cy="9297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Field 3">
            <a:extLst>
              <a:ext uri="{FF2B5EF4-FFF2-40B4-BE49-F238E27FC236}">
                <a16:creationId xmlns:a16="http://schemas.microsoft.com/office/drawing/2014/main" id="{8FEBDAF6-3565-4039-878D-72010E475DF8}"/>
              </a:ext>
            </a:extLst>
          </p:cNvPr>
          <p:cNvSpPr>
            <a:spLocks noGrp="1"/>
          </p:cNvSpPr>
          <p:nvPr>
            <p:ph type="body" sz="quarter" idx="108"/>
          </p:nvPr>
        </p:nvSpPr>
        <p:spPr>
          <a:xfrm>
            <a:off x="765621" y="5964646"/>
            <a:ext cx="1499616" cy="166932"/>
          </a:xfrm>
          <a:prstGeom prst="rect">
            <a:avLst/>
          </a:prstGeom>
        </p:spPr>
        <p:txBody>
          <a:bodyPr lIns="0" anchor="ctr" anchorCtr="0"/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lang="en-US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100584" algn="l">
              <a:spcBef>
                <a:spcPts val="300"/>
              </a:spcBef>
              <a:tabLst/>
              <a:defRPr sz="1000"/>
            </a:lvl2pPr>
          </a:lstStyle>
          <a:p>
            <a:pPr marL="0" marR="0" lvl="0" indent="0" algn="ctr" defTabSz="914400" rtl="0" eaLnBrk="1" fontAlgn="auto" latinLnBrk="0" hangingPunct="1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1" name="Text Field 3">
            <a:extLst>
              <a:ext uri="{FF2B5EF4-FFF2-40B4-BE49-F238E27FC236}">
                <a16:creationId xmlns:a16="http://schemas.microsoft.com/office/drawing/2014/main" id="{55BC8570-FC5A-4122-9E7C-8C0446AB21FB}"/>
              </a:ext>
            </a:extLst>
          </p:cNvPr>
          <p:cNvSpPr>
            <a:spLocks noGrp="1"/>
          </p:cNvSpPr>
          <p:nvPr>
            <p:ph type="body" sz="quarter" idx="109"/>
          </p:nvPr>
        </p:nvSpPr>
        <p:spPr>
          <a:xfrm>
            <a:off x="3893983" y="5964646"/>
            <a:ext cx="1499616" cy="166932"/>
          </a:xfrm>
          <a:prstGeom prst="rect">
            <a:avLst/>
          </a:prstGeom>
        </p:spPr>
        <p:txBody>
          <a:bodyPr lIns="0" anchor="ctr" anchorCtr="0"/>
          <a:lstStyle>
            <a:lvl1pPr marL="0" indent="0" algn="ctr">
              <a:spcBef>
                <a:spcPts val="300"/>
              </a:spcBef>
              <a:buFont typeface="Arial" panose="020B0604020202020204" pitchFamily="34" charset="0"/>
              <a:buNone/>
              <a:defRPr lang="en-US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100584" algn="l">
              <a:spcBef>
                <a:spcPts val="300"/>
              </a:spcBef>
              <a:defRPr sz="1000"/>
            </a:lvl2pPr>
          </a:lstStyle>
          <a:p>
            <a:pPr marL="171450" marR="0" lvl="0" indent="-171450" algn="ctr" defTabSz="914400" rtl="0" eaLnBrk="1" fontAlgn="auto" latinLnBrk="0" hangingPunct="1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2" name="Text Field 3">
            <a:extLst>
              <a:ext uri="{FF2B5EF4-FFF2-40B4-BE49-F238E27FC236}">
                <a16:creationId xmlns:a16="http://schemas.microsoft.com/office/drawing/2014/main" id="{716F4F36-6367-4F84-AEB5-408B6729FC60}"/>
              </a:ext>
            </a:extLst>
          </p:cNvPr>
          <p:cNvSpPr>
            <a:spLocks noGrp="1"/>
          </p:cNvSpPr>
          <p:nvPr>
            <p:ph type="body" sz="quarter" idx="110"/>
          </p:nvPr>
        </p:nvSpPr>
        <p:spPr>
          <a:xfrm>
            <a:off x="5458164" y="5964646"/>
            <a:ext cx="1499616" cy="166932"/>
          </a:xfrm>
          <a:prstGeom prst="rect">
            <a:avLst/>
          </a:prstGeom>
        </p:spPr>
        <p:txBody>
          <a:bodyPr lIns="0" anchor="ctr" anchorCtr="0"/>
          <a:lstStyle>
            <a:lvl1pPr marL="0" indent="0" algn="ctr">
              <a:spcBef>
                <a:spcPts val="300"/>
              </a:spcBef>
              <a:buNone/>
              <a:defRPr lang="en-US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100584" algn="l">
              <a:spcBef>
                <a:spcPts val="300"/>
              </a:spcBef>
              <a:defRPr sz="1000"/>
            </a:lvl2pPr>
          </a:lstStyle>
          <a:p>
            <a:pPr marL="171450" marR="0" lvl="0" indent="-171450" algn="ctr" defTabSz="914400" rtl="0" eaLnBrk="1" fontAlgn="auto" latinLnBrk="0" hangingPunct="1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3" name="Text Field 3">
            <a:extLst>
              <a:ext uri="{FF2B5EF4-FFF2-40B4-BE49-F238E27FC236}">
                <a16:creationId xmlns:a16="http://schemas.microsoft.com/office/drawing/2014/main" id="{0F2CF83A-0833-40D7-951D-827D217AC9EC}"/>
              </a:ext>
            </a:extLst>
          </p:cNvPr>
          <p:cNvSpPr>
            <a:spLocks noGrp="1"/>
          </p:cNvSpPr>
          <p:nvPr>
            <p:ph type="body" sz="quarter" idx="111"/>
          </p:nvPr>
        </p:nvSpPr>
        <p:spPr>
          <a:xfrm>
            <a:off x="8586526" y="5964647"/>
            <a:ext cx="1499616" cy="166930"/>
          </a:xfrm>
          <a:prstGeom prst="rect">
            <a:avLst/>
          </a:prstGeom>
        </p:spPr>
        <p:txBody>
          <a:bodyPr lIns="0" anchor="ctr" anchorCtr="0"/>
          <a:lstStyle>
            <a:lvl1pPr marL="0" indent="0" algn="ctr">
              <a:spcBef>
                <a:spcPts val="300"/>
              </a:spcBef>
              <a:buFont typeface="Arial" panose="020B0604020202020204" pitchFamily="34" charset="0"/>
              <a:buNone/>
              <a:defRPr lang="en-US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100584" algn="l">
              <a:spcBef>
                <a:spcPts val="300"/>
              </a:spcBef>
              <a:defRPr sz="1000"/>
            </a:lvl2pPr>
          </a:lstStyle>
          <a:p>
            <a:pPr marL="0" marR="0" lvl="0" indent="0" algn="ctr" defTabSz="914400" rtl="0" eaLnBrk="1" fontAlgn="auto" latinLnBrk="0" hangingPunct="1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4" name="Text Field 3">
            <a:extLst>
              <a:ext uri="{FF2B5EF4-FFF2-40B4-BE49-F238E27FC236}">
                <a16:creationId xmlns:a16="http://schemas.microsoft.com/office/drawing/2014/main" id="{4EB01A30-17E1-46B6-B392-93580EBF6C55}"/>
              </a:ext>
            </a:extLst>
          </p:cNvPr>
          <p:cNvSpPr>
            <a:spLocks noGrp="1"/>
          </p:cNvSpPr>
          <p:nvPr>
            <p:ph type="body" sz="quarter" idx="112"/>
          </p:nvPr>
        </p:nvSpPr>
        <p:spPr>
          <a:xfrm>
            <a:off x="7022345" y="5964647"/>
            <a:ext cx="1499616" cy="166930"/>
          </a:xfrm>
          <a:prstGeom prst="rect">
            <a:avLst/>
          </a:prstGeom>
        </p:spPr>
        <p:txBody>
          <a:bodyPr lIns="0" anchor="ctr" anchorCtr="0"/>
          <a:lstStyle>
            <a:lvl1pPr marL="0" indent="0" algn="ctr">
              <a:spcBef>
                <a:spcPts val="300"/>
              </a:spcBef>
              <a:buFont typeface="Arial" panose="020B0604020202020204" pitchFamily="34" charset="0"/>
              <a:buNone/>
              <a:defRPr lang="en-US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100584" algn="l">
              <a:spcBef>
                <a:spcPts val="300"/>
              </a:spcBef>
              <a:defRPr sz="1000"/>
            </a:lvl2pPr>
          </a:lstStyle>
          <a:p>
            <a:pPr marL="0" marR="0" lvl="0" indent="0" algn="ctr" defTabSz="914400" rtl="0" eaLnBrk="1" fontAlgn="auto" latinLnBrk="0" hangingPunct="1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5" name="Text Field 3">
            <a:extLst>
              <a:ext uri="{FF2B5EF4-FFF2-40B4-BE49-F238E27FC236}">
                <a16:creationId xmlns:a16="http://schemas.microsoft.com/office/drawing/2014/main" id="{8A09EF4B-E42D-446A-90B7-21593764FD79}"/>
              </a:ext>
            </a:extLst>
          </p:cNvPr>
          <p:cNvSpPr>
            <a:spLocks noGrp="1"/>
          </p:cNvSpPr>
          <p:nvPr>
            <p:ph type="body" sz="quarter" idx="113"/>
          </p:nvPr>
        </p:nvSpPr>
        <p:spPr>
          <a:xfrm>
            <a:off x="10150706" y="5964647"/>
            <a:ext cx="1499616" cy="166930"/>
          </a:xfrm>
          <a:prstGeom prst="rect">
            <a:avLst/>
          </a:prstGeom>
        </p:spPr>
        <p:txBody>
          <a:bodyPr lIns="0" anchor="ctr" anchorCtr="0"/>
          <a:lstStyle>
            <a:lvl1pPr marL="0" indent="0" algn="ctr">
              <a:spcBef>
                <a:spcPts val="300"/>
              </a:spcBef>
              <a:buFont typeface="Arial" panose="020B0604020202020204" pitchFamily="34" charset="0"/>
              <a:buNone/>
              <a:defRPr lang="en-US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100584" algn="l">
              <a:spcBef>
                <a:spcPts val="300"/>
              </a:spcBef>
              <a:defRPr sz="1000"/>
            </a:lvl2pPr>
          </a:lstStyle>
          <a:p>
            <a:pPr marL="0" marR="0" lvl="0" indent="0" algn="ctr" defTabSz="914400" rtl="0" eaLnBrk="1" fontAlgn="auto" latinLnBrk="0" hangingPunct="1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6" name="Picture Placeholder 4">
            <a:extLst>
              <a:ext uri="{FF2B5EF4-FFF2-40B4-BE49-F238E27FC236}">
                <a16:creationId xmlns:a16="http://schemas.microsoft.com/office/drawing/2014/main" id="{CBD10CE1-0EF2-4420-9087-1B4AEE942F5A}"/>
              </a:ext>
            </a:extLst>
          </p:cNvPr>
          <p:cNvSpPr>
            <a:spLocks noGrp="1" noChangeAspect="1"/>
          </p:cNvSpPr>
          <p:nvPr>
            <p:ph type="pic" sz="quarter" idx="114"/>
          </p:nvPr>
        </p:nvSpPr>
        <p:spPr>
          <a:xfrm>
            <a:off x="8871437" y="5001482"/>
            <a:ext cx="929788" cy="9297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4">
            <a:extLst>
              <a:ext uri="{FF2B5EF4-FFF2-40B4-BE49-F238E27FC236}">
                <a16:creationId xmlns:a16="http://schemas.microsoft.com/office/drawing/2014/main" id="{1CA95A8D-CF98-42F6-97C8-D24C98946A22}"/>
              </a:ext>
            </a:extLst>
          </p:cNvPr>
          <p:cNvSpPr>
            <a:spLocks noGrp="1" noChangeAspect="1"/>
          </p:cNvSpPr>
          <p:nvPr>
            <p:ph type="pic" sz="quarter" idx="115"/>
          </p:nvPr>
        </p:nvSpPr>
        <p:spPr>
          <a:xfrm>
            <a:off x="10435620" y="5001482"/>
            <a:ext cx="929788" cy="9297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42402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raphic 47">
            <a:extLst>
              <a:ext uri="{FF2B5EF4-FFF2-40B4-BE49-F238E27FC236}">
                <a16:creationId xmlns:a16="http://schemas.microsoft.com/office/drawing/2014/main" id="{8ACB55F7-41B0-4B89-9A1B-E68607B8A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530016"/>
            <a:ext cx="12192000" cy="1283368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A60EB2-529A-455E-BB84-8D2BBC0987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D26E73-DB8C-4CA4-A1AE-6A0221173C11}" type="datetimeFigureOut">
              <a:rPr lang="en-US" smtClean="0"/>
              <a:t>6/26/24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9169ED-CF1C-40EB-B02B-4C674A06D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C0F7A4-0D3D-46A2-A2D1-192351879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BE56C2-DEC3-475D-8616-6D320830214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2103F64-37F9-43D5-9C5A-B29439CB0D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875" y="182403"/>
            <a:ext cx="10671048" cy="822960"/>
          </a:xfrm>
        </p:spPr>
        <p:txBody>
          <a:bodyPr/>
          <a:lstStyle/>
          <a:p>
            <a:r>
              <a:rPr lang="en-US" dirty="0"/>
              <a:t>Title (icons with text)</a:t>
            </a:r>
          </a:p>
        </p:txBody>
      </p:sp>
      <p:sp>
        <p:nvSpPr>
          <p:cNvPr id="17" name="Text Field 3">
            <a:extLst>
              <a:ext uri="{FF2B5EF4-FFF2-40B4-BE49-F238E27FC236}">
                <a16:creationId xmlns:a16="http://schemas.microsoft.com/office/drawing/2014/main" id="{42E2FB9C-E286-4FD1-AC57-71201F9F69E5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1041010" y="2398500"/>
            <a:ext cx="685800" cy="166930"/>
          </a:xfrm>
          <a:prstGeom prst="rect">
            <a:avLst/>
          </a:prstGeom>
        </p:spPr>
        <p:txBody>
          <a:bodyPr lIns="0" anchor="ctr" anchorCtr="0"/>
          <a:lstStyle>
            <a:lvl1pPr marL="0" indent="0" algn="ctr">
              <a:spcBef>
                <a:spcPts val="300"/>
              </a:spcBef>
              <a:buFont typeface="Arial" panose="020B0604020202020204" pitchFamily="34" charset="0"/>
              <a:buNone/>
              <a:defRPr lang="en-US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100584" algn="l">
              <a:spcBef>
                <a:spcPts val="300"/>
              </a:spcBef>
              <a:defRPr sz="1000"/>
            </a:lvl2pPr>
          </a:lstStyle>
          <a:p>
            <a:pPr marL="0" marR="0" lvl="0" indent="0" algn="ctr" defTabSz="914400" rtl="0" eaLnBrk="1" fontAlgn="auto" latinLnBrk="0" hangingPunct="1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 dirty="0"/>
              <a:t>Label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CAD9E5F1-3BFA-4F42-BCAB-455223D4827A}"/>
              </a:ext>
            </a:extLst>
          </p:cNvPr>
          <p:cNvSpPr>
            <a:spLocks noGrp="1" noChangeAspect="1"/>
          </p:cNvSpPr>
          <p:nvPr>
            <p:ph type="pic" sz="quarter" idx="87" hasCustomPrompt="1"/>
          </p:nvPr>
        </p:nvSpPr>
        <p:spPr>
          <a:xfrm>
            <a:off x="1127878" y="1853060"/>
            <a:ext cx="512064" cy="5120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icon</a:t>
            </a:r>
          </a:p>
        </p:txBody>
      </p:sp>
      <p:sp>
        <p:nvSpPr>
          <p:cNvPr id="20" name="Picture Placeholder 1">
            <a:extLst>
              <a:ext uri="{FF2B5EF4-FFF2-40B4-BE49-F238E27FC236}">
                <a16:creationId xmlns:a16="http://schemas.microsoft.com/office/drawing/2014/main" id="{099D264E-1A2A-49D3-913C-AB554FC4E8C3}"/>
              </a:ext>
            </a:extLst>
          </p:cNvPr>
          <p:cNvSpPr>
            <a:spLocks noGrp="1"/>
          </p:cNvSpPr>
          <p:nvPr>
            <p:ph type="pic" sz="quarter" idx="88"/>
          </p:nvPr>
        </p:nvSpPr>
        <p:spPr>
          <a:xfrm>
            <a:off x="1050535" y="3476901"/>
            <a:ext cx="929789" cy="9297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3EF888FA-FA03-4D90-B67D-21FD33ED91F1}"/>
              </a:ext>
            </a:extLst>
          </p:cNvPr>
          <p:cNvSpPr>
            <a:spLocks noGrp="1" noChangeAspect="1"/>
          </p:cNvSpPr>
          <p:nvPr>
            <p:ph type="pic" sz="quarter" idx="89"/>
          </p:nvPr>
        </p:nvSpPr>
        <p:spPr>
          <a:xfrm>
            <a:off x="4178897" y="3476901"/>
            <a:ext cx="929788" cy="9297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8525D977-A5B5-4398-922E-D56F1A122A46}"/>
              </a:ext>
            </a:extLst>
          </p:cNvPr>
          <p:cNvSpPr>
            <a:spLocks noGrp="1" noChangeAspect="1"/>
          </p:cNvSpPr>
          <p:nvPr>
            <p:ph type="pic" sz="quarter" idx="90"/>
          </p:nvPr>
        </p:nvSpPr>
        <p:spPr>
          <a:xfrm>
            <a:off x="2614716" y="3476901"/>
            <a:ext cx="929789" cy="9297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Field 3">
            <a:extLst>
              <a:ext uri="{FF2B5EF4-FFF2-40B4-BE49-F238E27FC236}">
                <a16:creationId xmlns:a16="http://schemas.microsoft.com/office/drawing/2014/main" id="{FC68B6D6-4271-4638-8C48-627292A61FB0}"/>
              </a:ext>
            </a:extLst>
          </p:cNvPr>
          <p:cNvSpPr>
            <a:spLocks noGrp="1"/>
          </p:cNvSpPr>
          <p:nvPr>
            <p:ph type="body" sz="quarter" idx="91"/>
          </p:nvPr>
        </p:nvSpPr>
        <p:spPr>
          <a:xfrm>
            <a:off x="2329802" y="4429905"/>
            <a:ext cx="1499616" cy="166932"/>
          </a:xfrm>
          <a:prstGeom prst="rect">
            <a:avLst/>
          </a:prstGeom>
        </p:spPr>
        <p:txBody>
          <a:bodyPr lIns="0" anchor="ctr" anchorCtr="0"/>
          <a:lstStyle>
            <a:lvl1pPr marL="0" indent="0" algn="ctr">
              <a:spcBef>
                <a:spcPts val="300"/>
              </a:spcBef>
              <a:buNone/>
              <a:defRPr lang="en-US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100584" algn="l">
              <a:spcBef>
                <a:spcPts val="300"/>
              </a:spcBef>
              <a:defRPr sz="1000"/>
            </a:lvl2pPr>
          </a:lstStyle>
          <a:p>
            <a:pPr marL="171450" marR="0" lvl="0" indent="-171450" algn="ctr" defTabSz="914400" rtl="0" eaLnBrk="1" fontAlgn="auto" latinLnBrk="0" hangingPunct="1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9F204A49-805D-412C-9EDA-25760EA2B6FB}"/>
              </a:ext>
            </a:extLst>
          </p:cNvPr>
          <p:cNvSpPr>
            <a:spLocks noGrp="1" noChangeAspect="1"/>
          </p:cNvSpPr>
          <p:nvPr>
            <p:ph type="pic" sz="quarter" idx="92"/>
          </p:nvPr>
        </p:nvSpPr>
        <p:spPr>
          <a:xfrm>
            <a:off x="5743077" y="3476901"/>
            <a:ext cx="929788" cy="9297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4">
            <a:extLst>
              <a:ext uri="{FF2B5EF4-FFF2-40B4-BE49-F238E27FC236}">
                <a16:creationId xmlns:a16="http://schemas.microsoft.com/office/drawing/2014/main" id="{AE5E2BE9-BA0E-4626-BE92-4324E393B392}"/>
              </a:ext>
            </a:extLst>
          </p:cNvPr>
          <p:cNvSpPr>
            <a:spLocks noGrp="1" noChangeAspect="1"/>
          </p:cNvSpPr>
          <p:nvPr>
            <p:ph type="pic" sz="quarter" idx="93"/>
          </p:nvPr>
        </p:nvSpPr>
        <p:spPr>
          <a:xfrm>
            <a:off x="7307257" y="3476901"/>
            <a:ext cx="929788" cy="9297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Text Field 3">
            <a:extLst>
              <a:ext uri="{FF2B5EF4-FFF2-40B4-BE49-F238E27FC236}">
                <a16:creationId xmlns:a16="http://schemas.microsoft.com/office/drawing/2014/main" id="{23623211-130D-496D-BD63-D37F319F3E40}"/>
              </a:ext>
            </a:extLst>
          </p:cNvPr>
          <p:cNvSpPr>
            <a:spLocks noGrp="1"/>
          </p:cNvSpPr>
          <p:nvPr>
            <p:ph type="body" sz="quarter" idx="94"/>
          </p:nvPr>
        </p:nvSpPr>
        <p:spPr>
          <a:xfrm>
            <a:off x="765621" y="4429905"/>
            <a:ext cx="1499616" cy="166932"/>
          </a:xfrm>
          <a:prstGeom prst="rect">
            <a:avLst/>
          </a:prstGeom>
        </p:spPr>
        <p:txBody>
          <a:bodyPr lIns="0" anchor="ctr" anchorCtr="0"/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lang="en-US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100584" algn="l">
              <a:spcBef>
                <a:spcPts val="300"/>
              </a:spcBef>
              <a:tabLst/>
              <a:defRPr sz="1000"/>
            </a:lvl2pPr>
          </a:lstStyle>
          <a:p>
            <a:pPr marL="0" marR="0" lvl="0" indent="0" algn="ctr" defTabSz="914400" rtl="0" eaLnBrk="1" fontAlgn="auto" latinLnBrk="0" hangingPunct="1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7" name="Text Field 3">
            <a:extLst>
              <a:ext uri="{FF2B5EF4-FFF2-40B4-BE49-F238E27FC236}">
                <a16:creationId xmlns:a16="http://schemas.microsoft.com/office/drawing/2014/main" id="{9FDA7ACD-062A-4FC3-9EF9-5E293702093E}"/>
              </a:ext>
            </a:extLst>
          </p:cNvPr>
          <p:cNvSpPr>
            <a:spLocks noGrp="1"/>
          </p:cNvSpPr>
          <p:nvPr>
            <p:ph type="body" sz="quarter" idx="95"/>
          </p:nvPr>
        </p:nvSpPr>
        <p:spPr>
          <a:xfrm>
            <a:off x="3893983" y="4429905"/>
            <a:ext cx="1499616" cy="166932"/>
          </a:xfrm>
          <a:prstGeom prst="rect">
            <a:avLst/>
          </a:prstGeom>
        </p:spPr>
        <p:txBody>
          <a:bodyPr lIns="0" anchor="ctr" anchorCtr="0"/>
          <a:lstStyle>
            <a:lvl1pPr marL="0" indent="0" algn="ctr">
              <a:spcBef>
                <a:spcPts val="300"/>
              </a:spcBef>
              <a:buNone/>
              <a:defRPr lang="en-US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100584" algn="l">
              <a:spcBef>
                <a:spcPts val="300"/>
              </a:spcBef>
              <a:defRPr sz="1000"/>
            </a:lvl2pPr>
          </a:lstStyle>
          <a:p>
            <a:pPr marL="171450" marR="0" lvl="0" indent="-171450" algn="ctr" defTabSz="914400" rtl="0" eaLnBrk="1" fontAlgn="auto" latinLnBrk="0" hangingPunct="1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8" name="Text Field 3">
            <a:extLst>
              <a:ext uri="{FF2B5EF4-FFF2-40B4-BE49-F238E27FC236}">
                <a16:creationId xmlns:a16="http://schemas.microsoft.com/office/drawing/2014/main" id="{30B7A401-EB5F-481F-8952-3F73CF04F4C3}"/>
              </a:ext>
            </a:extLst>
          </p:cNvPr>
          <p:cNvSpPr>
            <a:spLocks noGrp="1"/>
          </p:cNvSpPr>
          <p:nvPr>
            <p:ph type="body" sz="quarter" idx="96"/>
          </p:nvPr>
        </p:nvSpPr>
        <p:spPr>
          <a:xfrm>
            <a:off x="5458164" y="4429905"/>
            <a:ext cx="1499616" cy="166932"/>
          </a:xfrm>
          <a:prstGeom prst="rect">
            <a:avLst/>
          </a:prstGeom>
        </p:spPr>
        <p:txBody>
          <a:bodyPr lIns="0" anchor="ctr" anchorCtr="0"/>
          <a:lstStyle>
            <a:lvl1pPr marL="0" indent="0" algn="ctr">
              <a:spcBef>
                <a:spcPts val="300"/>
              </a:spcBef>
              <a:buNone/>
              <a:defRPr lang="en-US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100584" algn="l">
              <a:spcBef>
                <a:spcPts val="300"/>
              </a:spcBef>
              <a:defRPr sz="1000"/>
            </a:lvl2pPr>
          </a:lstStyle>
          <a:p>
            <a:pPr marL="171450" marR="0" lvl="0" indent="-171450" algn="ctr" defTabSz="914400" rtl="0" eaLnBrk="1" fontAlgn="auto" latinLnBrk="0" hangingPunct="1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9" name="Text Field 3">
            <a:extLst>
              <a:ext uri="{FF2B5EF4-FFF2-40B4-BE49-F238E27FC236}">
                <a16:creationId xmlns:a16="http://schemas.microsoft.com/office/drawing/2014/main" id="{6CF7431B-CB6B-47B7-8530-BEAAD1CD9B89}"/>
              </a:ext>
            </a:extLst>
          </p:cNvPr>
          <p:cNvSpPr>
            <a:spLocks noGrp="1"/>
          </p:cNvSpPr>
          <p:nvPr>
            <p:ph type="body" sz="quarter" idx="97"/>
          </p:nvPr>
        </p:nvSpPr>
        <p:spPr>
          <a:xfrm>
            <a:off x="8586526" y="4429906"/>
            <a:ext cx="1499616" cy="166930"/>
          </a:xfrm>
          <a:prstGeom prst="rect">
            <a:avLst/>
          </a:prstGeom>
        </p:spPr>
        <p:txBody>
          <a:bodyPr lIns="0" anchor="ctr" anchorCtr="0"/>
          <a:lstStyle>
            <a:lvl1pPr marL="0" indent="0" algn="ctr">
              <a:spcBef>
                <a:spcPts val="300"/>
              </a:spcBef>
              <a:buFont typeface="Arial" panose="020B0604020202020204" pitchFamily="34" charset="0"/>
              <a:buNone/>
              <a:defRPr lang="en-US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100584" algn="l">
              <a:spcBef>
                <a:spcPts val="300"/>
              </a:spcBef>
              <a:defRPr sz="1000"/>
            </a:lvl2pPr>
          </a:lstStyle>
          <a:p>
            <a:pPr marL="0" marR="0" lvl="0" indent="0" algn="ctr" defTabSz="914400" rtl="0" eaLnBrk="1" fontAlgn="auto" latinLnBrk="0" hangingPunct="1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30" name="Text Field 3">
            <a:extLst>
              <a:ext uri="{FF2B5EF4-FFF2-40B4-BE49-F238E27FC236}">
                <a16:creationId xmlns:a16="http://schemas.microsoft.com/office/drawing/2014/main" id="{EB4B6A3A-676E-4AC0-918F-6AF9238CDA17}"/>
              </a:ext>
            </a:extLst>
          </p:cNvPr>
          <p:cNvSpPr>
            <a:spLocks noGrp="1"/>
          </p:cNvSpPr>
          <p:nvPr>
            <p:ph type="body" sz="quarter" idx="98"/>
          </p:nvPr>
        </p:nvSpPr>
        <p:spPr>
          <a:xfrm>
            <a:off x="7022345" y="4429906"/>
            <a:ext cx="1499616" cy="166930"/>
          </a:xfrm>
          <a:prstGeom prst="rect">
            <a:avLst/>
          </a:prstGeom>
        </p:spPr>
        <p:txBody>
          <a:bodyPr lIns="0" anchor="ctr" anchorCtr="0"/>
          <a:lstStyle>
            <a:lvl1pPr marL="0" indent="0" algn="ctr">
              <a:spcBef>
                <a:spcPts val="300"/>
              </a:spcBef>
              <a:buFont typeface="Arial" panose="020B0604020202020204" pitchFamily="34" charset="0"/>
              <a:buNone/>
              <a:defRPr lang="en-US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100584" algn="l">
              <a:spcBef>
                <a:spcPts val="300"/>
              </a:spcBef>
              <a:defRPr sz="1000"/>
            </a:lvl2pPr>
          </a:lstStyle>
          <a:p>
            <a:pPr marL="0" marR="0" lvl="0" indent="0" algn="ctr" defTabSz="914400" rtl="0" eaLnBrk="1" fontAlgn="auto" latinLnBrk="0" hangingPunct="1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31" name="Text Field 3">
            <a:extLst>
              <a:ext uri="{FF2B5EF4-FFF2-40B4-BE49-F238E27FC236}">
                <a16:creationId xmlns:a16="http://schemas.microsoft.com/office/drawing/2014/main" id="{88DF17E6-8BF6-4489-A838-EB82D2B0407E}"/>
              </a:ext>
            </a:extLst>
          </p:cNvPr>
          <p:cNvSpPr>
            <a:spLocks noGrp="1"/>
          </p:cNvSpPr>
          <p:nvPr>
            <p:ph type="body" sz="quarter" idx="99"/>
          </p:nvPr>
        </p:nvSpPr>
        <p:spPr>
          <a:xfrm>
            <a:off x="10150706" y="4429906"/>
            <a:ext cx="1499616" cy="166930"/>
          </a:xfrm>
          <a:prstGeom prst="rect">
            <a:avLst/>
          </a:prstGeom>
        </p:spPr>
        <p:txBody>
          <a:bodyPr lIns="0" anchor="ctr" anchorCtr="0"/>
          <a:lstStyle>
            <a:lvl1pPr marL="0" indent="0" algn="ctr">
              <a:spcBef>
                <a:spcPts val="300"/>
              </a:spcBef>
              <a:buFont typeface="Arial" panose="020B0604020202020204" pitchFamily="34" charset="0"/>
              <a:buNone/>
              <a:defRPr lang="en-US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100584" algn="l">
              <a:spcBef>
                <a:spcPts val="300"/>
              </a:spcBef>
              <a:defRPr sz="1000"/>
            </a:lvl2pPr>
          </a:lstStyle>
          <a:p>
            <a:pPr marL="0" marR="0" lvl="0" indent="0" algn="ctr" defTabSz="914400" rtl="0" eaLnBrk="1" fontAlgn="auto" latinLnBrk="0" hangingPunct="1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1D699F03-B1DA-4AE3-A081-0FADE23BAB48}"/>
              </a:ext>
            </a:extLst>
          </p:cNvPr>
          <p:cNvSpPr>
            <a:spLocks noGrp="1" noChangeAspect="1"/>
          </p:cNvSpPr>
          <p:nvPr>
            <p:ph type="pic" sz="quarter" idx="100"/>
          </p:nvPr>
        </p:nvSpPr>
        <p:spPr>
          <a:xfrm>
            <a:off x="8871437" y="3476901"/>
            <a:ext cx="929788" cy="9297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4">
            <a:extLst>
              <a:ext uri="{FF2B5EF4-FFF2-40B4-BE49-F238E27FC236}">
                <a16:creationId xmlns:a16="http://schemas.microsoft.com/office/drawing/2014/main" id="{7865EDDA-D773-4E4F-A4AE-3C4881C1E7F2}"/>
              </a:ext>
            </a:extLst>
          </p:cNvPr>
          <p:cNvSpPr>
            <a:spLocks noGrp="1" noChangeAspect="1"/>
          </p:cNvSpPr>
          <p:nvPr>
            <p:ph type="pic" sz="quarter" idx="101"/>
          </p:nvPr>
        </p:nvSpPr>
        <p:spPr>
          <a:xfrm>
            <a:off x="10435620" y="3476901"/>
            <a:ext cx="929788" cy="9297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1">
            <a:extLst>
              <a:ext uri="{FF2B5EF4-FFF2-40B4-BE49-F238E27FC236}">
                <a16:creationId xmlns:a16="http://schemas.microsoft.com/office/drawing/2014/main" id="{64EA4A58-CB42-4762-8287-8FBAD0F419C7}"/>
              </a:ext>
            </a:extLst>
          </p:cNvPr>
          <p:cNvSpPr>
            <a:spLocks noGrp="1"/>
          </p:cNvSpPr>
          <p:nvPr>
            <p:ph type="pic" sz="quarter" idx="102"/>
          </p:nvPr>
        </p:nvSpPr>
        <p:spPr>
          <a:xfrm>
            <a:off x="1050535" y="5001482"/>
            <a:ext cx="929789" cy="9297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2">
            <a:extLst>
              <a:ext uri="{FF2B5EF4-FFF2-40B4-BE49-F238E27FC236}">
                <a16:creationId xmlns:a16="http://schemas.microsoft.com/office/drawing/2014/main" id="{0B94108C-B523-4D81-8160-4EEDCA05D19F}"/>
              </a:ext>
            </a:extLst>
          </p:cNvPr>
          <p:cNvSpPr>
            <a:spLocks noGrp="1" noChangeAspect="1"/>
          </p:cNvSpPr>
          <p:nvPr>
            <p:ph type="pic" sz="quarter" idx="103"/>
          </p:nvPr>
        </p:nvSpPr>
        <p:spPr>
          <a:xfrm>
            <a:off x="4178897" y="5001482"/>
            <a:ext cx="929788" cy="9297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3">
            <a:extLst>
              <a:ext uri="{FF2B5EF4-FFF2-40B4-BE49-F238E27FC236}">
                <a16:creationId xmlns:a16="http://schemas.microsoft.com/office/drawing/2014/main" id="{8A0AA4CE-D667-4E22-8E4B-E33283199B8A}"/>
              </a:ext>
            </a:extLst>
          </p:cNvPr>
          <p:cNvSpPr>
            <a:spLocks noGrp="1" noChangeAspect="1"/>
          </p:cNvSpPr>
          <p:nvPr>
            <p:ph type="pic" sz="quarter" idx="104"/>
          </p:nvPr>
        </p:nvSpPr>
        <p:spPr>
          <a:xfrm>
            <a:off x="2614716" y="5001482"/>
            <a:ext cx="929789" cy="9297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Field 3">
            <a:extLst>
              <a:ext uri="{FF2B5EF4-FFF2-40B4-BE49-F238E27FC236}">
                <a16:creationId xmlns:a16="http://schemas.microsoft.com/office/drawing/2014/main" id="{9B73C80F-2017-42CE-B90A-527B3E74B68A}"/>
              </a:ext>
            </a:extLst>
          </p:cNvPr>
          <p:cNvSpPr>
            <a:spLocks noGrp="1"/>
          </p:cNvSpPr>
          <p:nvPr>
            <p:ph type="body" sz="quarter" idx="105"/>
          </p:nvPr>
        </p:nvSpPr>
        <p:spPr>
          <a:xfrm>
            <a:off x="2329802" y="5964646"/>
            <a:ext cx="1499616" cy="166932"/>
          </a:xfrm>
          <a:prstGeom prst="rect">
            <a:avLst/>
          </a:prstGeom>
        </p:spPr>
        <p:txBody>
          <a:bodyPr lIns="0" anchor="ctr" anchorCtr="0"/>
          <a:lstStyle>
            <a:lvl1pPr marL="0" indent="0" algn="ctr">
              <a:spcBef>
                <a:spcPts val="300"/>
              </a:spcBef>
              <a:buNone/>
              <a:defRPr lang="en-US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100584" algn="l">
              <a:spcBef>
                <a:spcPts val="300"/>
              </a:spcBef>
              <a:defRPr sz="1000"/>
            </a:lvl2pPr>
          </a:lstStyle>
          <a:p>
            <a:pPr marL="171450" marR="0" lvl="0" indent="-171450" algn="ctr" defTabSz="914400" rtl="0" eaLnBrk="1" fontAlgn="auto" latinLnBrk="0" hangingPunct="1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D92A14AF-09A2-4C25-8D64-64E762D8711E}"/>
              </a:ext>
            </a:extLst>
          </p:cNvPr>
          <p:cNvSpPr>
            <a:spLocks noGrp="1" noChangeAspect="1"/>
          </p:cNvSpPr>
          <p:nvPr>
            <p:ph type="pic" sz="quarter" idx="106"/>
          </p:nvPr>
        </p:nvSpPr>
        <p:spPr>
          <a:xfrm>
            <a:off x="5743077" y="5001482"/>
            <a:ext cx="929788" cy="9297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D8067B3C-C1D4-41DF-96DC-760411B6F75B}"/>
              </a:ext>
            </a:extLst>
          </p:cNvPr>
          <p:cNvSpPr>
            <a:spLocks noGrp="1" noChangeAspect="1"/>
          </p:cNvSpPr>
          <p:nvPr>
            <p:ph type="pic" sz="quarter" idx="107"/>
          </p:nvPr>
        </p:nvSpPr>
        <p:spPr>
          <a:xfrm>
            <a:off x="7307257" y="5001482"/>
            <a:ext cx="929788" cy="9297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Field 3">
            <a:extLst>
              <a:ext uri="{FF2B5EF4-FFF2-40B4-BE49-F238E27FC236}">
                <a16:creationId xmlns:a16="http://schemas.microsoft.com/office/drawing/2014/main" id="{8FEBDAF6-3565-4039-878D-72010E475DF8}"/>
              </a:ext>
            </a:extLst>
          </p:cNvPr>
          <p:cNvSpPr>
            <a:spLocks noGrp="1"/>
          </p:cNvSpPr>
          <p:nvPr>
            <p:ph type="body" sz="quarter" idx="108"/>
          </p:nvPr>
        </p:nvSpPr>
        <p:spPr>
          <a:xfrm>
            <a:off x="765621" y="5964646"/>
            <a:ext cx="1499616" cy="166932"/>
          </a:xfrm>
          <a:prstGeom prst="rect">
            <a:avLst/>
          </a:prstGeom>
        </p:spPr>
        <p:txBody>
          <a:bodyPr lIns="0" anchor="ctr" anchorCtr="0"/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lang="en-US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100584" algn="l">
              <a:spcBef>
                <a:spcPts val="300"/>
              </a:spcBef>
              <a:tabLst/>
              <a:defRPr sz="1000"/>
            </a:lvl2pPr>
          </a:lstStyle>
          <a:p>
            <a:pPr marL="0" marR="0" lvl="0" indent="0" algn="ctr" defTabSz="914400" rtl="0" eaLnBrk="1" fontAlgn="auto" latinLnBrk="0" hangingPunct="1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1" name="Text Field 3">
            <a:extLst>
              <a:ext uri="{FF2B5EF4-FFF2-40B4-BE49-F238E27FC236}">
                <a16:creationId xmlns:a16="http://schemas.microsoft.com/office/drawing/2014/main" id="{55BC8570-FC5A-4122-9E7C-8C0446AB21FB}"/>
              </a:ext>
            </a:extLst>
          </p:cNvPr>
          <p:cNvSpPr>
            <a:spLocks noGrp="1"/>
          </p:cNvSpPr>
          <p:nvPr>
            <p:ph type="body" sz="quarter" idx="109"/>
          </p:nvPr>
        </p:nvSpPr>
        <p:spPr>
          <a:xfrm>
            <a:off x="3893983" y="5964646"/>
            <a:ext cx="1499616" cy="166932"/>
          </a:xfrm>
          <a:prstGeom prst="rect">
            <a:avLst/>
          </a:prstGeom>
        </p:spPr>
        <p:txBody>
          <a:bodyPr lIns="0" anchor="ctr" anchorCtr="0"/>
          <a:lstStyle>
            <a:lvl1pPr marL="0" indent="0" algn="ctr">
              <a:spcBef>
                <a:spcPts val="300"/>
              </a:spcBef>
              <a:buFont typeface="Arial" panose="020B0604020202020204" pitchFamily="34" charset="0"/>
              <a:buNone/>
              <a:defRPr lang="en-US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100584" algn="l">
              <a:spcBef>
                <a:spcPts val="300"/>
              </a:spcBef>
              <a:defRPr sz="1000"/>
            </a:lvl2pPr>
          </a:lstStyle>
          <a:p>
            <a:pPr marL="171450" marR="0" lvl="0" indent="-171450" algn="ctr" defTabSz="914400" rtl="0" eaLnBrk="1" fontAlgn="auto" latinLnBrk="0" hangingPunct="1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2" name="Text Field 3">
            <a:extLst>
              <a:ext uri="{FF2B5EF4-FFF2-40B4-BE49-F238E27FC236}">
                <a16:creationId xmlns:a16="http://schemas.microsoft.com/office/drawing/2014/main" id="{716F4F36-6367-4F84-AEB5-408B6729FC60}"/>
              </a:ext>
            </a:extLst>
          </p:cNvPr>
          <p:cNvSpPr>
            <a:spLocks noGrp="1"/>
          </p:cNvSpPr>
          <p:nvPr>
            <p:ph type="body" sz="quarter" idx="110"/>
          </p:nvPr>
        </p:nvSpPr>
        <p:spPr>
          <a:xfrm>
            <a:off x="5458164" y="5964646"/>
            <a:ext cx="1499616" cy="166932"/>
          </a:xfrm>
          <a:prstGeom prst="rect">
            <a:avLst/>
          </a:prstGeom>
        </p:spPr>
        <p:txBody>
          <a:bodyPr lIns="0" anchor="ctr" anchorCtr="0"/>
          <a:lstStyle>
            <a:lvl1pPr marL="0" indent="0" algn="ctr">
              <a:spcBef>
                <a:spcPts val="300"/>
              </a:spcBef>
              <a:buNone/>
              <a:defRPr lang="en-US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100584" algn="l">
              <a:spcBef>
                <a:spcPts val="300"/>
              </a:spcBef>
              <a:defRPr sz="1000"/>
            </a:lvl2pPr>
          </a:lstStyle>
          <a:p>
            <a:pPr marL="171450" marR="0" lvl="0" indent="-171450" algn="ctr" defTabSz="914400" rtl="0" eaLnBrk="1" fontAlgn="auto" latinLnBrk="0" hangingPunct="1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3" name="Text Field 3">
            <a:extLst>
              <a:ext uri="{FF2B5EF4-FFF2-40B4-BE49-F238E27FC236}">
                <a16:creationId xmlns:a16="http://schemas.microsoft.com/office/drawing/2014/main" id="{0F2CF83A-0833-40D7-951D-827D217AC9EC}"/>
              </a:ext>
            </a:extLst>
          </p:cNvPr>
          <p:cNvSpPr>
            <a:spLocks noGrp="1"/>
          </p:cNvSpPr>
          <p:nvPr>
            <p:ph type="body" sz="quarter" idx="111"/>
          </p:nvPr>
        </p:nvSpPr>
        <p:spPr>
          <a:xfrm>
            <a:off x="8586526" y="5964647"/>
            <a:ext cx="1499616" cy="166930"/>
          </a:xfrm>
          <a:prstGeom prst="rect">
            <a:avLst/>
          </a:prstGeom>
        </p:spPr>
        <p:txBody>
          <a:bodyPr lIns="0" anchor="ctr" anchorCtr="0"/>
          <a:lstStyle>
            <a:lvl1pPr marL="0" indent="0" algn="ctr">
              <a:spcBef>
                <a:spcPts val="300"/>
              </a:spcBef>
              <a:buFont typeface="Arial" panose="020B0604020202020204" pitchFamily="34" charset="0"/>
              <a:buNone/>
              <a:defRPr lang="en-US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100584" algn="l">
              <a:spcBef>
                <a:spcPts val="300"/>
              </a:spcBef>
              <a:defRPr sz="1000"/>
            </a:lvl2pPr>
          </a:lstStyle>
          <a:p>
            <a:pPr marL="0" marR="0" lvl="0" indent="0" algn="ctr" defTabSz="914400" rtl="0" eaLnBrk="1" fontAlgn="auto" latinLnBrk="0" hangingPunct="1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4" name="Text Field 3">
            <a:extLst>
              <a:ext uri="{FF2B5EF4-FFF2-40B4-BE49-F238E27FC236}">
                <a16:creationId xmlns:a16="http://schemas.microsoft.com/office/drawing/2014/main" id="{4EB01A30-17E1-46B6-B392-93580EBF6C55}"/>
              </a:ext>
            </a:extLst>
          </p:cNvPr>
          <p:cNvSpPr>
            <a:spLocks noGrp="1"/>
          </p:cNvSpPr>
          <p:nvPr>
            <p:ph type="body" sz="quarter" idx="112"/>
          </p:nvPr>
        </p:nvSpPr>
        <p:spPr>
          <a:xfrm>
            <a:off x="7022345" y="5964647"/>
            <a:ext cx="1499616" cy="166930"/>
          </a:xfrm>
          <a:prstGeom prst="rect">
            <a:avLst/>
          </a:prstGeom>
        </p:spPr>
        <p:txBody>
          <a:bodyPr lIns="0" anchor="ctr" anchorCtr="0"/>
          <a:lstStyle>
            <a:lvl1pPr marL="0" indent="0" algn="ctr">
              <a:spcBef>
                <a:spcPts val="300"/>
              </a:spcBef>
              <a:buFont typeface="Arial" panose="020B0604020202020204" pitchFamily="34" charset="0"/>
              <a:buNone/>
              <a:defRPr lang="en-US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100584" algn="l">
              <a:spcBef>
                <a:spcPts val="300"/>
              </a:spcBef>
              <a:defRPr sz="1000"/>
            </a:lvl2pPr>
          </a:lstStyle>
          <a:p>
            <a:pPr marL="0" marR="0" lvl="0" indent="0" algn="ctr" defTabSz="914400" rtl="0" eaLnBrk="1" fontAlgn="auto" latinLnBrk="0" hangingPunct="1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5" name="Text Field 3">
            <a:extLst>
              <a:ext uri="{FF2B5EF4-FFF2-40B4-BE49-F238E27FC236}">
                <a16:creationId xmlns:a16="http://schemas.microsoft.com/office/drawing/2014/main" id="{8A09EF4B-E42D-446A-90B7-21593764FD79}"/>
              </a:ext>
            </a:extLst>
          </p:cNvPr>
          <p:cNvSpPr>
            <a:spLocks noGrp="1"/>
          </p:cNvSpPr>
          <p:nvPr>
            <p:ph type="body" sz="quarter" idx="113"/>
          </p:nvPr>
        </p:nvSpPr>
        <p:spPr>
          <a:xfrm>
            <a:off x="10150706" y="5964647"/>
            <a:ext cx="1499616" cy="166930"/>
          </a:xfrm>
          <a:prstGeom prst="rect">
            <a:avLst/>
          </a:prstGeom>
        </p:spPr>
        <p:txBody>
          <a:bodyPr lIns="0" anchor="ctr" anchorCtr="0"/>
          <a:lstStyle>
            <a:lvl1pPr marL="0" indent="0" algn="ctr">
              <a:spcBef>
                <a:spcPts val="300"/>
              </a:spcBef>
              <a:buFont typeface="Arial" panose="020B0604020202020204" pitchFamily="34" charset="0"/>
              <a:buNone/>
              <a:defRPr lang="en-US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100584" algn="l">
              <a:spcBef>
                <a:spcPts val="300"/>
              </a:spcBef>
              <a:defRPr sz="1000"/>
            </a:lvl2pPr>
          </a:lstStyle>
          <a:p>
            <a:pPr marL="0" marR="0" lvl="0" indent="0" algn="ctr" defTabSz="914400" rtl="0" eaLnBrk="1" fontAlgn="auto" latinLnBrk="0" hangingPunct="1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6" name="Picture Placeholder 4">
            <a:extLst>
              <a:ext uri="{FF2B5EF4-FFF2-40B4-BE49-F238E27FC236}">
                <a16:creationId xmlns:a16="http://schemas.microsoft.com/office/drawing/2014/main" id="{CBD10CE1-0EF2-4420-9087-1B4AEE942F5A}"/>
              </a:ext>
            </a:extLst>
          </p:cNvPr>
          <p:cNvSpPr>
            <a:spLocks noGrp="1" noChangeAspect="1"/>
          </p:cNvSpPr>
          <p:nvPr>
            <p:ph type="pic" sz="quarter" idx="114"/>
          </p:nvPr>
        </p:nvSpPr>
        <p:spPr>
          <a:xfrm>
            <a:off x="8871437" y="5001482"/>
            <a:ext cx="929788" cy="9297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4">
            <a:extLst>
              <a:ext uri="{FF2B5EF4-FFF2-40B4-BE49-F238E27FC236}">
                <a16:creationId xmlns:a16="http://schemas.microsoft.com/office/drawing/2014/main" id="{1CA95A8D-CF98-42F6-97C8-D24C98946A22}"/>
              </a:ext>
            </a:extLst>
          </p:cNvPr>
          <p:cNvSpPr>
            <a:spLocks noGrp="1" noChangeAspect="1"/>
          </p:cNvSpPr>
          <p:nvPr>
            <p:ph type="pic" sz="quarter" idx="115"/>
          </p:nvPr>
        </p:nvSpPr>
        <p:spPr>
          <a:xfrm>
            <a:off x="10435620" y="5001482"/>
            <a:ext cx="929788" cy="9297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6832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CCE3C-529C-49B4-A97B-0D547B28C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91FA49-12C8-4DBA-AE2C-0C5643B9D9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1D9B9F-A342-4210-B0DC-EDDEB3A2C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2022, Oracle and/or its affiliates | Confidential: Internal/Restricted/Highly Restricted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F638A-5EDD-4938-9DD0-A80E319DB03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DCC4546-0B5C-473F-B2FA-7DB624079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329991"/>
            <a:ext cx="12192000" cy="128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089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b_Light - Title 2 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lumn Divider" descr="Column Divider">
            <a:extLst>
              <a:ext uri="{FF2B5EF4-FFF2-40B4-BE49-F238E27FC236}">
                <a16:creationId xmlns:a16="http://schemas.microsoft.com/office/drawing/2014/main" id="{C3377C95-3E35-473F-8E81-1FDFBEBC758A}"/>
              </a:ext>
            </a:extLst>
          </p:cNvPr>
          <p:cNvCxnSpPr>
            <a:cxnSpLocks/>
          </p:cNvCxnSpPr>
          <p:nvPr/>
        </p:nvCxnSpPr>
        <p:spPr>
          <a:xfrm>
            <a:off x="6109577" y="1608575"/>
            <a:ext cx="0" cy="137924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2">
            <a:extLst>
              <a:ext uri="{FF2B5EF4-FFF2-40B4-BE49-F238E27FC236}">
                <a16:creationId xmlns:a16="http://schemas.microsoft.com/office/drawing/2014/main" id="{22A9895A-06CA-46D6-B3EB-7038E64935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66215" y="1608575"/>
            <a:ext cx="5084064" cy="4507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OTag">
            <a:extLst>
              <a:ext uri="{FF2B5EF4-FFF2-40B4-BE49-F238E27FC236}">
                <a16:creationId xmlns:a16="http://schemas.microsoft.com/office/drawing/2014/main" id="{DDE8776E-BE08-D148-AA47-8308E0EAE40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69740FE-E1B8-466B-970A-4E081BCA31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59A2DB-C5C1-4EE1-AACB-216D980708B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536ADDA5-3EDB-264B-A942-8D4073A8F2C5}" type="datetimeFigureOut">
              <a:rPr lang="en-US" smtClean="0"/>
              <a:t>6/26/24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DC0504-19F8-4069-8B02-83766B3CAF7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D6D2F-6BC7-48B4-B7A5-AD19749245D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2F420AC-E0F9-D641-AEF1-748B88BE6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111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- Title/Subtitle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>
            <a:extLst>
              <a:ext uri="{FF2B5EF4-FFF2-40B4-BE49-F238E27FC236}">
                <a16:creationId xmlns:a16="http://schemas.microsoft.com/office/drawing/2014/main" id="{46A3BF75-E03A-3149-A8B6-C22593F32B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1014984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6763" y="1608297"/>
            <a:ext cx="5084064" cy="4507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Column Divider" descr="Column Divider">
            <a:extLst>
              <a:ext uri="{FF2B5EF4-FFF2-40B4-BE49-F238E27FC236}">
                <a16:creationId xmlns:a16="http://schemas.microsoft.com/office/drawing/2014/main" id="{C3377C95-3E35-473F-8E81-1FDFBEBC758A}"/>
              </a:ext>
            </a:extLst>
          </p:cNvPr>
          <p:cNvCxnSpPr>
            <a:cxnSpLocks/>
          </p:cNvCxnSpPr>
          <p:nvPr/>
        </p:nvCxnSpPr>
        <p:spPr>
          <a:xfrm>
            <a:off x="6108521" y="1608298"/>
            <a:ext cx="0" cy="45079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2">
            <a:extLst>
              <a:ext uri="{FF2B5EF4-FFF2-40B4-BE49-F238E27FC236}">
                <a16:creationId xmlns:a16="http://schemas.microsoft.com/office/drawing/2014/main" id="{22A9895A-06CA-46D6-B3EB-7038E64935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66215" y="1608297"/>
            <a:ext cx="5084064" cy="4507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5FA2D-6C94-456B-8DE9-80C7A3BE2C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06EC0-4AE6-4D7C-87DE-D393DC47ED9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536ADDA5-3EDB-264B-A942-8D4073A8F2C5}" type="datetimeFigureOut">
              <a:rPr lang="en-US" smtClean="0"/>
              <a:t>6/26/24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594DB29-C2B8-4F61-8419-EEE3D1E837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4C4FB3-367C-49DA-9BEF-99BD8CD346F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2F420AC-E0F9-D641-AEF1-748B88BE6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9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- Title 3 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8875" y="1609725"/>
            <a:ext cx="3300984" cy="4507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Column Divider" descr="Column Divider">
            <a:extLst>
              <a:ext uri="{FF2B5EF4-FFF2-40B4-BE49-F238E27FC236}">
                <a16:creationId xmlns:a16="http://schemas.microsoft.com/office/drawing/2014/main" id="{B228B4F2-5D6F-42F4-B132-F908BB527268}"/>
              </a:ext>
            </a:extLst>
          </p:cNvPr>
          <p:cNvCxnSpPr>
            <a:cxnSpLocks/>
          </p:cNvCxnSpPr>
          <p:nvPr/>
        </p:nvCxnSpPr>
        <p:spPr>
          <a:xfrm>
            <a:off x="4263415" y="1609725"/>
            <a:ext cx="0" cy="45079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2">
            <a:extLst>
              <a:ext uri="{FF2B5EF4-FFF2-40B4-BE49-F238E27FC236}">
                <a16:creationId xmlns:a16="http://schemas.microsoft.com/office/drawing/2014/main" id="{B35B41AC-36CF-4A0C-BED4-7D06B0F6E2E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456971" y="1609725"/>
            <a:ext cx="3300984" cy="4507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2" name="Column Divider 2" descr="Column Divider">
            <a:extLst>
              <a:ext uri="{FF2B5EF4-FFF2-40B4-BE49-F238E27FC236}">
                <a16:creationId xmlns:a16="http://schemas.microsoft.com/office/drawing/2014/main" id="{43000B2C-7C76-4F07-AF50-5F3019C384BC}"/>
              </a:ext>
            </a:extLst>
          </p:cNvPr>
          <p:cNvCxnSpPr>
            <a:cxnSpLocks/>
          </p:cNvCxnSpPr>
          <p:nvPr/>
        </p:nvCxnSpPr>
        <p:spPr>
          <a:xfrm>
            <a:off x="7951511" y="1609725"/>
            <a:ext cx="0" cy="4507992"/>
          </a:xfrm>
          <a:prstGeom prst="line">
            <a:avLst/>
          </a:prstGeom>
          <a:ln w="19050" cap="flat">
            <a:solidFill>
              <a:srgbClr val="8B8580">
                <a:alpha val="24706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3">
            <a:extLst>
              <a:ext uri="{FF2B5EF4-FFF2-40B4-BE49-F238E27FC236}">
                <a16:creationId xmlns:a16="http://schemas.microsoft.com/office/drawing/2014/main" id="{22A9895A-06CA-46D6-B3EB-7038E64935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145067" y="1609725"/>
            <a:ext cx="3300984" cy="4507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D2FFF47-983C-4CE2-9048-1317EB4F32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56EEFB-7FCA-4C8C-BD9A-59CFF6BBA9AB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536ADDA5-3EDB-264B-A942-8D4073A8F2C5}" type="datetimeFigureOut">
              <a:rPr lang="en-US" smtClean="0"/>
              <a:t>6/26/24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095ECF-3404-41BC-B49D-2616D73127C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9C599-3545-4260-BC77-88BD7619A10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2F420AC-E0F9-D641-AEF1-748B88BE6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783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- Title/Subtitle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>
            <a:extLst>
              <a:ext uri="{FF2B5EF4-FFF2-40B4-BE49-F238E27FC236}">
                <a16:creationId xmlns:a16="http://schemas.microsoft.com/office/drawing/2014/main" id="{46A3BF75-E03A-3149-A8B6-C22593F32B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1014984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6763" y="1609724"/>
            <a:ext cx="3300984" cy="4507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Column Divider" descr="Column Divider">
            <a:extLst>
              <a:ext uri="{FF2B5EF4-FFF2-40B4-BE49-F238E27FC236}">
                <a16:creationId xmlns:a16="http://schemas.microsoft.com/office/drawing/2014/main" id="{C3377C95-3E35-473F-8E81-1FDFBEBC758A}"/>
              </a:ext>
            </a:extLst>
          </p:cNvPr>
          <p:cNvCxnSpPr>
            <a:cxnSpLocks/>
          </p:cNvCxnSpPr>
          <p:nvPr/>
        </p:nvCxnSpPr>
        <p:spPr>
          <a:xfrm>
            <a:off x="4261915" y="1609724"/>
            <a:ext cx="0" cy="45079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2">
            <a:extLst>
              <a:ext uri="{FF2B5EF4-FFF2-40B4-BE49-F238E27FC236}">
                <a16:creationId xmlns:a16="http://schemas.microsoft.com/office/drawing/2014/main" id="{22A9895A-06CA-46D6-B3EB-7038E64935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56083" y="1609724"/>
            <a:ext cx="3300984" cy="4507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3" name="Column Divider 2" descr="Column Divider">
            <a:extLst>
              <a:ext uri="{FF2B5EF4-FFF2-40B4-BE49-F238E27FC236}">
                <a16:creationId xmlns:a16="http://schemas.microsoft.com/office/drawing/2014/main" id="{A70D9BB7-9BB9-40BD-84D2-8EE238E044D3}"/>
              </a:ext>
            </a:extLst>
          </p:cNvPr>
          <p:cNvCxnSpPr>
            <a:cxnSpLocks/>
          </p:cNvCxnSpPr>
          <p:nvPr/>
        </p:nvCxnSpPr>
        <p:spPr>
          <a:xfrm>
            <a:off x="7951236" y="1609724"/>
            <a:ext cx="0" cy="45079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3">
            <a:extLst>
              <a:ext uri="{FF2B5EF4-FFF2-40B4-BE49-F238E27FC236}">
                <a16:creationId xmlns:a16="http://schemas.microsoft.com/office/drawing/2014/main" id="{58EF7396-F6CE-404A-B85F-455D3F5341A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145405" y="1609724"/>
            <a:ext cx="3300984" cy="4507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26210A-4112-4730-8F81-3CAE5C391F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D3E0A-0143-42FC-B8B6-EBC1FF99000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536ADDA5-3EDB-264B-A942-8D4073A8F2C5}" type="datetimeFigureOut">
              <a:rPr lang="en-US" smtClean="0"/>
              <a:t>6/26/24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D46B54D-91F2-4210-9BEA-3B59824207D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0900B02-4438-4597-85D3-D93A97B1546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2F420AC-E0F9-D641-AEF1-748B88BE6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ight - Title/Subtitle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>
            <a:extLst>
              <a:ext uri="{FF2B5EF4-FFF2-40B4-BE49-F238E27FC236}">
                <a16:creationId xmlns:a16="http://schemas.microsoft.com/office/drawing/2014/main" id="{46A3BF75-E03A-3149-A8B6-C22593F32B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1014984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6763" y="1609724"/>
            <a:ext cx="3300984" cy="4507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Column Divider" descr="Column Divider">
            <a:extLst>
              <a:ext uri="{FF2B5EF4-FFF2-40B4-BE49-F238E27FC236}">
                <a16:creationId xmlns:a16="http://schemas.microsoft.com/office/drawing/2014/main" id="{C3377C95-3E35-473F-8E81-1FDFBEBC758A}"/>
              </a:ext>
            </a:extLst>
          </p:cNvPr>
          <p:cNvCxnSpPr>
            <a:cxnSpLocks/>
          </p:cNvCxnSpPr>
          <p:nvPr/>
        </p:nvCxnSpPr>
        <p:spPr>
          <a:xfrm>
            <a:off x="4261915" y="1609724"/>
            <a:ext cx="0" cy="45079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2">
            <a:extLst>
              <a:ext uri="{FF2B5EF4-FFF2-40B4-BE49-F238E27FC236}">
                <a16:creationId xmlns:a16="http://schemas.microsoft.com/office/drawing/2014/main" id="{22A9895A-06CA-46D6-B3EB-7038E64935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56083" y="1609724"/>
            <a:ext cx="6981728" cy="4507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26210A-4112-4730-8F81-3CAE5C391F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D3E0A-0143-42FC-B8B6-EBC1FF99000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536ADDA5-3EDB-264B-A942-8D4073A8F2C5}" type="datetimeFigureOut">
              <a:rPr lang="en-US" smtClean="0"/>
              <a:t>6/26/24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D46B54D-91F2-4210-9BEA-3B59824207D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0900B02-4438-4597-85D3-D93A97B1546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2F420AC-E0F9-D641-AEF1-748B88BE6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6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5" Type="http://schemas.openxmlformats.org/officeDocument/2006/relationships/image" Target="../media/image1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OTag">
            <a:extLst>
              <a:ext uri="{FF2B5EF4-FFF2-40B4-BE49-F238E27FC236}">
                <a16:creationId xmlns:a16="http://schemas.microsoft.com/office/drawing/2014/main" id="{DA16EBAD-93BE-4ACF-A78F-3C1CEDB86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8A70F255-3C2A-4AC7-8935-184146E3B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875" y="182403"/>
            <a:ext cx="10671048" cy="82296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4" name="Text Field">
            <a:extLst>
              <a:ext uri="{FF2B5EF4-FFF2-40B4-BE49-F238E27FC236}">
                <a16:creationId xmlns:a16="http://schemas.microsoft.com/office/drawing/2014/main" id="{E46619B6-A626-4CDA-96E2-B94F4637C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8875" y="1600200"/>
            <a:ext cx="10671048" cy="451485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08A3F6CD-49F4-D74B-8C7F-D6CA71EFB1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rgbClr val="8B8580"/>
                </a:solidFill>
              </a:defRPr>
            </a:lvl1pPr>
          </a:lstStyle>
          <a:p>
            <a:fld id="{62F420AC-E0F9-D641-AEF1-748B88BE692F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">
            <a:extLst>
              <a:ext uri="{FF2B5EF4-FFF2-40B4-BE49-F238E27FC236}">
                <a16:creationId xmlns:a16="http://schemas.microsoft.com/office/drawing/2014/main" id="{8E003242-6B91-1949-A5CA-15BA57A04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247800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rgbClr val="8B8580"/>
                </a:solidFill>
              </a:defRPr>
            </a:lvl1pPr>
          </a:lstStyle>
          <a:p>
            <a:endParaRPr lang="en-US"/>
          </a:p>
        </p:txBody>
      </p:sp>
      <p:sp>
        <p:nvSpPr>
          <p:cNvPr id="20" name="Date">
            <a:extLst>
              <a:ext uri="{FF2B5EF4-FFF2-40B4-BE49-F238E27FC236}">
                <a16:creationId xmlns:a16="http://schemas.microsoft.com/office/drawing/2014/main" id="{65BA88F5-EF53-415B-8446-19188BE675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05760" y="6425604"/>
            <a:ext cx="2743200" cy="3635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US" sz="900" smtClean="0">
                <a:solidFill>
                  <a:srgbClr val="8B8580"/>
                </a:solidFill>
              </a:defRPr>
            </a:lvl1pPr>
          </a:lstStyle>
          <a:p>
            <a:fld id="{536ADDA5-3EDB-264B-A942-8D4073A8F2C5}" type="datetimeFigureOut">
              <a:rPr lang="en-US" smtClean="0"/>
              <a:t>6/26/24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  <p:sldLayoutId id="2147483698" r:id="rId37"/>
    <p:sldLayoutId id="2147483699" r:id="rId38"/>
    <p:sldLayoutId id="2147483700" r:id="rId39"/>
    <p:sldLayoutId id="2147483701" r:id="rId4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lang="en-US" sz="2400" b="1" i="0" kern="1200" baseline="0" dirty="0">
          <a:solidFill>
            <a:schemeClr val="tx1"/>
          </a:solidFill>
          <a:latin typeface="+mn-lt"/>
          <a:ea typeface="+mn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5000"/>
        </a:lnSpc>
        <a:spcBef>
          <a:spcPts val="600"/>
        </a:spcBef>
        <a:spcAft>
          <a:spcPts val="0"/>
        </a:spcAft>
        <a:buClrTx/>
        <a:buSzTx/>
        <a:buFont typeface="System Font Regular"/>
        <a:buNone/>
        <a:tabLst/>
        <a:defRPr sz="1800" b="0" i="0" kern="1200">
          <a:solidFill>
            <a:schemeClr val="tx1"/>
          </a:solidFill>
          <a:latin typeface="+mn-lt"/>
          <a:ea typeface="+mn-ea"/>
          <a:cs typeface="Oracle Sans Tab" panose="020B0503020204020204" pitchFamily="34" charset="0"/>
        </a:defRPr>
      </a:lvl1pPr>
      <a:lvl2pPr marL="365760" marR="0" indent="-182880" algn="l" defTabSz="914400" rtl="0" eaLnBrk="1" fontAlgn="auto" latinLnBrk="0" hangingPunct="1">
        <a:lnSpc>
          <a:spcPct val="95000"/>
        </a:lnSpc>
        <a:spcBef>
          <a:spcPts val="6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+mn-lt"/>
          <a:ea typeface="+mn-ea"/>
          <a:cs typeface="Oracle Sans Tab" panose="020B0503020204020204" pitchFamily="34" charset="0"/>
        </a:defRPr>
      </a:lvl2pPr>
      <a:lvl3pPr marL="547688" marR="0" indent="-182563" algn="l" defTabSz="914400" rtl="0" eaLnBrk="1" fontAlgn="auto" latinLnBrk="0" hangingPunct="1">
        <a:lnSpc>
          <a:spcPct val="95000"/>
        </a:lnSpc>
        <a:spcBef>
          <a:spcPts val="4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Oracle Sans Tab Light" panose="020B0403020204020204" pitchFamily="34" charset="0"/>
          <a:ea typeface="+mn-ea"/>
          <a:cs typeface="Oracle Sans Tab Light" panose="020B0403020204020204" pitchFamily="34" charset="0"/>
        </a:defRPr>
      </a:lvl3pPr>
      <a:lvl4pPr marL="730250" marR="0" indent="-182563" algn="l" defTabSz="914400" rtl="0" eaLnBrk="1" fontAlgn="auto" latinLnBrk="0" hangingPunct="1">
        <a:lnSpc>
          <a:spcPct val="95000"/>
        </a:lnSpc>
        <a:spcBef>
          <a:spcPts val="4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Oracle Sans Tab Light" panose="020B0403020204020204" pitchFamily="34" charset="0"/>
          <a:ea typeface="+mn-ea"/>
          <a:cs typeface="Oracle Sans Tab Light" panose="020B0403020204020204" pitchFamily="34" charset="0"/>
        </a:defRPr>
      </a:lvl4pPr>
      <a:lvl5pPr marL="914400" marR="0" indent="-182880" algn="l" defTabSz="914400" rtl="0" eaLnBrk="1" fontAlgn="auto" latinLnBrk="0" hangingPunct="1">
        <a:lnSpc>
          <a:spcPct val="95000"/>
        </a:lnSpc>
        <a:spcBef>
          <a:spcPts val="400"/>
        </a:spcBef>
        <a:spcAft>
          <a:spcPts val="0"/>
        </a:spcAft>
        <a:buClrTx/>
        <a:buSzTx/>
        <a:buFont typeface="System Font Regular"/>
        <a:buChar char="•"/>
        <a:tabLst/>
        <a:defRPr sz="1200" kern="1200">
          <a:solidFill>
            <a:schemeClr val="tx1"/>
          </a:solidFill>
          <a:latin typeface="Oracle Sans Tab Light" panose="020B0403020204020204" pitchFamily="34" charset="0"/>
          <a:ea typeface="+mn-ea"/>
          <a:cs typeface="Oracle Sans Tab Light" panose="020B0403020204020204" pitchFamily="34" charset="0"/>
        </a:defRPr>
      </a:lvl5pPr>
      <a:lvl6pPr marL="1097280" indent="-182880" algn="l" defTabSz="914400" rtl="0" eaLnBrk="1" latinLnBrk="0" hangingPunct="1">
        <a:lnSpc>
          <a:spcPct val="95000"/>
        </a:lnSpc>
        <a:spcBef>
          <a:spcPts val="400"/>
        </a:spcBef>
        <a:spcAft>
          <a:spcPts val="0"/>
        </a:spcAft>
        <a:buSzPct val="100000"/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6pPr>
      <a:lvl7pPr marL="1280160" indent="-182880" algn="l" defTabSz="914400" rtl="0" eaLnBrk="1" latinLnBrk="0" hangingPunct="1">
        <a:lnSpc>
          <a:spcPct val="95000"/>
        </a:lnSpc>
        <a:spcBef>
          <a:spcPts val="4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52">
          <p15:clr>
            <a:srgbClr val="F26B43"/>
          </p15:clr>
        </p15:guide>
        <p15:guide id="5" pos="480">
          <p15:clr>
            <a:srgbClr val="F26B43"/>
          </p15:clr>
        </p15:guide>
        <p15:guide id="6" orient="horz" pos="795">
          <p15:clr>
            <a:srgbClr val="F26B43"/>
          </p15:clr>
        </p15:guide>
        <p15:guide id="7" orient="horz" pos="590">
          <p15:clr>
            <a:srgbClr val="F26B43"/>
          </p15:clr>
        </p15:guide>
        <p15:guide id="8" pos="72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Tag">
            <a:extLst>
              <a:ext uri="{FF2B5EF4-FFF2-40B4-BE49-F238E27FC236}">
                <a16:creationId xmlns:a16="http://schemas.microsoft.com/office/drawing/2014/main" id="{8C6DF82D-2EFC-4488-B52E-F025EB479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4" name="Title">
            <a:extLst>
              <a:ext uri="{FF2B5EF4-FFF2-40B4-BE49-F238E27FC236}">
                <a16:creationId xmlns:a16="http://schemas.microsoft.com/office/drawing/2014/main" id="{F0C18C47-A1DD-4F43-A8AB-F2F5DF4E8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875" y="182403"/>
            <a:ext cx="10671048" cy="82296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9076D7C5-C8B8-4657-AE43-B155E4B7D9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">
            <a:extLst>
              <a:ext uri="{FF2B5EF4-FFF2-40B4-BE49-F238E27FC236}">
                <a16:creationId xmlns:a16="http://schemas.microsoft.com/office/drawing/2014/main" id="{F2052439-E85C-4DBE-8D4D-C9AFB878EA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rgbClr val="8B8580"/>
                </a:solidFill>
              </a:defRPr>
            </a:lvl1pPr>
          </a:lstStyle>
          <a:p>
            <a:r>
              <a:rPr lang="en-US" dirty="0"/>
              <a:t>Copyright © 2022, Oracle and/or its affiliates | Confidential: Internal/Restricted/Highly Restricted</a:t>
            </a:r>
          </a:p>
        </p:txBody>
      </p:sp>
      <p:sp>
        <p:nvSpPr>
          <p:cNvPr id="18" name="Date">
            <a:extLst>
              <a:ext uri="{FF2B5EF4-FFF2-40B4-BE49-F238E27FC236}">
                <a16:creationId xmlns:a16="http://schemas.microsoft.com/office/drawing/2014/main" id="{6CD721F1-A990-40E0-BF29-052370E467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73138" y="6425604"/>
            <a:ext cx="2743200" cy="3635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US" sz="900" smtClean="0">
                <a:solidFill>
                  <a:srgbClr val="8B8580"/>
                </a:solidFill>
              </a:defRPr>
            </a:lvl1pPr>
          </a:lstStyle>
          <a:p>
            <a:r>
              <a:rPr lang="en-US"/>
              <a:t>[Date]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27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Oracle Sans Tab" panose="020B0503020204020204" pitchFamily="34" charset="0"/>
          <a:ea typeface="+mj-ea"/>
          <a:cs typeface="Oracle Sans Tab" panose="020B05030202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Oracle Cloud Generative AI Agents Demo</a:t>
            </a:r>
            <a:endParaRPr lang="en-US" dirty="0">
              <a:cs typeface="Oracle Sans Tab" panose="020B0503020204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2022 Oracle and/or its affiliates.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84C92D7-2499-4981-AE32-4A6C7ECA8827}"/>
              </a:ext>
            </a:extLst>
          </p:cNvPr>
          <p:cNvGrpSpPr/>
          <p:nvPr/>
        </p:nvGrpSpPr>
        <p:grpSpPr>
          <a:xfrm>
            <a:off x="743691" y="1639956"/>
            <a:ext cx="10704619" cy="2544194"/>
            <a:chOff x="743272" y="1600200"/>
            <a:chExt cx="10704619" cy="2544194"/>
          </a:xfrm>
        </p:grpSpPr>
        <p:sp>
          <p:nvSpPr>
            <p:cNvPr id="5" name="Rectangle: Rounded Corners 92">
              <a:extLst>
                <a:ext uri="{FF2B5EF4-FFF2-40B4-BE49-F238E27FC236}">
                  <a16:creationId xmlns:a16="http://schemas.microsoft.com/office/drawing/2014/main" id="{E23E924E-F08D-4220-99EE-8C868016D9F3}"/>
                </a:ext>
              </a:extLst>
            </p:cNvPr>
            <p:cNvSpPr/>
            <p:nvPr/>
          </p:nvSpPr>
          <p:spPr>
            <a:xfrm>
              <a:off x="2209800" y="1600200"/>
              <a:ext cx="7772400" cy="2544194"/>
            </a:xfrm>
            <a:prstGeom prst="roundRect">
              <a:avLst>
                <a:gd name="adj" fmla="val 563"/>
              </a:avLst>
            </a:prstGeom>
            <a:solidFill>
              <a:srgbClr val="F5F4F2"/>
            </a:solidFill>
            <a:ln w="12700">
              <a:solidFill>
                <a:srgbClr val="9E9892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20" rIns="45720" anchor="t"/>
            <a:lstStyle/>
            <a:p>
              <a:r>
                <a:rPr lang="en-GB" sz="900" b="1" dirty="0">
                  <a:solidFill>
                    <a:schemeClr val="tx1"/>
                  </a:solidFill>
                  <a:latin typeface="Oracle Sans" panose="020B0503020204020204" pitchFamily="34" charset="0"/>
                  <a:ea typeface="Calibri" charset="0"/>
                  <a:cs typeface="Oracle Sans" panose="020B0503020204020204" pitchFamily="34" charset="0"/>
                </a:rPr>
                <a:t>Oracle Cloud Region</a:t>
              </a:r>
            </a:p>
          </p:txBody>
        </p:sp>
        <p:sp>
          <p:nvSpPr>
            <p:cNvPr id="6" name="Rectangle: Rounded Corners 93">
              <a:extLst>
                <a:ext uri="{FF2B5EF4-FFF2-40B4-BE49-F238E27FC236}">
                  <a16:creationId xmlns:a16="http://schemas.microsoft.com/office/drawing/2014/main" id="{6D5A37A2-671D-485C-9DEB-E9B458D68CA8}"/>
                </a:ext>
              </a:extLst>
            </p:cNvPr>
            <p:cNvSpPr/>
            <p:nvPr/>
          </p:nvSpPr>
          <p:spPr>
            <a:xfrm>
              <a:off x="743272" y="1600200"/>
              <a:ext cx="1371600" cy="2544194"/>
            </a:xfrm>
            <a:prstGeom prst="roundRect">
              <a:avLst>
                <a:gd name="adj" fmla="val 1838"/>
              </a:avLst>
            </a:prstGeom>
            <a:solidFill>
              <a:srgbClr val="F5F4F2"/>
            </a:solidFill>
            <a:ln w="12700">
              <a:solidFill>
                <a:srgbClr val="9E9892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20" rIns="45720" anchor="t"/>
            <a:lstStyle/>
            <a:p>
              <a:pPr algn="ctr"/>
              <a:r>
                <a:rPr lang="en-GB" sz="900" b="1" dirty="0">
                  <a:solidFill>
                    <a:schemeClr val="tx1"/>
                  </a:solidFill>
                  <a:latin typeface="Oracle Sans" panose="020B0503020204020204" pitchFamily="34" charset="0"/>
                  <a:ea typeface="Calibri" charset="0"/>
                  <a:cs typeface="Oracle Sans" panose="020B0503020204020204" pitchFamily="34" charset="0"/>
                </a:rPr>
                <a:t>Customer Data Sources</a:t>
              </a:r>
            </a:p>
          </p:txBody>
        </p:sp>
        <p:sp>
          <p:nvSpPr>
            <p:cNvPr id="7" name="Rectangle: Rounded Corners 94">
              <a:extLst>
                <a:ext uri="{FF2B5EF4-FFF2-40B4-BE49-F238E27FC236}">
                  <a16:creationId xmlns:a16="http://schemas.microsoft.com/office/drawing/2014/main" id="{E6935A37-E8CA-4594-BC62-C031026ECE25}"/>
                </a:ext>
              </a:extLst>
            </p:cNvPr>
            <p:cNvSpPr/>
            <p:nvPr/>
          </p:nvSpPr>
          <p:spPr>
            <a:xfrm>
              <a:off x="10076291" y="1600200"/>
              <a:ext cx="1371600" cy="1823691"/>
            </a:xfrm>
            <a:prstGeom prst="roundRect">
              <a:avLst>
                <a:gd name="adj" fmla="val 2033"/>
              </a:avLst>
            </a:prstGeom>
            <a:solidFill>
              <a:srgbClr val="F5F4F2"/>
            </a:solidFill>
            <a:ln w="12700">
              <a:solidFill>
                <a:srgbClr val="9E9892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20" rIns="45720" anchor="t"/>
            <a:lstStyle/>
            <a:p>
              <a:pPr algn="ctr"/>
              <a:r>
                <a:rPr lang="en-GB" sz="900" b="1" dirty="0">
                  <a:solidFill>
                    <a:schemeClr val="tx1"/>
                  </a:solidFill>
                  <a:latin typeface="Oracle Sans" panose="020B0503020204020204" pitchFamily="34" charset="0"/>
                  <a:ea typeface="Calibri" charset="0"/>
                  <a:cs typeface="Oracle Sans" panose="020B0503020204020204" pitchFamily="34" charset="0"/>
                </a:rPr>
                <a:t>Internet</a:t>
              </a:r>
            </a:p>
          </p:txBody>
        </p:sp>
      </p:grpSp>
      <p:grpSp>
        <p:nvGrpSpPr>
          <p:cNvPr id="15" name="Graphic 11">
            <a:extLst>
              <a:ext uri="{FF2B5EF4-FFF2-40B4-BE49-F238E27FC236}">
                <a16:creationId xmlns:a16="http://schemas.microsoft.com/office/drawing/2014/main" id="{72D0E92E-1463-AFFA-7C6E-B6AF59ACEE2C}"/>
              </a:ext>
            </a:extLst>
          </p:cNvPr>
          <p:cNvGrpSpPr/>
          <p:nvPr/>
        </p:nvGrpSpPr>
        <p:grpSpPr>
          <a:xfrm>
            <a:off x="4093824" y="2105553"/>
            <a:ext cx="3940025" cy="1382237"/>
            <a:chOff x="8396685" y="1020345"/>
            <a:chExt cx="3038475" cy="652917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F65BB6-403F-A516-54FB-76DE34AA49D2}"/>
                </a:ext>
              </a:extLst>
            </p:cNvPr>
            <p:cNvSpPr/>
            <p:nvPr/>
          </p:nvSpPr>
          <p:spPr>
            <a:xfrm>
              <a:off x="8396685" y="1020346"/>
              <a:ext cx="3038475" cy="652916"/>
            </a:xfrm>
            <a:custGeom>
              <a:avLst/>
              <a:gdLst>
                <a:gd name="connsiteX0" fmla="*/ 0 w 3038475"/>
                <a:gd name="connsiteY0" fmla="*/ 0 h 295275"/>
                <a:gd name="connsiteX1" fmla="*/ 3038475 w 3038475"/>
                <a:gd name="connsiteY1" fmla="*/ 0 h 295275"/>
                <a:gd name="connsiteX2" fmla="*/ 3038475 w 3038475"/>
                <a:gd name="connsiteY2" fmla="*/ 295275 h 295275"/>
                <a:gd name="connsiteX3" fmla="*/ 0 w 3038475"/>
                <a:gd name="connsiteY3" fmla="*/ 295275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38475" h="295275">
                  <a:moveTo>
                    <a:pt x="0" y="0"/>
                  </a:moveTo>
                  <a:lnTo>
                    <a:pt x="3038475" y="0"/>
                  </a:lnTo>
                  <a:lnTo>
                    <a:pt x="3038475" y="295275"/>
                  </a:lnTo>
                  <a:lnTo>
                    <a:pt x="0" y="29527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F4BCA86-2427-D2C0-DDCD-5A67392EEFA8}"/>
                </a:ext>
              </a:extLst>
            </p:cNvPr>
            <p:cNvSpPr/>
            <p:nvPr/>
          </p:nvSpPr>
          <p:spPr>
            <a:xfrm>
              <a:off x="8396685" y="1020345"/>
              <a:ext cx="3038475" cy="652916"/>
            </a:xfrm>
            <a:custGeom>
              <a:avLst/>
              <a:gdLst>
                <a:gd name="connsiteX0" fmla="*/ 0 w 3038475"/>
                <a:gd name="connsiteY0" fmla="*/ 0 h 295275"/>
                <a:gd name="connsiteX1" fmla="*/ 3038475 w 3038475"/>
                <a:gd name="connsiteY1" fmla="*/ 0 h 295275"/>
                <a:gd name="connsiteX2" fmla="*/ 3038475 w 3038475"/>
                <a:gd name="connsiteY2" fmla="*/ 295275 h 295275"/>
                <a:gd name="connsiteX3" fmla="*/ 0 w 3038475"/>
                <a:gd name="connsiteY3" fmla="*/ 295275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38475" h="295275">
                  <a:moveTo>
                    <a:pt x="0" y="0"/>
                  </a:moveTo>
                  <a:lnTo>
                    <a:pt x="3038475" y="0"/>
                  </a:lnTo>
                  <a:lnTo>
                    <a:pt x="3038475" y="295275"/>
                  </a:lnTo>
                  <a:lnTo>
                    <a:pt x="0" y="295275"/>
                  </a:lnTo>
                  <a:close/>
                </a:path>
              </a:pathLst>
            </a:custGeom>
            <a:noFill/>
            <a:ln w="9525" cap="flat">
              <a:solidFill>
                <a:srgbClr val="A36472"/>
              </a:solidFill>
              <a:custDash>
                <a:ds d="300000" sp="300000"/>
              </a:custDash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1693B1A-A1A1-2AE3-98B5-BF6EEED47483}"/>
                </a:ext>
              </a:extLst>
            </p:cNvPr>
            <p:cNvSpPr txBox="1"/>
            <p:nvPr/>
          </p:nvSpPr>
          <p:spPr>
            <a:xfrm>
              <a:off x="8396685" y="1032480"/>
              <a:ext cx="3038475" cy="53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n/>
                  <a:solidFill>
                    <a:srgbClr val="A36472"/>
                  </a:solidFill>
                  <a:latin typeface="Oracle Sans"/>
                  <a:cs typeface="Oracle Sans"/>
                  <a:sym typeface="Oracle Sans"/>
                  <a:rtl val="0"/>
                </a:rPr>
                <a:t>Generative AI Agents Service</a:t>
              </a:r>
              <a:endParaRPr lang="en-US" sz="900" spc="0" baseline="0" dirty="0">
                <a:ln/>
                <a:solidFill>
                  <a:srgbClr val="A36472"/>
                </a:solidFill>
                <a:latin typeface="Oracle Sans"/>
                <a:cs typeface="Oracle Sans"/>
                <a:sym typeface="Oracle Sans"/>
                <a:rtl val="0"/>
              </a:endParaRPr>
            </a:p>
          </p:txBody>
        </p:sp>
      </p:grpSp>
      <p:grpSp>
        <p:nvGrpSpPr>
          <p:cNvPr id="68" name="Graphic 3">
            <a:extLst>
              <a:ext uri="{FF2B5EF4-FFF2-40B4-BE49-F238E27FC236}">
                <a16:creationId xmlns:a16="http://schemas.microsoft.com/office/drawing/2014/main" id="{10857775-E139-3A3E-BBCF-D469AE02FE0C}"/>
              </a:ext>
            </a:extLst>
          </p:cNvPr>
          <p:cNvGrpSpPr/>
          <p:nvPr/>
        </p:nvGrpSpPr>
        <p:grpSpPr>
          <a:xfrm>
            <a:off x="1162101" y="2626531"/>
            <a:ext cx="619080" cy="561508"/>
            <a:chOff x="1499539" y="1497188"/>
            <a:chExt cx="619080" cy="561508"/>
          </a:xfrm>
        </p:grpSpPr>
        <p:grpSp>
          <p:nvGrpSpPr>
            <p:cNvPr id="69" name="Graphic 3">
              <a:extLst>
                <a:ext uri="{FF2B5EF4-FFF2-40B4-BE49-F238E27FC236}">
                  <a16:creationId xmlns:a16="http://schemas.microsoft.com/office/drawing/2014/main" id="{24A09A66-EF1A-85D5-828A-58E3F00B19A2}"/>
                </a:ext>
              </a:extLst>
            </p:cNvPr>
            <p:cNvGrpSpPr/>
            <p:nvPr/>
          </p:nvGrpSpPr>
          <p:grpSpPr>
            <a:xfrm>
              <a:off x="1636480" y="1497188"/>
              <a:ext cx="344770" cy="385010"/>
              <a:chOff x="1636480" y="1497188"/>
              <a:chExt cx="344770" cy="385010"/>
            </a:xfrm>
          </p:grpSpPr>
          <p:sp>
            <p:nvSpPr>
              <p:cNvPr id="71" name="Freeform: Shape 22">
                <a:extLst>
                  <a:ext uri="{FF2B5EF4-FFF2-40B4-BE49-F238E27FC236}">
                    <a16:creationId xmlns:a16="http://schemas.microsoft.com/office/drawing/2014/main" id="{4BA4FF38-9D8F-7A57-667D-4DE4A64C62C0}"/>
                  </a:ext>
                </a:extLst>
              </p:cNvPr>
              <p:cNvSpPr/>
              <p:nvPr/>
            </p:nvSpPr>
            <p:spPr>
              <a:xfrm>
                <a:off x="1641056" y="1501772"/>
                <a:ext cx="335600" cy="375844"/>
              </a:xfrm>
              <a:custGeom>
                <a:avLst/>
                <a:gdLst>
                  <a:gd name="connsiteX0" fmla="*/ 167756 w 335600"/>
                  <a:gd name="connsiteY0" fmla="*/ 375845 h 375844"/>
                  <a:gd name="connsiteX1" fmla="*/ 0 w 335600"/>
                  <a:gd name="connsiteY1" fmla="*/ 325428 h 375844"/>
                  <a:gd name="connsiteX2" fmla="*/ 0 w 335600"/>
                  <a:gd name="connsiteY2" fmla="*/ 51885 h 375844"/>
                  <a:gd name="connsiteX3" fmla="*/ 167756 w 335600"/>
                  <a:gd name="connsiteY3" fmla="*/ 0 h 375844"/>
                  <a:gd name="connsiteX4" fmla="*/ 335601 w 335600"/>
                  <a:gd name="connsiteY4" fmla="*/ 51885 h 375844"/>
                  <a:gd name="connsiteX5" fmla="*/ 335601 w 335600"/>
                  <a:gd name="connsiteY5" fmla="*/ 325428 h 375844"/>
                  <a:gd name="connsiteX6" fmla="*/ 167756 w 335600"/>
                  <a:gd name="connsiteY6" fmla="*/ 375845 h 375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5600" h="375844">
                    <a:moveTo>
                      <a:pt x="167756" y="375845"/>
                    </a:moveTo>
                    <a:cubicBezTo>
                      <a:pt x="150616" y="375845"/>
                      <a:pt x="0" y="374465"/>
                      <a:pt x="0" y="325428"/>
                    </a:cubicBezTo>
                    <a:lnTo>
                      <a:pt x="0" y="51885"/>
                    </a:lnTo>
                    <a:cubicBezTo>
                      <a:pt x="0" y="1466"/>
                      <a:pt x="150616" y="0"/>
                      <a:pt x="167756" y="0"/>
                    </a:cubicBezTo>
                    <a:cubicBezTo>
                      <a:pt x="184901" y="0"/>
                      <a:pt x="335601" y="1466"/>
                      <a:pt x="335601" y="51885"/>
                    </a:cubicBezTo>
                    <a:lnTo>
                      <a:pt x="335601" y="325428"/>
                    </a:lnTo>
                    <a:cubicBezTo>
                      <a:pt x="335601" y="374465"/>
                      <a:pt x="184991" y="375845"/>
                      <a:pt x="167756" y="3758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810"/>
              </a:p>
            </p:txBody>
          </p:sp>
          <p:sp>
            <p:nvSpPr>
              <p:cNvPr id="72" name="Freeform: Shape 23">
                <a:extLst>
                  <a:ext uri="{FF2B5EF4-FFF2-40B4-BE49-F238E27FC236}">
                    <a16:creationId xmlns:a16="http://schemas.microsoft.com/office/drawing/2014/main" id="{23FD3ACA-74CF-D773-C0B3-9108BCC694A3}"/>
                  </a:ext>
                </a:extLst>
              </p:cNvPr>
              <p:cNvSpPr/>
              <p:nvPr/>
            </p:nvSpPr>
            <p:spPr>
              <a:xfrm>
                <a:off x="1636480" y="1497188"/>
                <a:ext cx="344770" cy="385010"/>
              </a:xfrm>
              <a:custGeom>
                <a:avLst/>
                <a:gdLst>
                  <a:gd name="connsiteX0" fmla="*/ 172337 w 344770"/>
                  <a:gd name="connsiteY0" fmla="*/ 9167 h 385010"/>
                  <a:gd name="connsiteX1" fmla="*/ 335601 w 344770"/>
                  <a:gd name="connsiteY1" fmla="*/ 56468 h 385010"/>
                  <a:gd name="connsiteX2" fmla="*/ 335601 w 344770"/>
                  <a:gd name="connsiteY2" fmla="*/ 330012 h 385010"/>
                  <a:gd name="connsiteX3" fmla="*/ 172337 w 344770"/>
                  <a:gd name="connsiteY3" fmla="*/ 375841 h 385010"/>
                  <a:gd name="connsiteX4" fmla="*/ 9170 w 344770"/>
                  <a:gd name="connsiteY4" fmla="*/ 330012 h 385010"/>
                  <a:gd name="connsiteX5" fmla="*/ 9170 w 344770"/>
                  <a:gd name="connsiteY5" fmla="*/ 56468 h 385010"/>
                  <a:gd name="connsiteX6" fmla="*/ 172337 w 344770"/>
                  <a:gd name="connsiteY6" fmla="*/ 9167 h 385010"/>
                  <a:gd name="connsiteX7" fmla="*/ 172337 w 344770"/>
                  <a:gd name="connsiteY7" fmla="*/ 0 h 385010"/>
                  <a:gd name="connsiteX8" fmla="*/ 0 w 344770"/>
                  <a:gd name="connsiteY8" fmla="*/ 56468 h 385010"/>
                  <a:gd name="connsiteX9" fmla="*/ 0 w 344770"/>
                  <a:gd name="connsiteY9" fmla="*/ 330012 h 385010"/>
                  <a:gd name="connsiteX10" fmla="*/ 172337 w 344770"/>
                  <a:gd name="connsiteY10" fmla="*/ 385011 h 385010"/>
                  <a:gd name="connsiteX11" fmla="*/ 344771 w 344770"/>
                  <a:gd name="connsiteY11" fmla="*/ 330012 h 385010"/>
                  <a:gd name="connsiteX12" fmla="*/ 344771 w 344770"/>
                  <a:gd name="connsiteY12" fmla="*/ 56468 h 385010"/>
                  <a:gd name="connsiteX13" fmla="*/ 172337 w 344770"/>
                  <a:gd name="connsiteY13" fmla="*/ 0 h 385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44770" h="385010">
                    <a:moveTo>
                      <a:pt x="172337" y="9167"/>
                    </a:moveTo>
                    <a:cubicBezTo>
                      <a:pt x="229178" y="9167"/>
                      <a:pt x="335601" y="19067"/>
                      <a:pt x="335601" y="56468"/>
                    </a:cubicBezTo>
                    <a:lnTo>
                      <a:pt x="335601" y="330012"/>
                    </a:lnTo>
                    <a:cubicBezTo>
                      <a:pt x="335601" y="366678"/>
                      <a:pt x="228805" y="375841"/>
                      <a:pt x="172337" y="375841"/>
                    </a:cubicBezTo>
                    <a:cubicBezTo>
                      <a:pt x="115869" y="375841"/>
                      <a:pt x="9170" y="366678"/>
                      <a:pt x="9170" y="330012"/>
                    </a:cubicBezTo>
                    <a:lnTo>
                      <a:pt x="9170" y="56468"/>
                    </a:lnTo>
                    <a:cubicBezTo>
                      <a:pt x="9170" y="19067"/>
                      <a:pt x="115965" y="9167"/>
                      <a:pt x="172337" y="9167"/>
                    </a:cubicBezTo>
                    <a:close/>
                    <a:moveTo>
                      <a:pt x="172337" y="0"/>
                    </a:moveTo>
                    <a:cubicBezTo>
                      <a:pt x="143557" y="0"/>
                      <a:pt x="0" y="2750"/>
                      <a:pt x="0" y="56468"/>
                    </a:cubicBezTo>
                    <a:lnTo>
                      <a:pt x="0" y="330012"/>
                    </a:lnTo>
                    <a:cubicBezTo>
                      <a:pt x="0" y="382534"/>
                      <a:pt x="143557" y="385011"/>
                      <a:pt x="172337" y="385011"/>
                    </a:cubicBezTo>
                    <a:cubicBezTo>
                      <a:pt x="201123" y="385011"/>
                      <a:pt x="344771" y="382354"/>
                      <a:pt x="344771" y="330012"/>
                    </a:cubicBezTo>
                    <a:lnTo>
                      <a:pt x="344771" y="56468"/>
                    </a:lnTo>
                    <a:cubicBezTo>
                      <a:pt x="344771" y="2750"/>
                      <a:pt x="201675" y="0"/>
                      <a:pt x="1723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810"/>
              </a:p>
            </p:txBody>
          </p:sp>
          <p:sp>
            <p:nvSpPr>
              <p:cNvPr id="73" name="Freeform: Shape 24">
                <a:extLst>
                  <a:ext uri="{FF2B5EF4-FFF2-40B4-BE49-F238E27FC236}">
                    <a16:creationId xmlns:a16="http://schemas.microsoft.com/office/drawing/2014/main" id="{9126E1DD-5065-7032-9F88-330B6D7C9AE1}"/>
                  </a:ext>
                </a:extLst>
              </p:cNvPr>
              <p:cNvSpPr/>
              <p:nvPr/>
            </p:nvSpPr>
            <p:spPr>
              <a:xfrm>
                <a:off x="1645650" y="1506359"/>
                <a:ext cx="326437" cy="366676"/>
              </a:xfrm>
              <a:custGeom>
                <a:avLst/>
                <a:gdLst>
                  <a:gd name="connsiteX0" fmla="*/ 326438 w 326437"/>
                  <a:gd name="connsiteY0" fmla="*/ 47301 h 366676"/>
                  <a:gd name="connsiteX1" fmla="*/ 163174 w 326437"/>
                  <a:gd name="connsiteY1" fmla="*/ 0 h 366676"/>
                  <a:gd name="connsiteX2" fmla="*/ 0 w 326437"/>
                  <a:gd name="connsiteY2" fmla="*/ 47301 h 366676"/>
                  <a:gd name="connsiteX3" fmla="*/ 0 w 326437"/>
                  <a:gd name="connsiteY3" fmla="*/ 320841 h 366676"/>
                  <a:gd name="connsiteX4" fmla="*/ 163174 w 326437"/>
                  <a:gd name="connsiteY4" fmla="*/ 366676 h 366676"/>
                  <a:gd name="connsiteX5" fmla="*/ 326438 w 326437"/>
                  <a:gd name="connsiteY5" fmla="*/ 320841 h 366676"/>
                  <a:gd name="connsiteX6" fmla="*/ 326438 w 326437"/>
                  <a:gd name="connsiteY6" fmla="*/ 47301 h 366676"/>
                  <a:gd name="connsiteX7" fmla="*/ 308105 w 326437"/>
                  <a:gd name="connsiteY7" fmla="*/ 230640 h 366676"/>
                  <a:gd name="connsiteX8" fmla="*/ 269783 w 326437"/>
                  <a:gd name="connsiteY8" fmla="*/ 248148 h 366676"/>
                  <a:gd name="connsiteX9" fmla="*/ 163174 w 326437"/>
                  <a:gd name="connsiteY9" fmla="*/ 258599 h 366676"/>
                  <a:gd name="connsiteX10" fmla="*/ 56199 w 326437"/>
                  <a:gd name="connsiteY10" fmla="*/ 247965 h 366676"/>
                  <a:gd name="connsiteX11" fmla="*/ 18339 w 326437"/>
                  <a:gd name="connsiteY11" fmla="*/ 230456 h 366676"/>
                  <a:gd name="connsiteX12" fmla="*/ 18339 w 326437"/>
                  <a:gd name="connsiteY12" fmla="*/ 163171 h 366676"/>
                  <a:gd name="connsiteX13" fmla="*/ 163629 w 326437"/>
                  <a:gd name="connsiteY13" fmla="*/ 186455 h 366676"/>
                  <a:gd name="connsiteX14" fmla="*/ 309022 w 326437"/>
                  <a:gd name="connsiteY14" fmla="*/ 163171 h 366676"/>
                  <a:gd name="connsiteX15" fmla="*/ 308105 w 326437"/>
                  <a:gd name="connsiteY15" fmla="*/ 230640 h 366676"/>
                  <a:gd name="connsiteX16" fmla="*/ 308105 w 326437"/>
                  <a:gd name="connsiteY16" fmla="*/ 140621 h 366676"/>
                  <a:gd name="connsiteX17" fmla="*/ 269783 w 326437"/>
                  <a:gd name="connsiteY17" fmla="*/ 158130 h 366676"/>
                  <a:gd name="connsiteX18" fmla="*/ 163174 w 326437"/>
                  <a:gd name="connsiteY18" fmla="*/ 168579 h 366676"/>
                  <a:gd name="connsiteX19" fmla="*/ 56199 w 326437"/>
                  <a:gd name="connsiteY19" fmla="*/ 157946 h 366676"/>
                  <a:gd name="connsiteX20" fmla="*/ 18339 w 326437"/>
                  <a:gd name="connsiteY20" fmla="*/ 140437 h 366676"/>
                  <a:gd name="connsiteX21" fmla="*/ 18339 w 326437"/>
                  <a:gd name="connsiteY21" fmla="*/ 70585 h 366676"/>
                  <a:gd name="connsiteX22" fmla="*/ 163629 w 326437"/>
                  <a:gd name="connsiteY22" fmla="*/ 94511 h 366676"/>
                  <a:gd name="connsiteX23" fmla="*/ 309022 w 326437"/>
                  <a:gd name="connsiteY23" fmla="*/ 70585 h 366676"/>
                  <a:gd name="connsiteX24" fmla="*/ 308105 w 326437"/>
                  <a:gd name="connsiteY24" fmla="*/ 140621 h 366676"/>
                  <a:gd name="connsiteX25" fmla="*/ 56289 w 326437"/>
                  <a:gd name="connsiteY25" fmla="*/ 28876 h 366676"/>
                  <a:gd name="connsiteX26" fmla="*/ 163174 w 326437"/>
                  <a:gd name="connsiteY26" fmla="*/ 18334 h 366676"/>
                  <a:gd name="connsiteX27" fmla="*/ 270149 w 326437"/>
                  <a:gd name="connsiteY27" fmla="*/ 29334 h 366676"/>
                  <a:gd name="connsiteX28" fmla="*/ 308560 w 326437"/>
                  <a:gd name="connsiteY28" fmla="*/ 47301 h 366676"/>
                  <a:gd name="connsiteX29" fmla="*/ 270149 w 326437"/>
                  <a:gd name="connsiteY29" fmla="*/ 65635 h 366676"/>
                  <a:gd name="connsiteX30" fmla="*/ 163174 w 326437"/>
                  <a:gd name="connsiteY30" fmla="*/ 76636 h 366676"/>
                  <a:gd name="connsiteX31" fmla="*/ 56289 w 326437"/>
                  <a:gd name="connsiteY31" fmla="*/ 65727 h 366676"/>
                  <a:gd name="connsiteX32" fmla="*/ 18339 w 326437"/>
                  <a:gd name="connsiteY32" fmla="*/ 47301 h 366676"/>
                  <a:gd name="connsiteX33" fmla="*/ 56744 w 326437"/>
                  <a:gd name="connsiteY33" fmla="*/ 28968 h 366676"/>
                  <a:gd name="connsiteX34" fmla="*/ 56289 w 326437"/>
                  <a:gd name="connsiteY34" fmla="*/ 28876 h 366676"/>
                  <a:gd name="connsiteX35" fmla="*/ 270245 w 326437"/>
                  <a:gd name="connsiteY35" fmla="*/ 338166 h 366676"/>
                  <a:gd name="connsiteX36" fmla="*/ 163174 w 326437"/>
                  <a:gd name="connsiteY36" fmla="*/ 348799 h 366676"/>
                  <a:gd name="connsiteX37" fmla="*/ 56199 w 326437"/>
                  <a:gd name="connsiteY37" fmla="*/ 338166 h 366676"/>
                  <a:gd name="connsiteX38" fmla="*/ 18339 w 326437"/>
                  <a:gd name="connsiteY38" fmla="*/ 320841 h 366676"/>
                  <a:gd name="connsiteX39" fmla="*/ 18339 w 326437"/>
                  <a:gd name="connsiteY39" fmla="*/ 253190 h 366676"/>
                  <a:gd name="connsiteX40" fmla="*/ 163629 w 326437"/>
                  <a:gd name="connsiteY40" fmla="*/ 276474 h 366676"/>
                  <a:gd name="connsiteX41" fmla="*/ 309022 w 326437"/>
                  <a:gd name="connsiteY41" fmla="*/ 253190 h 366676"/>
                  <a:gd name="connsiteX42" fmla="*/ 309022 w 326437"/>
                  <a:gd name="connsiteY42" fmla="*/ 320841 h 366676"/>
                  <a:gd name="connsiteX43" fmla="*/ 270701 w 326437"/>
                  <a:gd name="connsiteY43" fmla="*/ 338352 h 366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326437" h="366676">
                    <a:moveTo>
                      <a:pt x="326438" y="47301"/>
                    </a:moveTo>
                    <a:cubicBezTo>
                      <a:pt x="326438" y="9901"/>
                      <a:pt x="220008" y="0"/>
                      <a:pt x="163174" y="0"/>
                    </a:cubicBezTo>
                    <a:cubicBezTo>
                      <a:pt x="106340" y="0"/>
                      <a:pt x="0" y="9901"/>
                      <a:pt x="0" y="47301"/>
                    </a:cubicBezTo>
                    <a:lnTo>
                      <a:pt x="0" y="320841"/>
                    </a:lnTo>
                    <a:cubicBezTo>
                      <a:pt x="0" y="357507"/>
                      <a:pt x="106796" y="366676"/>
                      <a:pt x="163174" y="366676"/>
                    </a:cubicBezTo>
                    <a:cubicBezTo>
                      <a:pt x="219552" y="366676"/>
                      <a:pt x="326438" y="357507"/>
                      <a:pt x="326438" y="320841"/>
                    </a:cubicBezTo>
                    <a:lnTo>
                      <a:pt x="326438" y="47301"/>
                    </a:lnTo>
                    <a:close/>
                    <a:moveTo>
                      <a:pt x="308105" y="230640"/>
                    </a:moveTo>
                    <a:cubicBezTo>
                      <a:pt x="308105" y="232290"/>
                      <a:pt x="301226" y="240540"/>
                      <a:pt x="269783" y="248148"/>
                    </a:cubicBezTo>
                    <a:cubicBezTo>
                      <a:pt x="234754" y="255610"/>
                      <a:pt x="198993" y="259116"/>
                      <a:pt x="163174" y="258599"/>
                    </a:cubicBezTo>
                    <a:cubicBezTo>
                      <a:pt x="127227" y="259085"/>
                      <a:pt x="91344" y="255519"/>
                      <a:pt x="56199" y="247965"/>
                    </a:cubicBezTo>
                    <a:cubicBezTo>
                      <a:pt x="24756" y="240356"/>
                      <a:pt x="18339" y="232106"/>
                      <a:pt x="18339" y="230456"/>
                    </a:cubicBezTo>
                    <a:lnTo>
                      <a:pt x="18339" y="163171"/>
                    </a:lnTo>
                    <a:cubicBezTo>
                      <a:pt x="51155" y="181047"/>
                      <a:pt x="121465" y="186455"/>
                      <a:pt x="163629" y="186455"/>
                    </a:cubicBezTo>
                    <a:cubicBezTo>
                      <a:pt x="205801" y="186455"/>
                      <a:pt x="276200" y="181047"/>
                      <a:pt x="309022" y="163171"/>
                    </a:cubicBezTo>
                    <a:lnTo>
                      <a:pt x="308105" y="230640"/>
                    </a:lnTo>
                    <a:close/>
                    <a:moveTo>
                      <a:pt x="308105" y="140621"/>
                    </a:moveTo>
                    <a:cubicBezTo>
                      <a:pt x="308105" y="142270"/>
                      <a:pt x="301226" y="150612"/>
                      <a:pt x="269783" y="158130"/>
                    </a:cubicBezTo>
                    <a:cubicBezTo>
                      <a:pt x="234754" y="165591"/>
                      <a:pt x="198993" y="169097"/>
                      <a:pt x="163174" y="168579"/>
                    </a:cubicBezTo>
                    <a:cubicBezTo>
                      <a:pt x="127227" y="169066"/>
                      <a:pt x="91344" y="165499"/>
                      <a:pt x="56199" y="157946"/>
                    </a:cubicBezTo>
                    <a:cubicBezTo>
                      <a:pt x="24756" y="150429"/>
                      <a:pt x="18339" y="142087"/>
                      <a:pt x="18339" y="140437"/>
                    </a:cubicBezTo>
                    <a:lnTo>
                      <a:pt x="18339" y="70585"/>
                    </a:lnTo>
                    <a:cubicBezTo>
                      <a:pt x="51155" y="88919"/>
                      <a:pt x="121465" y="94511"/>
                      <a:pt x="163629" y="94511"/>
                    </a:cubicBezTo>
                    <a:cubicBezTo>
                      <a:pt x="205801" y="94511"/>
                      <a:pt x="276200" y="89011"/>
                      <a:pt x="309022" y="70585"/>
                    </a:cubicBezTo>
                    <a:lnTo>
                      <a:pt x="308105" y="140621"/>
                    </a:lnTo>
                    <a:close/>
                    <a:moveTo>
                      <a:pt x="56289" y="28876"/>
                    </a:moveTo>
                    <a:cubicBezTo>
                      <a:pt x="91389" y="21246"/>
                      <a:pt x="127259" y="17709"/>
                      <a:pt x="163174" y="18334"/>
                    </a:cubicBezTo>
                    <a:cubicBezTo>
                      <a:pt x="199140" y="17854"/>
                      <a:pt x="235036" y="21546"/>
                      <a:pt x="270149" y="29334"/>
                    </a:cubicBezTo>
                    <a:cubicBezTo>
                      <a:pt x="302509" y="36668"/>
                      <a:pt x="308560" y="45835"/>
                      <a:pt x="308560" y="47301"/>
                    </a:cubicBezTo>
                    <a:cubicBezTo>
                      <a:pt x="308560" y="48768"/>
                      <a:pt x="302054" y="57752"/>
                      <a:pt x="270149" y="65635"/>
                    </a:cubicBezTo>
                    <a:cubicBezTo>
                      <a:pt x="235036" y="73420"/>
                      <a:pt x="199140" y="77111"/>
                      <a:pt x="163174" y="76636"/>
                    </a:cubicBezTo>
                    <a:cubicBezTo>
                      <a:pt x="127246" y="77136"/>
                      <a:pt x="91376" y="73475"/>
                      <a:pt x="56289" y="65727"/>
                    </a:cubicBezTo>
                    <a:cubicBezTo>
                      <a:pt x="24384" y="57752"/>
                      <a:pt x="18339" y="49134"/>
                      <a:pt x="18339" y="47301"/>
                    </a:cubicBezTo>
                    <a:cubicBezTo>
                      <a:pt x="18339" y="45468"/>
                      <a:pt x="24846" y="36760"/>
                      <a:pt x="56744" y="28968"/>
                    </a:cubicBezTo>
                    <a:lnTo>
                      <a:pt x="56289" y="28876"/>
                    </a:lnTo>
                    <a:close/>
                    <a:moveTo>
                      <a:pt x="270245" y="338166"/>
                    </a:moveTo>
                    <a:cubicBezTo>
                      <a:pt x="235068" y="345725"/>
                      <a:pt x="199147" y="349293"/>
                      <a:pt x="163174" y="348799"/>
                    </a:cubicBezTo>
                    <a:cubicBezTo>
                      <a:pt x="127227" y="349287"/>
                      <a:pt x="91344" y="345719"/>
                      <a:pt x="56199" y="338166"/>
                    </a:cubicBezTo>
                    <a:cubicBezTo>
                      <a:pt x="24756" y="330652"/>
                      <a:pt x="18339" y="322310"/>
                      <a:pt x="18339" y="320841"/>
                    </a:cubicBezTo>
                    <a:lnTo>
                      <a:pt x="18339" y="253190"/>
                    </a:lnTo>
                    <a:cubicBezTo>
                      <a:pt x="51155" y="271066"/>
                      <a:pt x="121465" y="276474"/>
                      <a:pt x="163629" y="276474"/>
                    </a:cubicBezTo>
                    <a:cubicBezTo>
                      <a:pt x="205801" y="276474"/>
                      <a:pt x="276200" y="271066"/>
                      <a:pt x="309022" y="253190"/>
                    </a:cubicBezTo>
                    <a:lnTo>
                      <a:pt x="309022" y="320841"/>
                    </a:lnTo>
                    <a:cubicBezTo>
                      <a:pt x="309022" y="322490"/>
                      <a:pt x="302143" y="330832"/>
                      <a:pt x="270701" y="338352"/>
                    </a:cubicBezTo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810"/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842F26F-68A1-A913-C0A0-93362ED96BBC}"/>
                </a:ext>
              </a:extLst>
            </p:cNvPr>
            <p:cNvSpPr txBox="1"/>
            <p:nvPr/>
          </p:nvSpPr>
          <p:spPr>
            <a:xfrm>
              <a:off x="1499539" y="1841714"/>
              <a:ext cx="619080" cy="216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10" spc="0" baseline="0">
                  <a:ln/>
                  <a:solidFill>
                    <a:srgbClr val="000000"/>
                  </a:solidFill>
                  <a:latin typeface="Oracle Sans"/>
                  <a:cs typeface="Oracle Sans"/>
                  <a:sym typeface="Oracle Sans"/>
                  <a:rtl val="0"/>
                </a:rPr>
                <a:t>Database</a:t>
              </a:r>
            </a:p>
          </p:txBody>
        </p:sp>
      </p:grpSp>
      <p:grpSp>
        <p:nvGrpSpPr>
          <p:cNvPr id="74" name="Graphic 3">
            <a:extLst>
              <a:ext uri="{FF2B5EF4-FFF2-40B4-BE49-F238E27FC236}">
                <a16:creationId xmlns:a16="http://schemas.microsoft.com/office/drawing/2014/main" id="{4B9CE1A8-D071-98C7-B080-C4974CF9B99E}"/>
              </a:ext>
            </a:extLst>
          </p:cNvPr>
          <p:cNvGrpSpPr/>
          <p:nvPr/>
        </p:nvGrpSpPr>
        <p:grpSpPr>
          <a:xfrm>
            <a:off x="4202012" y="2618024"/>
            <a:ext cx="958917" cy="694784"/>
            <a:chOff x="5066965" y="2857558"/>
            <a:chExt cx="958917" cy="694784"/>
          </a:xfrm>
        </p:grpSpPr>
        <p:grpSp>
          <p:nvGrpSpPr>
            <p:cNvPr id="75" name="Graphic 3">
              <a:extLst>
                <a:ext uri="{FF2B5EF4-FFF2-40B4-BE49-F238E27FC236}">
                  <a16:creationId xmlns:a16="http://schemas.microsoft.com/office/drawing/2014/main" id="{3C144A08-4BFB-5C82-1AC4-ADA924B5CC57}"/>
                </a:ext>
              </a:extLst>
            </p:cNvPr>
            <p:cNvGrpSpPr/>
            <p:nvPr/>
          </p:nvGrpSpPr>
          <p:grpSpPr>
            <a:xfrm>
              <a:off x="5345415" y="2857558"/>
              <a:ext cx="362551" cy="385010"/>
              <a:chOff x="5345415" y="2857558"/>
              <a:chExt cx="362551" cy="385010"/>
            </a:xfrm>
          </p:grpSpPr>
          <p:sp>
            <p:nvSpPr>
              <p:cNvPr id="77" name="Freeform: Shape 1233">
                <a:extLst>
                  <a:ext uri="{FF2B5EF4-FFF2-40B4-BE49-F238E27FC236}">
                    <a16:creationId xmlns:a16="http://schemas.microsoft.com/office/drawing/2014/main" id="{C7D361BD-D697-9A62-EA5A-443DACBEB928}"/>
                  </a:ext>
                </a:extLst>
              </p:cNvPr>
              <p:cNvSpPr/>
              <p:nvPr/>
            </p:nvSpPr>
            <p:spPr>
              <a:xfrm>
                <a:off x="5375632" y="2882257"/>
                <a:ext cx="93384" cy="62185"/>
              </a:xfrm>
              <a:custGeom>
                <a:avLst/>
                <a:gdLst>
                  <a:gd name="connsiteX0" fmla="*/ 61339 w 93384"/>
                  <a:gd name="connsiteY0" fmla="*/ 59439 h 62185"/>
                  <a:gd name="connsiteX1" fmla="*/ 93384 w 93384"/>
                  <a:gd name="connsiteY1" fmla="*/ 31090 h 62185"/>
                  <a:gd name="connsiteX2" fmla="*/ 93384 w 93384"/>
                  <a:gd name="connsiteY2" fmla="*/ 0 h 62185"/>
                  <a:gd name="connsiteX3" fmla="*/ 0 w 93384"/>
                  <a:gd name="connsiteY3" fmla="*/ 0 h 62185"/>
                  <a:gd name="connsiteX4" fmla="*/ 0 w 93384"/>
                  <a:gd name="connsiteY4" fmla="*/ 62186 h 62185"/>
                  <a:gd name="connsiteX5" fmla="*/ 31128 w 93384"/>
                  <a:gd name="connsiteY5" fmla="*/ 32007 h 62185"/>
                  <a:gd name="connsiteX6" fmla="*/ 61339 w 93384"/>
                  <a:gd name="connsiteY6" fmla="*/ 59439 h 62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3384" h="62185">
                    <a:moveTo>
                      <a:pt x="61339" y="59439"/>
                    </a:moveTo>
                    <a:lnTo>
                      <a:pt x="93384" y="31090"/>
                    </a:lnTo>
                    <a:lnTo>
                      <a:pt x="93384" y="0"/>
                    </a:lnTo>
                    <a:lnTo>
                      <a:pt x="0" y="0"/>
                    </a:lnTo>
                    <a:lnTo>
                      <a:pt x="0" y="62186"/>
                    </a:lnTo>
                    <a:lnTo>
                      <a:pt x="31128" y="32007"/>
                    </a:lnTo>
                    <a:lnTo>
                      <a:pt x="61339" y="59439"/>
                    </a:lnTo>
                    <a:close/>
                  </a:path>
                </a:pathLst>
              </a:custGeom>
              <a:solidFill>
                <a:srgbClr val="FFFFFF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810"/>
              </a:p>
            </p:txBody>
          </p:sp>
          <p:sp>
            <p:nvSpPr>
              <p:cNvPr id="78" name="Freeform: Shape 1234">
                <a:extLst>
                  <a:ext uri="{FF2B5EF4-FFF2-40B4-BE49-F238E27FC236}">
                    <a16:creationId xmlns:a16="http://schemas.microsoft.com/office/drawing/2014/main" id="{80B0E6F5-F391-9D90-EB6A-5C0045B66691}"/>
                  </a:ext>
                </a:extLst>
              </p:cNvPr>
              <p:cNvSpPr/>
              <p:nvPr/>
            </p:nvSpPr>
            <p:spPr>
              <a:xfrm>
                <a:off x="5371057" y="3181294"/>
                <a:ext cx="30210" cy="30178"/>
              </a:xfrm>
              <a:custGeom>
                <a:avLst/>
                <a:gdLst>
                  <a:gd name="connsiteX0" fmla="*/ 30211 w 30210"/>
                  <a:gd name="connsiteY0" fmla="*/ 30178 h 30178"/>
                  <a:gd name="connsiteX1" fmla="*/ 30211 w 30210"/>
                  <a:gd name="connsiteY1" fmla="*/ 0 h 30178"/>
                  <a:gd name="connsiteX2" fmla="*/ 0 w 30210"/>
                  <a:gd name="connsiteY2" fmla="*/ 0 h 30178"/>
                  <a:gd name="connsiteX3" fmla="*/ 30211 w 30210"/>
                  <a:gd name="connsiteY3" fmla="*/ 30178 h 30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10" h="30178">
                    <a:moveTo>
                      <a:pt x="30211" y="30178"/>
                    </a:moveTo>
                    <a:lnTo>
                      <a:pt x="30211" y="0"/>
                    </a:lnTo>
                    <a:lnTo>
                      <a:pt x="0" y="0"/>
                    </a:lnTo>
                    <a:cubicBezTo>
                      <a:pt x="2747" y="15542"/>
                      <a:pt x="14650" y="27432"/>
                      <a:pt x="30211" y="30178"/>
                    </a:cubicBezTo>
                    <a:close/>
                  </a:path>
                </a:pathLst>
              </a:custGeom>
              <a:solidFill>
                <a:srgbClr val="FFFFFF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810"/>
              </a:p>
            </p:txBody>
          </p:sp>
          <p:sp>
            <p:nvSpPr>
              <p:cNvPr id="79" name="Freeform: Shape 1235">
                <a:extLst>
                  <a:ext uri="{FF2B5EF4-FFF2-40B4-BE49-F238E27FC236}">
                    <a16:creationId xmlns:a16="http://schemas.microsoft.com/office/drawing/2014/main" id="{9FFC4836-93A3-EBFD-7679-01909DF8ED38}"/>
                  </a:ext>
                </a:extLst>
              </p:cNvPr>
              <p:cNvSpPr/>
              <p:nvPr/>
            </p:nvSpPr>
            <p:spPr>
              <a:xfrm>
                <a:off x="5361900" y="2868531"/>
                <a:ext cx="121766" cy="122548"/>
              </a:xfrm>
              <a:custGeom>
                <a:avLst/>
                <a:gdLst>
                  <a:gd name="connsiteX0" fmla="*/ 84228 w 121766"/>
                  <a:gd name="connsiteY0" fmla="*/ 107919 h 122548"/>
                  <a:gd name="connsiteX1" fmla="*/ 13732 w 121766"/>
                  <a:gd name="connsiteY1" fmla="*/ 107919 h 122548"/>
                  <a:gd name="connsiteX2" fmla="*/ 13732 w 121766"/>
                  <a:gd name="connsiteY2" fmla="*/ 94199 h 122548"/>
                  <a:gd name="connsiteX3" fmla="*/ 14650 w 121766"/>
                  <a:gd name="connsiteY3" fmla="*/ 95111 h 122548"/>
                  <a:gd name="connsiteX4" fmla="*/ 45778 w 121766"/>
                  <a:gd name="connsiteY4" fmla="*/ 64932 h 122548"/>
                  <a:gd name="connsiteX5" fmla="*/ 75989 w 121766"/>
                  <a:gd name="connsiteY5" fmla="*/ 92371 h 122548"/>
                  <a:gd name="connsiteX6" fmla="*/ 108034 w 121766"/>
                  <a:gd name="connsiteY6" fmla="*/ 63103 h 122548"/>
                  <a:gd name="connsiteX7" fmla="*/ 108034 w 121766"/>
                  <a:gd name="connsiteY7" fmla="*/ 91453 h 122548"/>
                  <a:gd name="connsiteX8" fmla="*/ 121766 w 121766"/>
                  <a:gd name="connsiteY8" fmla="*/ 85055 h 122548"/>
                  <a:gd name="connsiteX9" fmla="*/ 121766 w 121766"/>
                  <a:gd name="connsiteY9" fmla="*/ 0 h 122548"/>
                  <a:gd name="connsiteX10" fmla="*/ 0 w 121766"/>
                  <a:gd name="connsiteY10" fmla="*/ 0 h 122548"/>
                  <a:gd name="connsiteX11" fmla="*/ 0 w 121766"/>
                  <a:gd name="connsiteY11" fmla="*/ 122549 h 122548"/>
                  <a:gd name="connsiteX12" fmla="*/ 71407 w 121766"/>
                  <a:gd name="connsiteY12" fmla="*/ 122549 h 122548"/>
                  <a:gd name="connsiteX13" fmla="*/ 80563 w 121766"/>
                  <a:gd name="connsiteY13" fmla="*/ 111576 h 122548"/>
                  <a:gd name="connsiteX14" fmla="*/ 84228 w 121766"/>
                  <a:gd name="connsiteY14" fmla="*/ 107919 h 122548"/>
                  <a:gd name="connsiteX15" fmla="*/ 13732 w 121766"/>
                  <a:gd name="connsiteY15" fmla="*/ 13719 h 122548"/>
                  <a:gd name="connsiteX16" fmla="*/ 107116 w 121766"/>
                  <a:gd name="connsiteY16" fmla="*/ 13719 h 122548"/>
                  <a:gd name="connsiteX17" fmla="*/ 107116 w 121766"/>
                  <a:gd name="connsiteY17" fmla="*/ 44815 h 122548"/>
                  <a:gd name="connsiteX18" fmla="*/ 75071 w 121766"/>
                  <a:gd name="connsiteY18" fmla="*/ 73165 h 122548"/>
                  <a:gd name="connsiteX19" fmla="*/ 44860 w 121766"/>
                  <a:gd name="connsiteY19" fmla="*/ 45726 h 122548"/>
                  <a:gd name="connsiteX20" fmla="*/ 13732 w 121766"/>
                  <a:gd name="connsiteY20" fmla="*/ 75905 h 122548"/>
                  <a:gd name="connsiteX21" fmla="*/ 13732 w 121766"/>
                  <a:gd name="connsiteY21" fmla="*/ 13719 h 122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21766" h="122548">
                    <a:moveTo>
                      <a:pt x="84228" y="107919"/>
                    </a:moveTo>
                    <a:lnTo>
                      <a:pt x="13732" y="107919"/>
                    </a:lnTo>
                    <a:lnTo>
                      <a:pt x="13732" y="94199"/>
                    </a:lnTo>
                    <a:lnTo>
                      <a:pt x="14650" y="95111"/>
                    </a:lnTo>
                    <a:lnTo>
                      <a:pt x="45778" y="64932"/>
                    </a:lnTo>
                    <a:lnTo>
                      <a:pt x="75989" y="92371"/>
                    </a:lnTo>
                    <a:lnTo>
                      <a:pt x="108034" y="63103"/>
                    </a:lnTo>
                    <a:lnTo>
                      <a:pt x="108034" y="91453"/>
                    </a:lnTo>
                    <a:cubicBezTo>
                      <a:pt x="112609" y="88713"/>
                      <a:pt x="117185" y="86884"/>
                      <a:pt x="121766" y="85055"/>
                    </a:cubicBezTo>
                    <a:lnTo>
                      <a:pt x="121766" y="0"/>
                    </a:lnTo>
                    <a:lnTo>
                      <a:pt x="0" y="0"/>
                    </a:lnTo>
                    <a:lnTo>
                      <a:pt x="0" y="122549"/>
                    </a:lnTo>
                    <a:lnTo>
                      <a:pt x="71407" y="122549"/>
                    </a:lnTo>
                    <a:cubicBezTo>
                      <a:pt x="74153" y="118891"/>
                      <a:pt x="77817" y="115234"/>
                      <a:pt x="80563" y="111576"/>
                    </a:cubicBezTo>
                    <a:cubicBezTo>
                      <a:pt x="82399" y="109747"/>
                      <a:pt x="83310" y="108830"/>
                      <a:pt x="84228" y="107919"/>
                    </a:cubicBezTo>
                    <a:close/>
                    <a:moveTo>
                      <a:pt x="13732" y="13719"/>
                    </a:moveTo>
                    <a:lnTo>
                      <a:pt x="107116" y="13719"/>
                    </a:lnTo>
                    <a:lnTo>
                      <a:pt x="107116" y="44815"/>
                    </a:lnTo>
                    <a:lnTo>
                      <a:pt x="75071" y="73165"/>
                    </a:lnTo>
                    <a:lnTo>
                      <a:pt x="44860" y="45726"/>
                    </a:lnTo>
                    <a:lnTo>
                      <a:pt x="13732" y="75905"/>
                    </a:lnTo>
                    <a:lnTo>
                      <a:pt x="13732" y="13719"/>
                    </a:lnTo>
                    <a:close/>
                  </a:path>
                </a:pathLst>
              </a:custGeom>
              <a:solidFill>
                <a:srgbClr val="2C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810"/>
              </a:p>
            </p:txBody>
          </p:sp>
          <p:sp>
            <p:nvSpPr>
              <p:cNvPr id="80" name="Freeform: Shape 1236">
                <a:extLst>
                  <a:ext uri="{FF2B5EF4-FFF2-40B4-BE49-F238E27FC236}">
                    <a16:creationId xmlns:a16="http://schemas.microsoft.com/office/drawing/2014/main" id="{654BA90A-D46E-FCBD-4FE8-BF6A4F965F53}"/>
                  </a:ext>
                </a:extLst>
              </p:cNvPr>
              <p:cNvSpPr/>
              <p:nvPr/>
            </p:nvSpPr>
            <p:spPr>
              <a:xfrm>
                <a:off x="5381118" y="3098992"/>
                <a:ext cx="104376" cy="103336"/>
              </a:xfrm>
              <a:custGeom>
                <a:avLst/>
                <a:gdLst>
                  <a:gd name="connsiteX0" fmla="*/ 89727 w 104376"/>
                  <a:gd name="connsiteY0" fmla="*/ 51213 h 103336"/>
                  <a:gd name="connsiteX1" fmla="*/ 58599 w 104376"/>
                  <a:gd name="connsiteY1" fmla="*/ 88706 h 103336"/>
                  <a:gd name="connsiteX2" fmla="*/ 58599 w 104376"/>
                  <a:gd name="connsiteY2" fmla="*/ 53953 h 103336"/>
                  <a:gd name="connsiteX3" fmla="*/ 73249 w 104376"/>
                  <a:gd name="connsiteY3" fmla="*/ 39322 h 103336"/>
                  <a:gd name="connsiteX4" fmla="*/ 62256 w 104376"/>
                  <a:gd name="connsiteY4" fmla="*/ 30178 h 103336"/>
                  <a:gd name="connsiteX5" fmla="*/ 48524 w 104376"/>
                  <a:gd name="connsiteY5" fmla="*/ 43891 h 103336"/>
                  <a:gd name="connsiteX6" fmla="*/ 14650 w 104376"/>
                  <a:gd name="connsiteY6" fmla="*/ 43891 h 103336"/>
                  <a:gd name="connsiteX7" fmla="*/ 48524 w 104376"/>
                  <a:gd name="connsiteY7" fmla="*/ 12802 h 103336"/>
                  <a:gd name="connsiteX8" fmla="*/ 41203 w 104376"/>
                  <a:gd name="connsiteY8" fmla="*/ 0 h 103336"/>
                  <a:gd name="connsiteX9" fmla="*/ 0 w 104376"/>
                  <a:gd name="connsiteY9" fmla="*/ 51213 h 103336"/>
                  <a:gd name="connsiteX10" fmla="*/ 0 w 104376"/>
                  <a:gd name="connsiteY10" fmla="*/ 58528 h 103336"/>
                  <a:gd name="connsiteX11" fmla="*/ 44867 w 104376"/>
                  <a:gd name="connsiteY11" fmla="*/ 58528 h 103336"/>
                  <a:gd name="connsiteX12" fmla="*/ 44867 w 104376"/>
                  <a:gd name="connsiteY12" fmla="*/ 103337 h 103336"/>
                  <a:gd name="connsiteX13" fmla="*/ 52189 w 104376"/>
                  <a:gd name="connsiteY13" fmla="*/ 103337 h 103336"/>
                  <a:gd name="connsiteX14" fmla="*/ 104377 w 104376"/>
                  <a:gd name="connsiteY14" fmla="*/ 55782 h 103336"/>
                  <a:gd name="connsiteX15" fmla="*/ 90638 w 104376"/>
                  <a:gd name="connsiteY15" fmla="*/ 50295 h 103336"/>
                  <a:gd name="connsiteX16" fmla="*/ 89727 w 104376"/>
                  <a:gd name="connsiteY16" fmla="*/ 51213 h 103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04376" h="103336">
                    <a:moveTo>
                      <a:pt x="89727" y="51213"/>
                    </a:moveTo>
                    <a:cubicBezTo>
                      <a:pt x="89727" y="69501"/>
                      <a:pt x="75995" y="85049"/>
                      <a:pt x="58599" y="88706"/>
                    </a:cubicBezTo>
                    <a:lnTo>
                      <a:pt x="58599" y="53953"/>
                    </a:lnTo>
                    <a:lnTo>
                      <a:pt x="73249" y="39322"/>
                    </a:lnTo>
                    <a:cubicBezTo>
                      <a:pt x="69585" y="36576"/>
                      <a:pt x="65920" y="33836"/>
                      <a:pt x="62256" y="30178"/>
                    </a:cubicBezTo>
                    <a:lnTo>
                      <a:pt x="48524" y="43891"/>
                    </a:lnTo>
                    <a:lnTo>
                      <a:pt x="14650" y="43891"/>
                    </a:lnTo>
                    <a:cubicBezTo>
                      <a:pt x="17396" y="27432"/>
                      <a:pt x="31128" y="14630"/>
                      <a:pt x="48524" y="12802"/>
                    </a:cubicBezTo>
                    <a:cubicBezTo>
                      <a:pt x="45778" y="8226"/>
                      <a:pt x="43032" y="4569"/>
                      <a:pt x="41203" y="0"/>
                    </a:cubicBezTo>
                    <a:cubicBezTo>
                      <a:pt x="17396" y="4569"/>
                      <a:pt x="0" y="25603"/>
                      <a:pt x="0" y="51213"/>
                    </a:cubicBezTo>
                    <a:lnTo>
                      <a:pt x="0" y="58528"/>
                    </a:lnTo>
                    <a:lnTo>
                      <a:pt x="44867" y="58528"/>
                    </a:lnTo>
                    <a:lnTo>
                      <a:pt x="44867" y="103337"/>
                    </a:lnTo>
                    <a:lnTo>
                      <a:pt x="52189" y="103337"/>
                    </a:lnTo>
                    <a:cubicBezTo>
                      <a:pt x="79652" y="103337"/>
                      <a:pt x="101630" y="82302"/>
                      <a:pt x="104377" y="55782"/>
                    </a:cubicBezTo>
                    <a:cubicBezTo>
                      <a:pt x="99795" y="53953"/>
                      <a:pt x="95220" y="52124"/>
                      <a:pt x="90638" y="50295"/>
                    </a:cubicBezTo>
                    <a:cubicBezTo>
                      <a:pt x="89727" y="50295"/>
                      <a:pt x="89727" y="50295"/>
                      <a:pt x="89727" y="51213"/>
                    </a:cubicBezTo>
                    <a:close/>
                  </a:path>
                </a:pathLst>
              </a:custGeom>
              <a:solidFill>
                <a:srgbClr val="2C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810"/>
              </a:p>
            </p:txBody>
          </p:sp>
          <p:sp>
            <p:nvSpPr>
              <p:cNvPr id="81" name="Freeform: Shape 1237">
                <a:extLst>
                  <a:ext uri="{FF2B5EF4-FFF2-40B4-BE49-F238E27FC236}">
                    <a16:creationId xmlns:a16="http://schemas.microsoft.com/office/drawing/2014/main" id="{513BE762-7695-EE13-D42E-3FF01C481AA3}"/>
                  </a:ext>
                </a:extLst>
              </p:cNvPr>
              <p:cNvSpPr/>
              <p:nvPr/>
            </p:nvSpPr>
            <p:spPr>
              <a:xfrm>
                <a:off x="5356401" y="3166657"/>
                <a:ext cx="59509" cy="59445"/>
              </a:xfrm>
              <a:custGeom>
                <a:avLst/>
                <a:gdLst>
                  <a:gd name="connsiteX0" fmla="*/ 0 w 59509"/>
                  <a:gd name="connsiteY0" fmla="*/ 7322 h 59445"/>
                  <a:gd name="connsiteX1" fmla="*/ 52188 w 59509"/>
                  <a:gd name="connsiteY1" fmla="*/ 59445 h 59445"/>
                  <a:gd name="connsiteX2" fmla="*/ 59510 w 59509"/>
                  <a:gd name="connsiteY2" fmla="*/ 59445 h 59445"/>
                  <a:gd name="connsiteX3" fmla="*/ 59510 w 59509"/>
                  <a:gd name="connsiteY3" fmla="*/ 0 h 59445"/>
                  <a:gd name="connsiteX4" fmla="*/ 0 w 59509"/>
                  <a:gd name="connsiteY4" fmla="*/ 0 h 59445"/>
                  <a:gd name="connsiteX5" fmla="*/ 0 w 59509"/>
                  <a:gd name="connsiteY5" fmla="*/ 7322 h 59445"/>
                  <a:gd name="connsiteX6" fmla="*/ 44867 w 59509"/>
                  <a:gd name="connsiteY6" fmla="*/ 14637 h 59445"/>
                  <a:gd name="connsiteX7" fmla="*/ 44867 w 59509"/>
                  <a:gd name="connsiteY7" fmla="*/ 44815 h 59445"/>
                  <a:gd name="connsiteX8" fmla="*/ 14650 w 59509"/>
                  <a:gd name="connsiteY8" fmla="*/ 14637 h 59445"/>
                  <a:gd name="connsiteX9" fmla="*/ 44867 w 59509"/>
                  <a:gd name="connsiteY9" fmla="*/ 14637 h 5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9509" h="59445">
                    <a:moveTo>
                      <a:pt x="0" y="7322"/>
                    </a:moveTo>
                    <a:cubicBezTo>
                      <a:pt x="0" y="35671"/>
                      <a:pt x="22889" y="59445"/>
                      <a:pt x="52188" y="59445"/>
                    </a:cubicBezTo>
                    <a:lnTo>
                      <a:pt x="59510" y="59445"/>
                    </a:lnTo>
                    <a:lnTo>
                      <a:pt x="59510" y="0"/>
                    </a:lnTo>
                    <a:lnTo>
                      <a:pt x="0" y="0"/>
                    </a:lnTo>
                    <a:lnTo>
                      <a:pt x="0" y="7322"/>
                    </a:lnTo>
                    <a:close/>
                    <a:moveTo>
                      <a:pt x="44867" y="14637"/>
                    </a:moveTo>
                    <a:lnTo>
                      <a:pt x="44867" y="44815"/>
                    </a:lnTo>
                    <a:cubicBezTo>
                      <a:pt x="29300" y="42069"/>
                      <a:pt x="17396" y="30185"/>
                      <a:pt x="14650" y="14637"/>
                    </a:cubicBezTo>
                    <a:lnTo>
                      <a:pt x="44867" y="14637"/>
                    </a:lnTo>
                    <a:close/>
                  </a:path>
                </a:pathLst>
              </a:custGeom>
              <a:solidFill>
                <a:srgbClr val="2C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810"/>
              </a:p>
            </p:txBody>
          </p:sp>
          <p:sp>
            <p:nvSpPr>
              <p:cNvPr id="82" name="Freeform: Shape 1238">
                <a:extLst>
                  <a:ext uri="{FF2B5EF4-FFF2-40B4-BE49-F238E27FC236}">
                    <a16:creationId xmlns:a16="http://schemas.microsoft.com/office/drawing/2014/main" id="{9362F0C3-BC02-B177-F1D7-9BFAF8D02376}"/>
                  </a:ext>
                </a:extLst>
              </p:cNvPr>
              <p:cNvSpPr/>
              <p:nvPr/>
            </p:nvSpPr>
            <p:spPr>
              <a:xfrm>
                <a:off x="5550498" y="2868531"/>
                <a:ext cx="122677" cy="121631"/>
              </a:xfrm>
              <a:custGeom>
                <a:avLst/>
                <a:gdLst>
                  <a:gd name="connsiteX0" fmla="*/ 14649 w 122677"/>
                  <a:gd name="connsiteY0" fmla="*/ 13719 h 121631"/>
                  <a:gd name="connsiteX1" fmla="*/ 108034 w 122677"/>
                  <a:gd name="connsiteY1" fmla="*/ 13719 h 121631"/>
                  <a:gd name="connsiteX2" fmla="*/ 108034 w 122677"/>
                  <a:gd name="connsiteY2" fmla="*/ 107919 h 121631"/>
                  <a:gd name="connsiteX3" fmla="*/ 95213 w 122677"/>
                  <a:gd name="connsiteY3" fmla="*/ 107919 h 121631"/>
                  <a:gd name="connsiteX4" fmla="*/ 95213 w 122677"/>
                  <a:gd name="connsiteY4" fmla="*/ 34754 h 121631"/>
                  <a:gd name="connsiteX5" fmla="*/ 80563 w 122677"/>
                  <a:gd name="connsiteY5" fmla="*/ 34754 h 121631"/>
                  <a:gd name="connsiteX6" fmla="*/ 80563 w 122677"/>
                  <a:gd name="connsiteY6" fmla="*/ 107919 h 121631"/>
                  <a:gd name="connsiteX7" fmla="*/ 68660 w 122677"/>
                  <a:gd name="connsiteY7" fmla="*/ 107919 h 121631"/>
                  <a:gd name="connsiteX8" fmla="*/ 68660 w 122677"/>
                  <a:gd name="connsiteY8" fmla="*/ 53042 h 121631"/>
                  <a:gd name="connsiteX9" fmla="*/ 53099 w 122677"/>
                  <a:gd name="connsiteY9" fmla="*/ 53042 h 121631"/>
                  <a:gd name="connsiteX10" fmla="*/ 53099 w 122677"/>
                  <a:gd name="connsiteY10" fmla="*/ 107919 h 121631"/>
                  <a:gd name="connsiteX11" fmla="*/ 42114 w 122677"/>
                  <a:gd name="connsiteY11" fmla="*/ 107919 h 121631"/>
                  <a:gd name="connsiteX12" fmla="*/ 42114 w 122677"/>
                  <a:gd name="connsiteY12" fmla="*/ 72247 h 121631"/>
                  <a:gd name="connsiteX13" fmla="*/ 27464 w 122677"/>
                  <a:gd name="connsiteY13" fmla="*/ 72247 h 121631"/>
                  <a:gd name="connsiteX14" fmla="*/ 27464 w 122677"/>
                  <a:gd name="connsiteY14" fmla="*/ 98768 h 121631"/>
                  <a:gd name="connsiteX15" fmla="*/ 42114 w 122677"/>
                  <a:gd name="connsiteY15" fmla="*/ 110658 h 121631"/>
                  <a:gd name="connsiteX16" fmla="*/ 52181 w 122677"/>
                  <a:gd name="connsiteY16" fmla="*/ 121631 h 121631"/>
                  <a:gd name="connsiteX17" fmla="*/ 122677 w 122677"/>
                  <a:gd name="connsiteY17" fmla="*/ 121631 h 121631"/>
                  <a:gd name="connsiteX18" fmla="*/ 122677 w 122677"/>
                  <a:gd name="connsiteY18" fmla="*/ 0 h 121631"/>
                  <a:gd name="connsiteX19" fmla="*/ 0 w 122677"/>
                  <a:gd name="connsiteY19" fmla="*/ 0 h 121631"/>
                  <a:gd name="connsiteX20" fmla="*/ 0 w 122677"/>
                  <a:gd name="connsiteY20" fmla="*/ 85966 h 121631"/>
                  <a:gd name="connsiteX21" fmla="*/ 13732 w 122677"/>
                  <a:gd name="connsiteY21" fmla="*/ 91453 h 121631"/>
                  <a:gd name="connsiteX22" fmla="*/ 13732 w 122677"/>
                  <a:gd name="connsiteY22" fmla="*/ 13719 h 121631"/>
                  <a:gd name="connsiteX23" fmla="*/ 14649 w 122677"/>
                  <a:gd name="connsiteY23" fmla="*/ 13719 h 121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22677" h="121631">
                    <a:moveTo>
                      <a:pt x="14649" y="13719"/>
                    </a:moveTo>
                    <a:lnTo>
                      <a:pt x="108034" y="13719"/>
                    </a:lnTo>
                    <a:lnTo>
                      <a:pt x="108034" y="107919"/>
                    </a:lnTo>
                    <a:lnTo>
                      <a:pt x="95213" y="107919"/>
                    </a:lnTo>
                    <a:lnTo>
                      <a:pt x="95213" y="34754"/>
                    </a:lnTo>
                    <a:lnTo>
                      <a:pt x="80563" y="34754"/>
                    </a:lnTo>
                    <a:lnTo>
                      <a:pt x="80563" y="107919"/>
                    </a:lnTo>
                    <a:lnTo>
                      <a:pt x="68660" y="107919"/>
                    </a:lnTo>
                    <a:lnTo>
                      <a:pt x="68660" y="53042"/>
                    </a:lnTo>
                    <a:lnTo>
                      <a:pt x="53099" y="53042"/>
                    </a:lnTo>
                    <a:lnTo>
                      <a:pt x="53099" y="107919"/>
                    </a:lnTo>
                    <a:lnTo>
                      <a:pt x="42114" y="107919"/>
                    </a:lnTo>
                    <a:lnTo>
                      <a:pt x="42114" y="72247"/>
                    </a:lnTo>
                    <a:lnTo>
                      <a:pt x="27464" y="72247"/>
                    </a:lnTo>
                    <a:lnTo>
                      <a:pt x="27464" y="98768"/>
                    </a:lnTo>
                    <a:cubicBezTo>
                      <a:pt x="32957" y="102426"/>
                      <a:pt x="37532" y="106090"/>
                      <a:pt x="42114" y="110658"/>
                    </a:cubicBezTo>
                    <a:cubicBezTo>
                      <a:pt x="45778" y="114316"/>
                      <a:pt x="48524" y="117974"/>
                      <a:pt x="52181" y="121631"/>
                    </a:cubicBezTo>
                    <a:lnTo>
                      <a:pt x="122677" y="121631"/>
                    </a:lnTo>
                    <a:lnTo>
                      <a:pt x="122677" y="0"/>
                    </a:lnTo>
                    <a:lnTo>
                      <a:pt x="0" y="0"/>
                    </a:lnTo>
                    <a:lnTo>
                      <a:pt x="0" y="85966"/>
                    </a:lnTo>
                    <a:cubicBezTo>
                      <a:pt x="4575" y="87795"/>
                      <a:pt x="9150" y="89624"/>
                      <a:pt x="13732" y="91453"/>
                    </a:cubicBezTo>
                    <a:lnTo>
                      <a:pt x="13732" y="13719"/>
                    </a:lnTo>
                    <a:lnTo>
                      <a:pt x="14649" y="13719"/>
                    </a:lnTo>
                    <a:close/>
                  </a:path>
                </a:pathLst>
              </a:custGeom>
              <a:solidFill>
                <a:srgbClr val="2C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810"/>
              </a:p>
            </p:txBody>
          </p:sp>
          <p:sp>
            <p:nvSpPr>
              <p:cNvPr id="83" name="Freeform: Shape 1239">
                <a:extLst>
                  <a:ext uri="{FF2B5EF4-FFF2-40B4-BE49-F238E27FC236}">
                    <a16:creationId xmlns:a16="http://schemas.microsoft.com/office/drawing/2014/main" id="{5F06D48B-3202-10FB-CBD5-9A601C6C8914}"/>
                  </a:ext>
                </a:extLst>
              </p:cNvPr>
              <p:cNvSpPr/>
              <p:nvPr/>
            </p:nvSpPr>
            <p:spPr>
              <a:xfrm>
                <a:off x="5435825" y="2972792"/>
                <a:ext cx="163196" cy="161864"/>
              </a:xfrm>
              <a:custGeom>
                <a:avLst/>
                <a:gdLst>
                  <a:gd name="connsiteX0" fmla="*/ 139390 w 163196"/>
                  <a:gd name="connsiteY0" fmla="*/ 139002 h 161864"/>
                  <a:gd name="connsiteX1" fmla="*/ 163196 w 163196"/>
                  <a:gd name="connsiteY1" fmla="*/ 81391 h 161864"/>
                  <a:gd name="connsiteX2" fmla="*/ 139390 w 163196"/>
                  <a:gd name="connsiteY2" fmla="*/ 23774 h 161864"/>
                  <a:gd name="connsiteX3" fmla="*/ 81715 w 163196"/>
                  <a:gd name="connsiteY3" fmla="*/ 0 h 161864"/>
                  <a:gd name="connsiteX4" fmla="*/ 24034 w 163196"/>
                  <a:gd name="connsiteY4" fmla="*/ 23774 h 161864"/>
                  <a:gd name="connsiteX5" fmla="*/ 24034 w 163196"/>
                  <a:gd name="connsiteY5" fmla="*/ 138090 h 161864"/>
                  <a:gd name="connsiteX6" fmla="*/ 81715 w 163196"/>
                  <a:gd name="connsiteY6" fmla="*/ 161865 h 161864"/>
                  <a:gd name="connsiteX7" fmla="*/ 139390 w 163196"/>
                  <a:gd name="connsiteY7" fmla="*/ 139002 h 161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196" h="161864">
                    <a:moveTo>
                      <a:pt x="139390" y="139002"/>
                    </a:moveTo>
                    <a:cubicBezTo>
                      <a:pt x="154957" y="123454"/>
                      <a:pt x="163196" y="103337"/>
                      <a:pt x="163196" y="81391"/>
                    </a:cubicBezTo>
                    <a:cubicBezTo>
                      <a:pt x="163196" y="59439"/>
                      <a:pt x="154957" y="39322"/>
                      <a:pt x="139390" y="23774"/>
                    </a:cubicBezTo>
                    <a:cubicBezTo>
                      <a:pt x="123829" y="8226"/>
                      <a:pt x="103686" y="0"/>
                      <a:pt x="81715" y="0"/>
                    </a:cubicBezTo>
                    <a:cubicBezTo>
                      <a:pt x="59744" y="0"/>
                      <a:pt x="39601" y="8226"/>
                      <a:pt x="24034" y="23774"/>
                    </a:cubicBezTo>
                    <a:cubicBezTo>
                      <a:pt x="-8011" y="55782"/>
                      <a:pt x="-8011" y="106994"/>
                      <a:pt x="24034" y="138090"/>
                    </a:cubicBezTo>
                    <a:cubicBezTo>
                      <a:pt x="39601" y="153638"/>
                      <a:pt x="59744" y="161865"/>
                      <a:pt x="81715" y="161865"/>
                    </a:cubicBezTo>
                    <a:cubicBezTo>
                      <a:pt x="103686" y="161865"/>
                      <a:pt x="123829" y="153638"/>
                      <a:pt x="139390" y="139002"/>
                    </a:cubicBezTo>
                    <a:close/>
                  </a:path>
                </a:pathLst>
              </a:custGeom>
              <a:solidFill>
                <a:srgbClr val="FFFFFF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810"/>
              </a:p>
            </p:txBody>
          </p:sp>
          <p:sp>
            <p:nvSpPr>
              <p:cNvPr id="84" name="Freeform: Shape 1240">
                <a:extLst>
                  <a:ext uri="{FF2B5EF4-FFF2-40B4-BE49-F238E27FC236}">
                    <a16:creationId xmlns:a16="http://schemas.microsoft.com/office/drawing/2014/main" id="{1643B724-14F2-31F9-AF6F-40A82D9331BE}"/>
                  </a:ext>
                </a:extLst>
              </p:cNvPr>
              <p:cNvSpPr/>
              <p:nvPr/>
            </p:nvSpPr>
            <p:spPr>
              <a:xfrm>
                <a:off x="5576133" y="3110882"/>
                <a:ext cx="86973" cy="86877"/>
              </a:xfrm>
              <a:custGeom>
                <a:avLst/>
                <a:gdLst>
                  <a:gd name="connsiteX0" fmla="*/ 49435 w 86973"/>
                  <a:gd name="connsiteY0" fmla="*/ 22857 h 86877"/>
                  <a:gd name="connsiteX1" fmla="*/ 18307 w 86973"/>
                  <a:gd name="connsiteY1" fmla="*/ 0 h 86877"/>
                  <a:gd name="connsiteX2" fmla="*/ 9150 w 86973"/>
                  <a:gd name="connsiteY2" fmla="*/ 10973 h 86877"/>
                  <a:gd name="connsiteX3" fmla="*/ 0 w 86973"/>
                  <a:gd name="connsiteY3" fmla="*/ 19199 h 86877"/>
                  <a:gd name="connsiteX4" fmla="*/ 24718 w 86973"/>
                  <a:gd name="connsiteY4" fmla="*/ 52124 h 86877"/>
                  <a:gd name="connsiteX5" fmla="*/ 43025 w 86973"/>
                  <a:gd name="connsiteY5" fmla="*/ 73158 h 86877"/>
                  <a:gd name="connsiteX6" fmla="*/ 56763 w 86973"/>
                  <a:gd name="connsiteY6" fmla="*/ 86878 h 86877"/>
                  <a:gd name="connsiteX7" fmla="*/ 86974 w 86973"/>
                  <a:gd name="connsiteY7" fmla="*/ 56699 h 86877"/>
                  <a:gd name="connsiteX8" fmla="*/ 78734 w 86973"/>
                  <a:gd name="connsiteY8" fmla="*/ 48466 h 86877"/>
                  <a:gd name="connsiteX9" fmla="*/ 49435 w 86973"/>
                  <a:gd name="connsiteY9" fmla="*/ 22857 h 86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6973" h="86877">
                    <a:moveTo>
                      <a:pt x="49435" y="22857"/>
                    </a:moveTo>
                    <a:lnTo>
                      <a:pt x="18307" y="0"/>
                    </a:lnTo>
                    <a:cubicBezTo>
                      <a:pt x="15561" y="3658"/>
                      <a:pt x="12814" y="7315"/>
                      <a:pt x="9150" y="10973"/>
                    </a:cubicBezTo>
                    <a:cubicBezTo>
                      <a:pt x="6404" y="13713"/>
                      <a:pt x="3657" y="16459"/>
                      <a:pt x="0" y="19199"/>
                    </a:cubicBezTo>
                    <a:lnTo>
                      <a:pt x="24718" y="52124"/>
                    </a:lnTo>
                    <a:cubicBezTo>
                      <a:pt x="31128" y="61268"/>
                      <a:pt x="34785" y="64926"/>
                      <a:pt x="43025" y="73158"/>
                    </a:cubicBezTo>
                    <a:lnTo>
                      <a:pt x="56763" y="86878"/>
                    </a:lnTo>
                    <a:lnTo>
                      <a:pt x="86974" y="56699"/>
                    </a:lnTo>
                    <a:lnTo>
                      <a:pt x="78734" y="48466"/>
                    </a:lnTo>
                    <a:cubicBezTo>
                      <a:pt x="68660" y="39322"/>
                      <a:pt x="59510" y="30178"/>
                      <a:pt x="49435" y="228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810"/>
              </a:p>
            </p:txBody>
          </p:sp>
          <p:sp>
            <p:nvSpPr>
              <p:cNvPr id="85" name="Freeform: Shape 1241">
                <a:extLst>
                  <a:ext uri="{FF2B5EF4-FFF2-40B4-BE49-F238E27FC236}">
                    <a16:creationId xmlns:a16="http://schemas.microsoft.com/office/drawing/2014/main" id="{29536E80-2DCE-7144-E7A4-0238339AC0B4}"/>
                  </a:ext>
                </a:extLst>
              </p:cNvPr>
              <p:cNvSpPr/>
              <p:nvPr/>
            </p:nvSpPr>
            <p:spPr>
              <a:xfrm>
                <a:off x="5345415" y="2857558"/>
                <a:ext cx="362551" cy="385010"/>
              </a:xfrm>
              <a:custGeom>
                <a:avLst/>
                <a:gdLst>
                  <a:gd name="connsiteX0" fmla="*/ 357059 w 362551"/>
                  <a:gd name="connsiteY0" fmla="*/ 314592 h 385010"/>
                  <a:gd name="connsiteX1" fmla="*/ 352483 w 362551"/>
                  <a:gd name="connsiteY1" fmla="*/ 310023 h 385010"/>
                  <a:gd name="connsiteX2" fmla="*/ 345156 w 362551"/>
                  <a:gd name="connsiteY2" fmla="*/ 302702 h 385010"/>
                  <a:gd name="connsiteX3" fmla="*/ 326848 w 362551"/>
                  <a:gd name="connsiteY3" fmla="*/ 284414 h 385010"/>
                  <a:gd name="connsiteX4" fmla="*/ 295720 w 362551"/>
                  <a:gd name="connsiteY4" fmla="*/ 256982 h 385010"/>
                  <a:gd name="connsiteX5" fmla="*/ 269167 w 362551"/>
                  <a:gd name="connsiteY5" fmla="*/ 237776 h 385010"/>
                  <a:gd name="connsiteX6" fmla="*/ 277407 w 362551"/>
                  <a:gd name="connsiteY6" fmla="*/ 196618 h 385010"/>
                  <a:gd name="connsiteX7" fmla="*/ 262763 w 362551"/>
                  <a:gd name="connsiteY7" fmla="*/ 143577 h 385010"/>
                  <a:gd name="connsiteX8" fmla="*/ 325930 w 362551"/>
                  <a:gd name="connsiteY8" fmla="*/ 143577 h 385010"/>
                  <a:gd name="connsiteX9" fmla="*/ 336916 w 362551"/>
                  <a:gd name="connsiteY9" fmla="*/ 143577 h 385010"/>
                  <a:gd name="connsiteX10" fmla="*/ 336916 w 362551"/>
                  <a:gd name="connsiteY10" fmla="*/ 132604 h 385010"/>
                  <a:gd name="connsiteX11" fmla="*/ 336916 w 362551"/>
                  <a:gd name="connsiteY11" fmla="*/ 10973 h 385010"/>
                  <a:gd name="connsiteX12" fmla="*/ 336916 w 362551"/>
                  <a:gd name="connsiteY12" fmla="*/ 0 h 385010"/>
                  <a:gd name="connsiteX13" fmla="*/ 325930 w 362551"/>
                  <a:gd name="connsiteY13" fmla="*/ 0 h 385010"/>
                  <a:gd name="connsiteX14" fmla="*/ 205082 w 362551"/>
                  <a:gd name="connsiteY14" fmla="*/ 0 h 385010"/>
                  <a:gd name="connsiteX15" fmla="*/ 194097 w 362551"/>
                  <a:gd name="connsiteY15" fmla="*/ 0 h 385010"/>
                  <a:gd name="connsiteX16" fmla="*/ 194097 w 362551"/>
                  <a:gd name="connsiteY16" fmla="*/ 10973 h 385010"/>
                  <a:gd name="connsiteX17" fmla="*/ 194097 w 362551"/>
                  <a:gd name="connsiteY17" fmla="*/ 94193 h 385010"/>
                  <a:gd name="connsiteX18" fmla="*/ 171208 w 362551"/>
                  <a:gd name="connsiteY18" fmla="*/ 91453 h 385010"/>
                  <a:gd name="connsiteX19" fmla="*/ 147401 w 362551"/>
                  <a:gd name="connsiteY19" fmla="*/ 94193 h 385010"/>
                  <a:gd name="connsiteX20" fmla="*/ 147401 w 362551"/>
                  <a:gd name="connsiteY20" fmla="*/ 10973 h 385010"/>
                  <a:gd name="connsiteX21" fmla="*/ 147401 w 362551"/>
                  <a:gd name="connsiteY21" fmla="*/ 0 h 385010"/>
                  <a:gd name="connsiteX22" fmla="*/ 137333 w 362551"/>
                  <a:gd name="connsiteY22" fmla="*/ 0 h 385010"/>
                  <a:gd name="connsiteX23" fmla="*/ 16478 w 362551"/>
                  <a:gd name="connsiteY23" fmla="*/ 0 h 385010"/>
                  <a:gd name="connsiteX24" fmla="*/ 5493 w 362551"/>
                  <a:gd name="connsiteY24" fmla="*/ 0 h 385010"/>
                  <a:gd name="connsiteX25" fmla="*/ 5493 w 362551"/>
                  <a:gd name="connsiteY25" fmla="*/ 10973 h 385010"/>
                  <a:gd name="connsiteX26" fmla="*/ 5493 w 362551"/>
                  <a:gd name="connsiteY26" fmla="*/ 133522 h 385010"/>
                  <a:gd name="connsiteX27" fmla="*/ 5493 w 362551"/>
                  <a:gd name="connsiteY27" fmla="*/ 144494 h 385010"/>
                  <a:gd name="connsiteX28" fmla="*/ 16478 w 362551"/>
                  <a:gd name="connsiteY28" fmla="*/ 144494 h 385010"/>
                  <a:gd name="connsiteX29" fmla="*/ 81487 w 362551"/>
                  <a:gd name="connsiteY29" fmla="*/ 144494 h 385010"/>
                  <a:gd name="connsiteX30" fmla="*/ 66838 w 362551"/>
                  <a:gd name="connsiteY30" fmla="*/ 197536 h 385010"/>
                  <a:gd name="connsiteX31" fmla="*/ 72330 w 362551"/>
                  <a:gd name="connsiteY31" fmla="*/ 232290 h 385010"/>
                  <a:gd name="connsiteX32" fmla="*/ 24724 w 362551"/>
                  <a:gd name="connsiteY32" fmla="*/ 292646 h 385010"/>
                  <a:gd name="connsiteX33" fmla="*/ 24724 w 362551"/>
                  <a:gd name="connsiteY33" fmla="*/ 299962 h 385010"/>
                  <a:gd name="connsiteX34" fmla="*/ 10985 w 362551"/>
                  <a:gd name="connsiteY34" fmla="*/ 299962 h 385010"/>
                  <a:gd name="connsiteX35" fmla="*/ 0 w 362551"/>
                  <a:gd name="connsiteY35" fmla="*/ 299962 h 385010"/>
                  <a:gd name="connsiteX36" fmla="*/ 0 w 362551"/>
                  <a:gd name="connsiteY36" fmla="*/ 310934 h 385010"/>
                  <a:gd name="connsiteX37" fmla="*/ 0 w 362551"/>
                  <a:gd name="connsiteY37" fmla="*/ 318250 h 385010"/>
                  <a:gd name="connsiteX38" fmla="*/ 62256 w 362551"/>
                  <a:gd name="connsiteY38" fmla="*/ 380435 h 385010"/>
                  <a:gd name="connsiteX39" fmla="*/ 69584 w 362551"/>
                  <a:gd name="connsiteY39" fmla="*/ 380435 h 385010"/>
                  <a:gd name="connsiteX40" fmla="*/ 80570 w 362551"/>
                  <a:gd name="connsiteY40" fmla="*/ 380435 h 385010"/>
                  <a:gd name="connsiteX41" fmla="*/ 80570 w 362551"/>
                  <a:gd name="connsiteY41" fmla="*/ 369462 h 385010"/>
                  <a:gd name="connsiteX42" fmla="*/ 80570 w 362551"/>
                  <a:gd name="connsiteY42" fmla="*/ 355743 h 385010"/>
                  <a:gd name="connsiteX43" fmla="*/ 87892 w 362551"/>
                  <a:gd name="connsiteY43" fmla="*/ 355743 h 385010"/>
                  <a:gd name="connsiteX44" fmla="*/ 150148 w 362551"/>
                  <a:gd name="connsiteY44" fmla="*/ 300873 h 385010"/>
                  <a:gd name="connsiteX45" fmla="*/ 173037 w 362551"/>
                  <a:gd name="connsiteY45" fmla="*/ 303619 h 385010"/>
                  <a:gd name="connsiteX46" fmla="*/ 216986 w 362551"/>
                  <a:gd name="connsiteY46" fmla="*/ 294475 h 385010"/>
                  <a:gd name="connsiteX47" fmla="*/ 237128 w 362551"/>
                  <a:gd name="connsiteY47" fmla="*/ 320996 h 385010"/>
                  <a:gd name="connsiteX48" fmla="*/ 257264 w 362551"/>
                  <a:gd name="connsiteY48" fmla="*/ 344771 h 385010"/>
                  <a:gd name="connsiteX49" fmla="*/ 281071 w 362551"/>
                  <a:gd name="connsiteY49" fmla="*/ 368551 h 385010"/>
                  <a:gd name="connsiteX50" fmla="*/ 288398 w 362551"/>
                  <a:gd name="connsiteY50" fmla="*/ 375867 h 385010"/>
                  <a:gd name="connsiteX51" fmla="*/ 292974 w 362551"/>
                  <a:gd name="connsiteY51" fmla="*/ 380435 h 385010"/>
                  <a:gd name="connsiteX52" fmla="*/ 297549 w 362551"/>
                  <a:gd name="connsiteY52" fmla="*/ 385011 h 385010"/>
                  <a:gd name="connsiteX53" fmla="*/ 303960 w 362551"/>
                  <a:gd name="connsiteY53" fmla="*/ 383182 h 385010"/>
                  <a:gd name="connsiteX54" fmla="*/ 318609 w 362551"/>
                  <a:gd name="connsiteY54" fmla="*/ 378607 h 385010"/>
                  <a:gd name="connsiteX55" fmla="*/ 321356 w 362551"/>
                  <a:gd name="connsiteY55" fmla="*/ 377695 h 385010"/>
                  <a:gd name="connsiteX56" fmla="*/ 323184 w 362551"/>
                  <a:gd name="connsiteY56" fmla="*/ 375867 h 385010"/>
                  <a:gd name="connsiteX57" fmla="*/ 353401 w 362551"/>
                  <a:gd name="connsiteY57" fmla="*/ 345688 h 385010"/>
                  <a:gd name="connsiteX58" fmla="*/ 355230 w 362551"/>
                  <a:gd name="connsiteY58" fmla="*/ 343859 h 385010"/>
                  <a:gd name="connsiteX59" fmla="*/ 356148 w 362551"/>
                  <a:gd name="connsiteY59" fmla="*/ 341113 h 385010"/>
                  <a:gd name="connsiteX60" fmla="*/ 360723 w 362551"/>
                  <a:gd name="connsiteY60" fmla="*/ 326483 h 385010"/>
                  <a:gd name="connsiteX61" fmla="*/ 362552 w 362551"/>
                  <a:gd name="connsiteY61" fmla="*/ 320079 h 385010"/>
                  <a:gd name="connsiteX62" fmla="*/ 357059 w 362551"/>
                  <a:gd name="connsiteY62" fmla="*/ 314592 h 385010"/>
                  <a:gd name="connsiteX63" fmla="*/ 205082 w 362551"/>
                  <a:gd name="connsiteY63" fmla="*/ 10973 h 385010"/>
                  <a:gd name="connsiteX64" fmla="*/ 326848 w 362551"/>
                  <a:gd name="connsiteY64" fmla="*/ 10973 h 385010"/>
                  <a:gd name="connsiteX65" fmla="*/ 326848 w 362551"/>
                  <a:gd name="connsiteY65" fmla="*/ 133522 h 385010"/>
                  <a:gd name="connsiteX66" fmla="*/ 256353 w 362551"/>
                  <a:gd name="connsiteY66" fmla="*/ 133522 h 385010"/>
                  <a:gd name="connsiteX67" fmla="*/ 246278 w 362551"/>
                  <a:gd name="connsiteY67" fmla="*/ 122542 h 385010"/>
                  <a:gd name="connsiteX68" fmla="*/ 231635 w 362551"/>
                  <a:gd name="connsiteY68" fmla="*/ 110658 h 385010"/>
                  <a:gd name="connsiteX69" fmla="*/ 231635 w 362551"/>
                  <a:gd name="connsiteY69" fmla="*/ 83220 h 385010"/>
                  <a:gd name="connsiteX70" fmla="*/ 247196 w 362551"/>
                  <a:gd name="connsiteY70" fmla="*/ 83220 h 385010"/>
                  <a:gd name="connsiteX71" fmla="*/ 247196 w 362551"/>
                  <a:gd name="connsiteY71" fmla="*/ 118885 h 385010"/>
                  <a:gd name="connsiteX72" fmla="*/ 259099 w 362551"/>
                  <a:gd name="connsiteY72" fmla="*/ 118885 h 385010"/>
                  <a:gd name="connsiteX73" fmla="*/ 259099 w 362551"/>
                  <a:gd name="connsiteY73" fmla="*/ 64015 h 385010"/>
                  <a:gd name="connsiteX74" fmla="*/ 274660 w 362551"/>
                  <a:gd name="connsiteY74" fmla="*/ 64015 h 385010"/>
                  <a:gd name="connsiteX75" fmla="*/ 274660 w 362551"/>
                  <a:gd name="connsiteY75" fmla="*/ 118885 h 385010"/>
                  <a:gd name="connsiteX76" fmla="*/ 286563 w 362551"/>
                  <a:gd name="connsiteY76" fmla="*/ 118885 h 385010"/>
                  <a:gd name="connsiteX77" fmla="*/ 286563 w 362551"/>
                  <a:gd name="connsiteY77" fmla="*/ 45726 h 385010"/>
                  <a:gd name="connsiteX78" fmla="*/ 301213 w 362551"/>
                  <a:gd name="connsiteY78" fmla="*/ 45726 h 385010"/>
                  <a:gd name="connsiteX79" fmla="*/ 301213 w 362551"/>
                  <a:gd name="connsiteY79" fmla="*/ 118885 h 385010"/>
                  <a:gd name="connsiteX80" fmla="*/ 314027 w 362551"/>
                  <a:gd name="connsiteY80" fmla="*/ 118885 h 385010"/>
                  <a:gd name="connsiteX81" fmla="*/ 314027 w 362551"/>
                  <a:gd name="connsiteY81" fmla="*/ 24692 h 385010"/>
                  <a:gd name="connsiteX82" fmla="*/ 219732 w 362551"/>
                  <a:gd name="connsiteY82" fmla="*/ 24692 h 385010"/>
                  <a:gd name="connsiteX83" fmla="*/ 219732 w 362551"/>
                  <a:gd name="connsiteY83" fmla="*/ 102426 h 385010"/>
                  <a:gd name="connsiteX84" fmla="*/ 206000 w 362551"/>
                  <a:gd name="connsiteY84" fmla="*/ 96939 h 385010"/>
                  <a:gd name="connsiteX85" fmla="*/ 206000 w 362551"/>
                  <a:gd name="connsiteY85" fmla="*/ 10973 h 385010"/>
                  <a:gd name="connsiteX86" fmla="*/ 205082 w 362551"/>
                  <a:gd name="connsiteY86" fmla="*/ 10973 h 385010"/>
                  <a:gd name="connsiteX87" fmla="*/ 16478 w 362551"/>
                  <a:gd name="connsiteY87" fmla="*/ 132604 h 385010"/>
                  <a:gd name="connsiteX88" fmla="*/ 16478 w 362551"/>
                  <a:gd name="connsiteY88" fmla="*/ 10973 h 385010"/>
                  <a:gd name="connsiteX89" fmla="*/ 137333 w 362551"/>
                  <a:gd name="connsiteY89" fmla="*/ 10973 h 385010"/>
                  <a:gd name="connsiteX90" fmla="*/ 137333 w 362551"/>
                  <a:gd name="connsiteY90" fmla="*/ 96939 h 385010"/>
                  <a:gd name="connsiteX91" fmla="*/ 123601 w 362551"/>
                  <a:gd name="connsiteY91" fmla="*/ 103343 h 385010"/>
                  <a:gd name="connsiteX92" fmla="*/ 123601 w 362551"/>
                  <a:gd name="connsiteY92" fmla="*/ 74076 h 385010"/>
                  <a:gd name="connsiteX93" fmla="*/ 91556 w 362551"/>
                  <a:gd name="connsiteY93" fmla="*/ 103343 h 385010"/>
                  <a:gd name="connsiteX94" fmla="*/ 61345 w 362551"/>
                  <a:gd name="connsiteY94" fmla="*/ 75905 h 385010"/>
                  <a:gd name="connsiteX95" fmla="*/ 30217 w 362551"/>
                  <a:gd name="connsiteY95" fmla="*/ 106083 h 385010"/>
                  <a:gd name="connsiteX96" fmla="*/ 29299 w 362551"/>
                  <a:gd name="connsiteY96" fmla="*/ 105172 h 385010"/>
                  <a:gd name="connsiteX97" fmla="*/ 29299 w 362551"/>
                  <a:gd name="connsiteY97" fmla="*/ 118885 h 385010"/>
                  <a:gd name="connsiteX98" fmla="*/ 100712 w 362551"/>
                  <a:gd name="connsiteY98" fmla="*/ 118885 h 385010"/>
                  <a:gd name="connsiteX99" fmla="*/ 97048 w 362551"/>
                  <a:gd name="connsiteY99" fmla="*/ 121631 h 385010"/>
                  <a:gd name="connsiteX100" fmla="*/ 87892 w 362551"/>
                  <a:gd name="connsiteY100" fmla="*/ 132604 h 385010"/>
                  <a:gd name="connsiteX101" fmla="*/ 16478 w 362551"/>
                  <a:gd name="connsiteY101" fmla="*/ 132604 h 385010"/>
                  <a:gd name="connsiteX102" fmla="*/ 69584 w 362551"/>
                  <a:gd name="connsiteY102" fmla="*/ 368551 h 385010"/>
                  <a:gd name="connsiteX103" fmla="*/ 62256 w 362551"/>
                  <a:gd name="connsiteY103" fmla="*/ 368551 h 385010"/>
                  <a:gd name="connsiteX104" fmla="*/ 10074 w 362551"/>
                  <a:gd name="connsiteY104" fmla="*/ 316421 h 385010"/>
                  <a:gd name="connsiteX105" fmla="*/ 10074 w 362551"/>
                  <a:gd name="connsiteY105" fmla="*/ 309106 h 385010"/>
                  <a:gd name="connsiteX106" fmla="*/ 69584 w 362551"/>
                  <a:gd name="connsiteY106" fmla="*/ 309106 h 385010"/>
                  <a:gd name="connsiteX107" fmla="*/ 69584 w 362551"/>
                  <a:gd name="connsiteY107" fmla="*/ 368551 h 385010"/>
                  <a:gd name="connsiteX108" fmla="*/ 86980 w 362551"/>
                  <a:gd name="connsiteY108" fmla="*/ 343859 h 385010"/>
                  <a:gd name="connsiteX109" fmla="*/ 80570 w 362551"/>
                  <a:gd name="connsiteY109" fmla="*/ 343859 h 385010"/>
                  <a:gd name="connsiteX110" fmla="*/ 80570 w 362551"/>
                  <a:gd name="connsiteY110" fmla="*/ 299044 h 385010"/>
                  <a:gd name="connsiteX111" fmla="*/ 34792 w 362551"/>
                  <a:gd name="connsiteY111" fmla="*/ 299044 h 385010"/>
                  <a:gd name="connsiteX112" fmla="*/ 34792 w 362551"/>
                  <a:gd name="connsiteY112" fmla="*/ 292646 h 385010"/>
                  <a:gd name="connsiteX113" fmla="*/ 75988 w 362551"/>
                  <a:gd name="connsiteY113" fmla="*/ 241434 h 385010"/>
                  <a:gd name="connsiteX114" fmla="*/ 83316 w 362551"/>
                  <a:gd name="connsiteY114" fmla="*/ 254235 h 385010"/>
                  <a:gd name="connsiteX115" fmla="*/ 49442 w 362551"/>
                  <a:gd name="connsiteY115" fmla="*/ 285331 h 385010"/>
                  <a:gd name="connsiteX116" fmla="*/ 84234 w 362551"/>
                  <a:gd name="connsiteY116" fmla="*/ 285331 h 385010"/>
                  <a:gd name="connsiteX117" fmla="*/ 97966 w 362551"/>
                  <a:gd name="connsiteY117" fmla="*/ 271612 h 385010"/>
                  <a:gd name="connsiteX118" fmla="*/ 108952 w 362551"/>
                  <a:gd name="connsiteY118" fmla="*/ 280756 h 385010"/>
                  <a:gd name="connsiteX119" fmla="*/ 94302 w 362551"/>
                  <a:gd name="connsiteY119" fmla="*/ 295386 h 385010"/>
                  <a:gd name="connsiteX120" fmla="*/ 94302 w 362551"/>
                  <a:gd name="connsiteY120" fmla="*/ 329223 h 385010"/>
                  <a:gd name="connsiteX121" fmla="*/ 125430 w 362551"/>
                  <a:gd name="connsiteY121" fmla="*/ 291729 h 385010"/>
                  <a:gd name="connsiteX122" fmla="*/ 125430 w 362551"/>
                  <a:gd name="connsiteY122" fmla="*/ 290818 h 385010"/>
                  <a:gd name="connsiteX123" fmla="*/ 139162 w 362551"/>
                  <a:gd name="connsiteY123" fmla="*/ 296304 h 385010"/>
                  <a:gd name="connsiteX124" fmla="*/ 86980 w 362551"/>
                  <a:gd name="connsiteY124" fmla="*/ 343859 h 385010"/>
                  <a:gd name="connsiteX125" fmla="*/ 287481 w 362551"/>
                  <a:gd name="connsiteY125" fmla="*/ 359407 h 385010"/>
                  <a:gd name="connsiteX126" fmla="*/ 263674 w 362551"/>
                  <a:gd name="connsiteY126" fmla="*/ 335626 h 385010"/>
                  <a:gd name="connsiteX127" fmla="*/ 244449 w 362551"/>
                  <a:gd name="connsiteY127" fmla="*/ 312763 h 385010"/>
                  <a:gd name="connsiteX128" fmla="*/ 219732 w 362551"/>
                  <a:gd name="connsiteY128" fmla="*/ 278927 h 385010"/>
                  <a:gd name="connsiteX129" fmla="*/ 173037 w 362551"/>
                  <a:gd name="connsiteY129" fmla="*/ 290818 h 385010"/>
                  <a:gd name="connsiteX130" fmla="*/ 168461 w 362551"/>
                  <a:gd name="connsiteY130" fmla="*/ 290818 h 385010"/>
                  <a:gd name="connsiteX131" fmla="*/ 166626 w 362551"/>
                  <a:gd name="connsiteY131" fmla="*/ 290818 h 385010"/>
                  <a:gd name="connsiteX132" fmla="*/ 163880 w 362551"/>
                  <a:gd name="connsiteY132" fmla="*/ 290818 h 385010"/>
                  <a:gd name="connsiteX133" fmla="*/ 161133 w 362551"/>
                  <a:gd name="connsiteY133" fmla="*/ 290818 h 385010"/>
                  <a:gd name="connsiteX134" fmla="*/ 159304 w 362551"/>
                  <a:gd name="connsiteY134" fmla="*/ 290818 h 385010"/>
                  <a:gd name="connsiteX135" fmla="*/ 156558 w 362551"/>
                  <a:gd name="connsiteY135" fmla="*/ 290818 h 385010"/>
                  <a:gd name="connsiteX136" fmla="*/ 154729 w 362551"/>
                  <a:gd name="connsiteY136" fmla="*/ 290818 h 385010"/>
                  <a:gd name="connsiteX137" fmla="*/ 151983 w 362551"/>
                  <a:gd name="connsiteY137" fmla="*/ 289900 h 385010"/>
                  <a:gd name="connsiteX138" fmla="*/ 151065 w 362551"/>
                  <a:gd name="connsiteY138" fmla="*/ 289900 h 385010"/>
                  <a:gd name="connsiteX139" fmla="*/ 135498 w 362551"/>
                  <a:gd name="connsiteY139" fmla="*/ 284414 h 385010"/>
                  <a:gd name="connsiteX140" fmla="*/ 130923 w 362551"/>
                  <a:gd name="connsiteY140" fmla="*/ 282585 h 385010"/>
                  <a:gd name="connsiteX141" fmla="*/ 114445 w 362551"/>
                  <a:gd name="connsiteY141" fmla="*/ 272523 h 385010"/>
                  <a:gd name="connsiteX142" fmla="*/ 113527 w 362551"/>
                  <a:gd name="connsiteY142" fmla="*/ 271612 h 385010"/>
                  <a:gd name="connsiteX143" fmla="*/ 111698 w 362551"/>
                  <a:gd name="connsiteY143" fmla="*/ 269783 h 385010"/>
                  <a:gd name="connsiteX144" fmla="*/ 110780 w 362551"/>
                  <a:gd name="connsiteY144" fmla="*/ 268866 h 385010"/>
                  <a:gd name="connsiteX145" fmla="*/ 106205 w 362551"/>
                  <a:gd name="connsiteY145" fmla="*/ 265208 h 385010"/>
                  <a:gd name="connsiteX146" fmla="*/ 105288 w 362551"/>
                  <a:gd name="connsiteY146" fmla="*/ 264297 h 385010"/>
                  <a:gd name="connsiteX147" fmla="*/ 90638 w 362551"/>
                  <a:gd name="connsiteY147" fmla="*/ 245091 h 385010"/>
                  <a:gd name="connsiteX148" fmla="*/ 84234 w 362551"/>
                  <a:gd name="connsiteY148" fmla="*/ 230454 h 385010"/>
                  <a:gd name="connsiteX149" fmla="*/ 84234 w 362551"/>
                  <a:gd name="connsiteY149" fmla="*/ 229543 h 385010"/>
                  <a:gd name="connsiteX150" fmla="*/ 82399 w 362551"/>
                  <a:gd name="connsiteY150" fmla="*/ 227714 h 385010"/>
                  <a:gd name="connsiteX151" fmla="*/ 81487 w 362551"/>
                  <a:gd name="connsiteY151" fmla="*/ 225886 h 385010"/>
                  <a:gd name="connsiteX152" fmla="*/ 80570 w 362551"/>
                  <a:gd name="connsiteY152" fmla="*/ 222228 h 385010"/>
                  <a:gd name="connsiteX153" fmla="*/ 79652 w 362551"/>
                  <a:gd name="connsiteY153" fmla="*/ 220399 h 385010"/>
                  <a:gd name="connsiteX154" fmla="*/ 78741 w 362551"/>
                  <a:gd name="connsiteY154" fmla="*/ 218571 h 385010"/>
                  <a:gd name="connsiteX155" fmla="*/ 78741 w 362551"/>
                  <a:gd name="connsiteY155" fmla="*/ 216742 h 385010"/>
                  <a:gd name="connsiteX156" fmla="*/ 78741 w 362551"/>
                  <a:gd name="connsiteY156" fmla="*/ 214913 h 385010"/>
                  <a:gd name="connsiteX157" fmla="*/ 78741 w 362551"/>
                  <a:gd name="connsiteY157" fmla="*/ 213084 h 385010"/>
                  <a:gd name="connsiteX158" fmla="*/ 78741 w 362551"/>
                  <a:gd name="connsiteY158" fmla="*/ 211255 h 385010"/>
                  <a:gd name="connsiteX159" fmla="*/ 78741 w 362551"/>
                  <a:gd name="connsiteY159" fmla="*/ 207598 h 385010"/>
                  <a:gd name="connsiteX160" fmla="*/ 78741 w 362551"/>
                  <a:gd name="connsiteY160" fmla="*/ 205769 h 385010"/>
                  <a:gd name="connsiteX161" fmla="*/ 78741 w 362551"/>
                  <a:gd name="connsiteY161" fmla="*/ 203934 h 385010"/>
                  <a:gd name="connsiteX162" fmla="*/ 78741 w 362551"/>
                  <a:gd name="connsiteY162" fmla="*/ 202105 h 385010"/>
                  <a:gd name="connsiteX163" fmla="*/ 78741 w 362551"/>
                  <a:gd name="connsiteY163" fmla="*/ 200276 h 385010"/>
                  <a:gd name="connsiteX164" fmla="*/ 78741 w 362551"/>
                  <a:gd name="connsiteY164" fmla="*/ 198447 h 385010"/>
                  <a:gd name="connsiteX165" fmla="*/ 78741 w 362551"/>
                  <a:gd name="connsiteY165" fmla="*/ 195707 h 385010"/>
                  <a:gd name="connsiteX166" fmla="*/ 78741 w 362551"/>
                  <a:gd name="connsiteY166" fmla="*/ 192961 h 385010"/>
                  <a:gd name="connsiteX167" fmla="*/ 78741 w 362551"/>
                  <a:gd name="connsiteY167" fmla="*/ 190221 h 385010"/>
                  <a:gd name="connsiteX168" fmla="*/ 78741 w 362551"/>
                  <a:gd name="connsiteY168" fmla="*/ 188392 h 385010"/>
                  <a:gd name="connsiteX169" fmla="*/ 78741 w 362551"/>
                  <a:gd name="connsiteY169" fmla="*/ 185646 h 385010"/>
                  <a:gd name="connsiteX170" fmla="*/ 78741 w 362551"/>
                  <a:gd name="connsiteY170" fmla="*/ 183817 h 385010"/>
                  <a:gd name="connsiteX171" fmla="*/ 78741 w 362551"/>
                  <a:gd name="connsiteY171" fmla="*/ 181077 h 385010"/>
                  <a:gd name="connsiteX172" fmla="*/ 78741 w 362551"/>
                  <a:gd name="connsiteY172" fmla="*/ 179242 h 385010"/>
                  <a:gd name="connsiteX173" fmla="*/ 79652 w 362551"/>
                  <a:gd name="connsiteY173" fmla="*/ 175584 h 385010"/>
                  <a:gd name="connsiteX174" fmla="*/ 79652 w 362551"/>
                  <a:gd name="connsiteY174" fmla="*/ 173755 h 385010"/>
                  <a:gd name="connsiteX175" fmla="*/ 80570 w 362551"/>
                  <a:gd name="connsiteY175" fmla="*/ 171015 h 385010"/>
                  <a:gd name="connsiteX176" fmla="*/ 81487 w 362551"/>
                  <a:gd name="connsiteY176" fmla="*/ 169186 h 385010"/>
                  <a:gd name="connsiteX177" fmla="*/ 82399 w 362551"/>
                  <a:gd name="connsiteY177" fmla="*/ 166440 h 385010"/>
                  <a:gd name="connsiteX178" fmla="*/ 82399 w 362551"/>
                  <a:gd name="connsiteY178" fmla="*/ 164611 h 385010"/>
                  <a:gd name="connsiteX179" fmla="*/ 83316 w 362551"/>
                  <a:gd name="connsiteY179" fmla="*/ 161871 h 385010"/>
                  <a:gd name="connsiteX180" fmla="*/ 84234 w 362551"/>
                  <a:gd name="connsiteY180" fmla="*/ 160954 h 385010"/>
                  <a:gd name="connsiteX181" fmla="*/ 86063 w 362551"/>
                  <a:gd name="connsiteY181" fmla="*/ 157296 h 385010"/>
                  <a:gd name="connsiteX182" fmla="*/ 86980 w 362551"/>
                  <a:gd name="connsiteY182" fmla="*/ 155467 h 385010"/>
                  <a:gd name="connsiteX183" fmla="*/ 87892 w 362551"/>
                  <a:gd name="connsiteY183" fmla="*/ 152721 h 385010"/>
                  <a:gd name="connsiteX184" fmla="*/ 88809 w 362551"/>
                  <a:gd name="connsiteY184" fmla="*/ 150892 h 385010"/>
                  <a:gd name="connsiteX185" fmla="*/ 90638 w 362551"/>
                  <a:gd name="connsiteY185" fmla="*/ 148152 h 385010"/>
                  <a:gd name="connsiteX186" fmla="*/ 91556 w 362551"/>
                  <a:gd name="connsiteY186" fmla="*/ 147234 h 385010"/>
                  <a:gd name="connsiteX187" fmla="*/ 93384 w 362551"/>
                  <a:gd name="connsiteY187" fmla="*/ 143577 h 385010"/>
                  <a:gd name="connsiteX188" fmla="*/ 94302 w 362551"/>
                  <a:gd name="connsiteY188" fmla="*/ 142666 h 385010"/>
                  <a:gd name="connsiteX189" fmla="*/ 106205 w 362551"/>
                  <a:gd name="connsiteY189" fmla="*/ 128946 h 385010"/>
                  <a:gd name="connsiteX190" fmla="*/ 108952 w 362551"/>
                  <a:gd name="connsiteY190" fmla="*/ 126200 h 385010"/>
                  <a:gd name="connsiteX191" fmla="*/ 110780 w 362551"/>
                  <a:gd name="connsiteY191" fmla="*/ 124371 h 385010"/>
                  <a:gd name="connsiteX192" fmla="*/ 111698 w 362551"/>
                  <a:gd name="connsiteY192" fmla="*/ 123460 h 385010"/>
                  <a:gd name="connsiteX193" fmla="*/ 114445 w 362551"/>
                  <a:gd name="connsiteY193" fmla="*/ 120714 h 385010"/>
                  <a:gd name="connsiteX194" fmla="*/ 123601 w 362551"/>
                  <a:gd name="connsiteY194" fmla="*/ 114316 h 385010"/>
                  <a:gd name="connsiteX195" fmla="*/ 130005 w 362551"/>
                  <a:gd name="connsiteY195" fmla="*/ 110658 h 385010"/>
                  <a:gd name="connsiteX196" fmla="*/ 133669 w 362551"/>
                  <a:gd name="connsiteY196" fmla="*/ 108830 h 385010"/>
                  <a:gd name="connsiteX197" fmla="*/ 137333 w 362551"/>
                  <a:gd name="connsiteY197" fmla="*/ 107001 h 385010"/>
                  <a:gd name="connsiteX198" fmla="*/ 150148 w 362551"/>
                  <a:gd name="connsiteY198" fmla="*/ 103343 h 385010"/>
                  <a:gd name="connsiteX199" fmla="*/ 151065 w 362551"/>
                  <a:gd name="connsiteY199" fmla="*/ 103343 h 385010"/>
                  <a:gd name="connsiteX200" fmla="*/ 154729 w 362551"/>
                  <a:gd name="connsiteY200" fmla="*/ 102426 h 385010"/>
                  <a:gd name="connsiteX201" fmla="*/ 155641 w 362551"/>
                  <a:gd name="connsiteY201" fmla="*/ 102426 h 385010"/>
                  <a:gd name="connsiteX202" fmla="*/ 159304 w 362551"/>
                  <a:gd name="connsiteY202" fmla="*/ 101508 h 385010"/>
                  <a:gd name="connsiteX203" fmla="*/ 161133 w 362551"/>
                  <a:gd name="connsiteY203" fmla="*/ 101508 h 385010"/>
                  <a:gd name="connsiteX204" fmla="*/ 163880 w 362551"/>
                  <a:gd name="connsiteY204" fmla="*/ 101508 h 385010"/>
                  <a:gd name="connsiteX205" fmla="*/ 166626 w 362551"/>
                  <a:gd name="connsiteY205" fmla="*/ 101508 h 385010"/>
                  <a:gd name="connsiteX206" fmla="*/ 168461 w 362551"/>
                  <a:gd name="connsiteY206" fmla="*/ 101508 h 385010"/>
                  <a:gd name="connsiteX207" fmla="*/ 173037 w 362551"/>
                  <a:gd name="connsiteY207" fmla="*/ 101508 h 385010"/>
                  <a:gd name="connsiteX208" fmla="*/ 177618 w 362551"/>
                  <a:gd name="connsiteY208" fmla="*/ 101508 h 385010"/>
                  <a:gd name="connsiteX209" fmla="*/ 179447 w 362551"/>
                  <a:gd name="connsiteY209" fmla="*/ 101508 h 385010"/>
                  <a:gd name="connsiteX210" fmla="*/ 182193 w 362551"/>
                  <a:gd name="connsiteY210" fmla="*/ 101508 h 385010"/>
                  <a:gd name="connsiteX211" fmla="*/ 184940 w 362551"/>
                  <a:gd name="connsiteY211" fmla="*/ 101508 h 385010"/>
                  <a:gd name="connsiteX212" fmla="*/ 186769 w 362551"/>
                  <a:gd name="connsiteY212" fmla="*/ 101508 h 385010"/>
                  <a:gd name="connsiteX213" fmla="*/ 189515 w 362551"/>
                  <a:gd name="connsiteY213" fmla="*/ 101508 h 385010"/>
                  <a:gd name="connsiteX214" fmla="*/ 191350 w 362551"/>
                  <a:gd name="connsiteY214" fmla="*/ 101508 h 385010"/>
                  <a:gd name="connsiteX215" fmla="*/ 194097 w 362551"/>
                  <a:gd name="connsiteY215" fmla="*/ 102426 h 385010"/>
                  <a:gd name="connsiteX216" fmla="*/ 195008 w 362551"/>
                  <a:gd name="connsiteY216" fmla="*/ 102426 h 385010"/>
                  <a:gd name="connsiteX217" fmla="*/ 206911 w 362551"/>
                  <a:gd name="connsiteY217" fmla="*/ 106083 h 385010"/>
                  <a:gd name="connsiteX218" fmla="*/ 220643 w 362551"/>
                  <a:gd name="connsiteY218" fmla="*/ 112487 h 385010"/>
                  <a:gd name="connsiteX219" fmla="*/ 231635 w 362551"/>
                  <a:gd name="connsiteY219" fmla="*/ 119803 h 385010"/>
                  <a:gd name="connsiteX220" fmla="*/ 232546 w 362551"/>
                  <a:gd name="connsiteY220" fmla="*/ 120714 h 385010"/>
                  <a:gd name="connsiteX221" fmla="*/ 235293 w 362551"/>
                  <a:gd name="connsiteY221" fmla="*/ 122542 h 385010"/>
                  <a:gd name="connsiteX222" fmla="*/ 236210 w 362551"/>
                  <a:gd name="connsiteY222" fmla="*/ 123460 h 385010"/>
                  <a:gd name="connsiteX223" fmla="*/ 238039 w 362551"/>
                  <a:gd name="connsiteY223" fmla="*/ 125289 h 385010"/>
                  <a:gd name="connsiteX224" fmla="*/ 240786 w 362551"/>
                  <a:gd name="connsiteY224" fmla="*/ 128029 h 385010"/>
                  <a:gd name="connsiteX225" fmla="*/ 253606 w 362551"/>
                  <a:gd name="connsiteY225" fmla="*/ 144494 h 385010"/>
                  <a:gd name="connsiteX226" fmla="*/ 254518 w 362551"/>
                  <a:gd name="connsiteY226" fmla="*/ 146323 h 385010"/>
                  <a:gd name="connsiteX227" fmla="*/ 255435 w 362551"/>
                  <a:gd name="connsiteY227" fmla="*/ 149063 h 385010"/>
                  <a:gd name="connsiteX228" fmla="*/ 256353 w 362551"/>
                  <a:gd name="connsiteY228" fmla="*/ 150892 h 385010"/>
                  <a:gd name="connsiteX229" fmla="*/ 257264 w 362551"/>
                  <a:gd name="connsiteY229" fmla="*/ 152721 h 385010"/>
                  <a:gd name="connsiteX230" fmla="*/ 258182 w 362551"/>
                  <a:gd name="connsiteY230" fmla="*/ 154556 h 385010"/>
                  <a:gd name="connsiteX231" fmla="*/ 259099 w 362551"/>
                  <a:gd name="connsiteY231" fmla="*/ 156385 h 385010"/>
                  <a:gd name="connsiteX232" fmla="*/ 260017 w 362551"/>
                  <a:gd name="connsiteY232" fmla="*/ 158214 h 385010"/>
                  <a:gd name="connsiteX233" fmla="*/ 260928 w 362551"/>
                  <a:gd name="connsiteY233" fmla="*/ 160043 h 385010"/>
                  <a:gd name="connsiteX234" fmla="*/ 261845 w 362551"/>
                  <a:gd name="connsiteY234" fmla="*/ 161871 h 385010"/>
                  <a:gd name="connsiteX235" fmla="*/ 262763 w 362551"/>
                  <a:gd name="connsiteY235" fmla="*/ 163700 h 385010"/>
                  <a:gd name="connsiteX236" fmla="*/ 263674 w 362551"/>
                  <a:gd name="connsiteY236" fmla="*/ 165529 h 385010"/>
                  <a:gd name="connsiteX237" fmla="*/ 264592 w 362551"/>
                  <a:gd name="connsiteY237" fmla="*/ 167358 h 385010"/>
                  <a:gd name="connsiteX238" fmla="*/ 265510 w 362551"/>
                  <a:gd name="connsiteY238" fmla="*/ 169186 h 385010"/>
                  <a:gd name="connsiteX239" fmla="*/ 266421 w 362551"/>
                  <a:gd name="connsiteY239" fmla="*/ 171015 h 385010"/>
                  <a:gd name="connsiteX240" fmla="*/ 267338 w 362551"/>
                  <a:gd name="connsiteY240" fmla="*/ 173755 h 385010"/>
                  <a:gd name="connsiteX241" fmla="*/ 267338 w 362551"/>
                  <a:gd name="connsiteY241" fmla="*/ 175584 h 385010"/>
                  <a:gd name="connsiteX242" fmla="*/ 267338 w 362551"/>
                  <a:gd name="connsiteY242" fmla="*/ 178330 h 385010"/>
                  <a:gd name="connsiteX243" fmla="*/ 267338 w 362551"/>
                  <a:gd name="connsiteY243" fmla="*/ 180159 h 385010"/>
                  <a:gd name="connsiteX244" fmla="*/ 267338 w 362551"/>
                  <a:gd name="connsiteY244" fmla="*/ 182906 h 385010"/>
                  <a:gd name="connsiteX245" fmla="*/ 267338 w 362551"/>
                  <a:gd name="connsiteY245" fmla="*/ 184734 h 385010"/>
                  <a:gd name="connsiteX246" fmla="*/ 267338 w 362551"/>
                  <a:gd name="connsiteY246" fmla="*/ 187474 h 385010"/>
                  <a:gd name="connsiteX247" fmla="*/ 267338 w 362551"/>
                  <a:gd name="connsiteY247" fmla="*/ 189303 h 385010"/>
                  <a:gd name="connsiteX248" fmla="*/ 267338 w 362551"/>
                  <a:gd name="connsiteY248" fmla="*/ 193878 h 385010"/>
                  <a:gd name="connsiteX249" fmla="*/ 256353 w 362551"/>
                  <a:gd name="connsiteY249" fmla="*/ 238687 h 385010"/>
                  <a:gd name="connsiteX250" fmla="*/ 288398 w 362551"/>
                  <a:gd name="connsiteY250" fmla="*/ 262468 h 385010"/>
                  <a:gd name="connsiteX251" fmla="*/ 318609 w 362551"/>
                  <a:gd name="connsiteY251" fmla="*/ 288989 h 385010"/>
                  <a:gd name="connsiteX252" fmla="*/ 336916 w 362551"/>
                  <a:gd name="connsiteY252" fmla="*/ 307277 h 385010"/>
                  <a:gd name="connsiteX253" fmla="*/ 287481 w 362551"/>
                  <a:gd name="connsiteY253" fmla="*/ 359407 h 385010"/>
                  <a:gd name="connsiteX254" fmla="*/ 344244 w 362551"/>
                  <a:gd name="connsiteY254" fmla="*/ 337455 h 385010"/>
                  <a:gd name="connsiteX255" fmla="*/ 314027 w 362551"/>
                  <a:gd name="connsiteY255" fmla="*/ 367634 h 385010"/>
                  <a:gd name="connsiteX256" fmla="*/ 299384 w 362551"/>
                  <a:gd name="connsiteY256" fmla="*/ 372209 h 385010"/>
                  <a:gd name="connsiteX257" fmla="*/ 294803 w 362551"/>
                  <a:gd name="connsiteY257" fmla="*/ 367634 h 385010"/>
                  <a:gd name="connsiteX258" fmla="*/ 304877 w 362551"/>
                  <a:gd name="connsiteY258" fmla="*/ 357572 h 385010"/>
                  <a:gd name="connsiteX259" fmla="*/ 335087 w 362551"/>
                  <a:gd name="connsiteY259" fmla="*/ 327394 h 385010"/>
                  <a:gd name="connsiteX260" fmla="*/ 345156 w 362551"/>
                  <a:gd name="connsiteY260" fmla="*/ 317339 h 385010"/>
                  <a:gd name="connsiteX261" fmla="*/ 349737 w 362551"/>
                  <a:gd name="connsiteY261" fmla="*/ 321907 h 385010"/>
                  <a:gd name="connsiteX262" fmla="*/ 344244 w 362551"/>
                  <a:gd name="connsiteY262" fmla="*/ 337455 h 385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</a:cxnLst>
                <a:rect l="l" t="t" r="r" b="b"/>
                <a:pathLst>
                  <a:path w="362551" h="385010">
                    <a:moveTo>
                      <a:pt x="357059" y="314592"/>
                    </a:moveTo>
                    <a:lnTo>
                      <a:pt x="352483" y="310023"/>
                    </a:lnTo>
                    <a:lnTo>
                      <a:pt x="345156" y="302702"/>
                    </a:lnTo>
                    <a:lnTo>
                      <a:pt x="326848" y="284414"/>
                    </a:lnTo>
                    <a:cubicBezTo>
                      <a:pt x="316774" y="274352"/>
                      <a:pt x="306706" y="265208"/>
                      <a:pt x="295720" y="256982"/>
                    </a:cubicBezTo>
                    <a:lnTo>
                      <a:pt x="269167" y="237776"/>
                    </a:lnTo>
                    <a:cubicBezTo>
                      <a:pt x="274660" y="224968"/>
                      <a:pt x="277407" y="210338"/>
                      <a:pt x="277407" y="196618"/>
                    </a:cubicBezTo>
                    <a:cubicBezTo>
                      <a:pt x="277407" y="177413"/>
                      <a:pt x="272831" y="159125"/>
                      <a:pt x="262763" y="143577"/>
                    </a:cubicBezTo>
                    <a:lnTo>
                      <a:pt x="325930" y="143577"/>
                    </a:lnTo>
                    <a:lnTo>
                      <a:pt x="336916" y="143577"/>
                    </a:lnTo>
                    <a:lnTo>
                      <a:pt x="336916" y="132604"/>
                    </a:lnTo>
                    <a:lnTo>
                      <a:pt x="336916" y="10973"/>
                    </a:lnTo>
                    <a:lnTo>
                      <a:pt x="336916" y="0"/>
                    </a:lnTo>
                    <a:lnTo>
                      <a:pt x="325930" y="0"/>
                    </a:lnTo>
                    <a:lnTo>
                      <a:pt x="205082" y="0"/>
                    </a:lnTo>
                    <a:lnTo>
                      <a:pt x="194097" y="0"/>
                    </a:lnTo>
                    <a:lnTo>
                      <a:pt x="194097" y="10973"/>
                    </a:lnTo>
                    <a:lnTo>
                      <a:pt x="194097" y="94193"/>
                    </a:lnTo>
                    <a:cubicBezTo>
                      <a:pt x="186769" y="92364"/>
                      <a:pt x="179447" y="91453"/>
                      <a:pt x="171208" y="91453"/>
                    </a:cubicBezTo>
                    <a:cubicBezTo>
                      <a:pt x="162968" y="91453"/>
                      <a:pt x="154729" y="92364"/>
                      <a:pt x="147401" y="94193"/>
                    </a:cubicBezTo>
                    <a:lnTo>
                      <a:pt x="147401" y="10973"/>
                    </a:lnTo>
                    <a:lnTo>
                      <a:pt x="147401" y="0"/>
                    </a:lnTo>
                    <a:lnTo>
                      <a:pt x="137333" y="0"/>
                    </a:lnTo>
                    <a:lnTo>
                      <a:pt x="16478" y="0"/>
                    </a:lnTo>
                    <a:lnTo>
                      <a:pt x="5493" y="0"/>
                    </a:lnTo>
                    <a:lnTo>
                      <a:pt x="5493" y="10973"/>
                    </a:lnTo>
                    <a:lnTo>
                      <a:pt x="5493" y="133522"/>
                    </a:lnTo>
                    <a:lnTo>
                      <a:pt x="5493" y="144494"/>
                    </a:lnTo>
                    <a:lnTo>
                      <a:pt x="16478" y="144494"/>
                    </a:lnTo>
                    <a:lnTo>
                      <a:pt x="81487" y="144494"/>
                    </a:lnTo>
                    <a:cubicBezTo>
                      <a:pt x="72330" y="160043"/>
                      <a:pt x="66838" y="178330"/>
                      <a:pt x="66838" y="197536"/>
                    </a:cubicBezTo>
                    <a:cubicBezTo>
                      <a:pt x="66838" y="209426"/>
                      <a:pt x="68667" y="221311"/>
                      <a:pt x="72330" y="232290"/>
                    </a:cubicBezTo>
                    <a:cubicBezTo>
                      <a:pt x="44860" y="238687"/>
                      <a:pt x="24724" y="263379"/>
                      <a:pt x="24724" y="292646"/>
                    </a:cubicBezTo>
                    <a:lnTo>
                      <a:pt x="24724" y="299962"/>
                    </a:lnTo>
                    <a:lnTo>
                      <a:pt x="10985" y="299962"/>
                    </a:lnTo>
                    <a:lnTo>
                      <a:pt x="0" y="299962"/>
                    </a:lnTo>
                    <a:lnTo>
                      <a:pt x="0" y="310934"/>
                    </a:lnTo>
                    <a:lnTo>
                      <a:pt x="0" y="318250"/>
                    </a:lnTo>
                    <a:cubicBezTo>
                      <a:pt x="0" y="353003"/>
                      <a:pt x="28382" y="380435"/>
                      <a:pt x="62256" y="380435"/>
                    </a:cubicBezTo>
                    <a:lnTo>
                      <a:pt x="69584" y="380435"/>
                    </a:lnTo>
                    <a:lnTo>
                      <a:pt x="80570" y="380435"/>
                    </a:lnTo>
                    <a:lnTo>
                      <a:pt x="80570" y="369462"/>
                    </a:lnTo>
                    <a:lnTo>
                      <a:pt x="80570" y="355743"/>
                    </a:lnTo>
                    <a:lnTo>
                      <a:pt x="87892" y="355743"/>
                    </a:lnTo>
                    <a:cubicBezTo>
                      <a:pt x="119937" y="355743"/>
                      <a:pt x="146490" y="331969"/>
                      <a:pt x="150148" y="300873"/>
                    </a:cubicBezTo>
                    <a:cubicBezTo>
                      <a:pt x="157476" y="302702"/>
                      <a:pt x="164797" y="303619"/>
                      <a:pt x="173037" y="303619"/>
                    </a:cubicBezTo>
                    <a:cubicBezTo>
                      <a:pt x="187686" y="303619"/>
                      <a:pt x="203253" y="299962"/>
                      <a:pt x="216986" y="294475"/>
                    </a:cubicBezTo>
                    <a:lnTo>
                      <a:pt x="237128" y="320996"/>
                    </a:lnTo>
                    <a:cubicBezTo>
                      <a:pt x="243532" y="330140"/>
                      <a:pt x="248114" y="335626"/>
                      <a:pt x="257264" y="344771"/>
                    </a:cubicBezTo>
                    <a:lnTo>
                      <a:pt x="281071" y="368551"/>
                    </a:lnTo>
                    <a:lnTo>
                      <a:pt x="288398" y="375867"/>
                    </a:lnTo>
                    <a:lnTo>
                      <a:pt x="292974" y="380435"/>
                    </a:lnTo>
                    <a:lnTo>
                      <a:pt x="297549" y="385011"/>
                    </a:lnTo>
                    <a:lnTo>
                      <a:pt x="303960" y="383182"/>
                    </a:lnTo>
                    <a:lnTo>
                      <a:pt x="318609" y="378607"/>
                    </a:lnTo>
                    <a:lnTo>
                      <a:pt x="321356" y="377695"/>
                    </a:lnTo>
                    <a:lnTo>
                      <a:pt x="323184" y="375867"/>
                    </a:lnTo>
                    <a:lnTo>
                      <a:pt x="353401" y="345688"/>
                    </a:lnTo>
                    <a:lnTo>
                      <a:pt x="355230" y="343859"/>
                    </a:lnTo>
                    <a:lnTo>
                      <a:pt x="356148" y="341113"/>
                    </a:lnTo>
                    <a:lnTo>
                      <a:pt x="360723" y="326483"/>
                    </a:lnTo>
                    <a:lnTo>
                      <a:pt x="362552" y="320079"/>
                    </a:lnTo>
                    <a:lnTo>
                      <a:pt x="357059" y="314592"/>
                    </a:lnTo>
                    <a:close/>
                    <a:moveTo>
                      <a:pt x="205082" y="10973"/>
                    </a:moveTo>
                    <a:lnTo>
                      <a:pt x="326848" y="10973"/>
                    </a:lnTo>
                    <a:lnTo>
                      <a:pt x="326848" y="133522"/>
                    </a:lnTo>
                    <a:lnTo>
                      <a:pt x="256353" y="133522"/>
                    </a:lnTo>
                    <a:cubicBezTo>
                      <a:pt x="253606" y="129864"/>
                      <a:pt x="249942" y="126200"/>
                      <a:pt x="246278" y="122542"/>
                    </a:cubicBezTo>
                    <a:cubicBezTo>
                      <a:pt x="241703" y="117974"/>
                      <a:pt x="237128" y="114316"/>
                      <a:pt x="231635" y="110658"/>
                    </a:cubicBezTo>
                    <a:lnTo>
                      <a:pt x="231635" y="83220"/>
                    </a:lnTo>
                    <a:lnTo>
                      <a:pt x="247196" y="83220"/>
                    </a:lnTo>
                    <a:lnTo>
                      <a:pt x="247196" y="118885"/>
                    </a:lnTo>
                    <a:lnTo>
                      <a:pt x="259099" y="118885"/>
                    </a:lnTo>
                    <a:lnTo>
                      <a:pt x="259099" y="64015"/>
                    </a:lnTo>
                    <a:lnTo>
                      <a:pt x="274660" y="64015"/>
                    </a:lnTo>
                    <a:lnTo>
                      <a:pt x="274660" y="118885"/>
                    </a:lnTo>
                    <a:lnTo>
                      <a:pt x="286563" y="118885"/>
                    </a:lnTo>
                    <a:lnTo>
                      <a:pt x="286563" y="45726"/>
                    </a:lnTo>
                    <a:lnTo>
                      <a:pt x="301213" y="45726"/>
                    </a:lnTo>
                    <a:lnTo>
                      <a:pt x="301213" y="118885"/>
                    </a:lnTo>
                    <a:lnTo>
                      <a:pt x="314027" y="118885"/>
                    </a:lnTo>
                    <a:lnTo>
                      <a:pt x="314027" y="24692"/>
                    </a:lnTo>
                    <a:lnTo>
                      <a:pt x="219732" y="24692"/>
                    </a:lnTo>
                    <a:lnTo>
                      <a:pt x="219732" y="102426"/>
                    </a:lnTo>
                    <a:cubicBezTo>
                      <a:pt x="215150" y="100597"/>
                      <a:pt x="210575" y="97850"/>
                      <a:pt x="206000" y="96939"/>
                    </a:cubicBezTo>
                    <a:lnTo>
                      <a:pt x="206000" y="10973"/>
                    </a:lnTo>
                    <a:lnTo>
                      <a:pt x="205082" y="10973"/>
                    </a:lnTo>
                    <a:close/>
                    <a:moveTo>
                      <a:pt x="16478" y="132604"/>
                    </a:moveTo>
                    <a:lnTo>
                      <a:pt x="16478" y="10973"/>
                    </a:lnTo>
                    <a:lnTo>
                      <a:pt x="137333" y="10973"/>
                    </a:lnTo>
                    <a:lnTo>
                      <a:pt x="137333" y="96939"/>
                    </a:lnTo>
                    <a:cubicBezTo>
                      <a:pt x="132752" y="98768"/>
                      <a:pt x="128176" y="100597"/>
                      <a:pt x="123601" y="103343"/>
                    </a:cubicBezTo>
                    <a:lnTo>
                      <a:pt x="123601" y="74076"/>
                    </a:lnTo>
                    <a:lnTo>
                      <a:pt x="91556" y="103343"/>
                    </a:lnTo>
                    <a:lnTo>
                      <a:pt x="61345" y="75905"/>
                    </a:lnTo>
                    <a:lnTo>
                      <a:pt x="30217" y="106083"/>
                    </a:lnTo>
                    <a:lnTo>
                      <a:pt x="29299" y="105172"/>
                    </a:lnTo>
                    <a:lnTo>
                      <a:pt x="29299" y="118885"/>
                    </a:lnTo>
                    <a:lnTo>
                      <a:pt x="100712" y="118885"/>
                    </a:lnTo>
                    <a:cubicBezTo>
                      <a:pt x="99795" y="119803"/>
                      <a:pt x="98877" y="120714"/>
                      <a:pt x="97048" y="121631"/>
                    </a:cubicBezTo>
                    <a:cubicBezTo>
                      <a:pt x="93384" y="125289"/>
                      <a:pt x="90638" y="128946"/>
                      <a:pt x="87892" y="132604"/>
                    </a:cubicBezTo>
                    <a:lnTo>
                      <a:pt x="16478" y="132604"/>
                    </a:lnTo>
                    <a:close/>
                    <a:moveTo>
                      <a:pt x="69584" y="368551"/>
                    </a:moveTo>
                    <a:lnTo>
                      <a:pt x="62256" y="368551"/>
                    </a:lnTo>
                    <a:cubicBezTo>
                      <a:pt x="33874" y="368551"/>
                      <a:pt x="10074" y="345688"/>
                      <a:pt x="10074" y="316421"/>
                    </a:cubicBezTo>
                    <a:lnTo>
                      <a:pt x="10074" y="309106"/>
                    </a:lnTo>
                    <a:lnTo>
                      <a:pt x="69584" y="309106"/>
                    </a:lnTo>
                    <a:lnTo>
                      <a:pt x="69584" y="368551"/>
                    </a:lnTo>
                    <a:close/>
                    <a:moveTo>
                      <a:pt x="86980" y="343859"/>
                    </a:moveTo>
                    <a:lnTo>
                      <a:pt x="80570" y="343859"/>
                    </a:lnTo>
                    <a:lnTo>
                      <a:pt x="80570" y="299044"/>
                    </a:lnTo>
                    <a:lnTo>
                      <a:pt x="34792" y="299044"/>
                    </a:lnTo>
                    <a:lnTo>
                      <a:pt x="34792" y="292646"/>
                    </a:lnTo>
                    <a:cubicBezTo>
                      <a:pt x="34792" y="267954"/>
                      <a:pt x="52188" y="246920"/>
                      <a:pt x="75988" y="241434"/>
                    </a:cubicBezTo>
                    <a:cubicBezTo>
                      <a:pt x="77823" y="246003"/>
                      <a:pt x="80570" y="250578"/>
                      <a:pt x="83316" y="254235"/>
                    </a:cubicBezTo>
                    <a:cubicBezTo>
                      <a:pt x="65920" y="256064"/>
                      <a:pt x="52188" y="268866"/>
                      <a:pt x="49442" y="285331"/>
                    </a:cubicBezTo>
                    <a:lnTo>
                      <a:pt x="84234" y="285331"/>
                    </a:lnTo>
                    <a:lnTo>
                      <a:pt x="97966" y="271612"/>
                    </a:lnTo>
                    <a:cubicBezTo>
                      <a:pt x="101623" y="275270"/>
                      <a:pt x="105288" y="278010"/>
                      <a:pt x="108952" y="280756"/>
                    </a:cubicBezTo>
                    <a:lnTo>
                      <a:pt x="94302" y="295386"/>
                    </a:lnTo>
                    <a:lnTo>
                      <a:pt x="94302" y="329223"/>
                    </a:lnTo>
                    <a:cubicBezTo>
                      <a:pt x="111698" y="325565"/>
                      <a:pt x="125430" y="310023"/>
                      <a:pt x="125430" y="291729"/>
                    </a:cubicBezTo>
                    <a:lnTo>
                      <a:pt x="125430" y="290818"/>
                    </a:lnTo>
                    <a:cubicBezTo>
                      <a:pt x="130005" y="292646"/>
                      <a:pt x="134587" y="295386"/>
                      <a:pt x="139162" y="296304"/>
                    </a:cubicBezTo>
                    <a:cubicBezTo>
                      <a:pt x="136415" y="323736"/>
                      <a:pt x="114445" y="343859"/>
                      <a:pt x="86980" y="343859"/>
                    </a:cubicBezTo>
                    <a:close/>
                    <a:moveTo>
                      <a:pt x="287481" y="359407"/>
                    </a:moveTo>
                    <a:lnTo>
                      <a:pt x="263674" y="335626"/>
                    </a:lnTo>
                    <a:cubicBezTo>
                      <a:pt x="254518" y="326483"/>
                      <a:pt x="250860" y="321907"/>
                      <a:pt x="244449" y="312763"/>
                    </a:cubicBezTo>
                    <a:lnTo>
                      <a:pt x="219732" y="278927"/>
                    </a:lnTo>
                    <a:cubicBezTo>
                      <a:pt x="206000" y="287160"/>
                      <a:pt x="189515" y="290818"/>
                      <a:pt x="173037" y="290818"/>
                    </a:cubicBezTo>
                    <a:cubicBezTo>
                      <a:pt x="171208" y="290818"/>
                      <a:pt x="170290" y="290818"/>
                      <a:pt x="168461" y="290818"/>
                    </a:cubicBezTo>
                    <a:cubicBezTo>
                      <a:pt x="167544" y="290818"/>
                      <a:pt x="167544" y="290818"/>
                      <a:pt x="166626" y="290818"/>
                    </a:cubicBezTo>
                    <a:cubicBezTo>
                      <a:pt x="165715" y="290818"/>
                      <a:pt x="164797" y="290818"/>
                      <a:pt x="163880" y="290818"/>
                    </a:cubicBezTo>
                    <a:cubicBezTo>
                      <a:pt x="162968" y="290818"/>
                      <a:pt x="162051" y="290818"/>
                      <a:pt x="161133" y="290818"/>
                    </a:cubicBezTo>
                    <a:cubicBezTo>
                      <a:pt x="160222" y="290818"/>
                      <a:pt x="160222" y="290818"/>
                      <a:pt x="159304" y="290818"/>
                    </a:cubicBezTo>
                    <a:cubicBezTo>
                      <a:pt x="158387" y="290818"/>
                      <a:pt x="157476" y="290818"/>
                      <a:pt x="156558" y="290818"/>
                    </a:cubicBezTo>
                    <a:cubicBezTo>
                      <a:pt x="155641" y="290818"/>
                      <a:pt x="155641" y="290818"/>
                      <a:pt x="154729" y="290818"/>
                    </a:cubicBezTo>
                    <a:cubicBezTo>
                      <a:pt x="153812" y="290818"/>
                      <a:pt x="152894" y="290818"/>
                      <a:pt x="151983" y="289900"/>
                    </a:cubicBezTo>
                    <a:lnTo>
                      <a:pt x="151065" y="289900"/>
                    </a:lnTo>
                    <a:cubicBezTo>
                      <a:pt x="145572" y="288989"/>
                      <a:pt x="140080" y="287160"/>
                      <a:pt x="135498" y="284414"/>
                    </a:cubicBezTo>
                    <a:cubicBezTo>
                      <a:pt x="133669" y="283503"/>
                      <a:pt x="132752" y="283503"/>
                      <a:pt x="130923" y="282585"/>
                    </a:cubicBezTo>
                    <a:cubicBezTo>
                      <a:pt x="125430" y="279838"/>
                      <a:pt x="119937" y="276181"/>
                      <a:pt x="114445" y="272523"/>
                    </a:cubicBezTo>
                    <a:lnTo>
                      <a:pt x="113527" y="271612"/>
                    </a:lnTo>
                    <a:cubicBezTo>
                      <a:pt x="112616" y="270694"/>
                      <a:pt x="112616" y="270694"/>
                      <a:pt x="111698" y="269783"/>
                    </a:cubicBezTo>
                    <a:lnTo>
                      <a:pt x="110780" y="268866"/>
                    </a:lnTo>
                    <a:cubicBezTo>
                      <a:pt x="108952" y="267954"/>
                      <a:pt x="108034" y="266126"/>
                      <a:pt x="106205" y="265208"/>
                    </a:cubicBezTo>
                    <a:cubicBezTo>
                      <a:pt x="106205" y="265208"/>
                      <a:pt x="106205" y="265208"/>
                      <a:pt x="105288" y="264297"/>
                    </a:cubicBezTo>
                    <a:cubicBezTo>
                      <a:pt x="99795" y="258811"/>
                      <a:pt x="94302" y="251489"/>
                      <a:pt x="90638" y="245091"/>
                    </a:cubicBezTo>
                    <a:cubicBezTo>
                      <a:pt x="87892" y="240516"/>
                      <a:pt x="86063" y="235947"/>
                      <a:pt x="84234" y="230454"/>
                    </a:cubicBezTo>
                    <a:cubicBezTo>
                      <a:pt x="84234" y="230454"/>
                      <a:pt x="84234" y="230454"/>
                      <a:pt x="84234" y="229543"/>
                    </a:cubicBezTo>
                    <a:cubicBezTo>
                      <a:pt x="82399" y="228626"/>
                      <a:pt x="82399" y="227714"/>
                      <a:pt x="82399" y="227714"/>
                    </a:cubicBezTo>
                    <a:cubicBezTo>
                      <a:pt x="82399" y="226797"/>
                      <a:pt x="82399" y="226797"/>
                      <a:pt x="81487" y="225886"/>
                    </a:cubicBezTo>
                    <a:cubicBezTo>
                      <a:pt x="81487" y="224968"/>
                      <a:pt x="80570" y="223139"/>
                      <a:pt x="80570" y="222228"/>
                    </a:cubicBezTo>
                    <a:cubicBezTo>
                      <a:pt x="80570" y="221311"/>
                      <a:pt x="80570" y="221311"/>
                      <a:pt x="79652" y="220399"/>
                    </a:cubicBezTo>
                    <a:cubicBezTo>
                      <a:pt x="79652" y="219482"/>
                      <a:pt x="79652" y="218571"/>
                      <a:pt x="78741" y="218571"/>
                    </a:cubicBezTo>
                    <a:cubicBezTo>
                      <a:pt x="78741" y="217653"/>
                      <a:pt x="78741" y="217653"/>
                      <a:pt x="78741" y="216742"/>
                    </a:cubicBezTo>
                    <a:cubicBezTo>
                      <a:pt x="78741" y="215824"/>
                      <a:pt x="78741" y="214913"/>
                      <a:pt x="78741" y="214913"/>
                    </a:cubicBezTo>
                    <a:cubicBezTo>
                      <a:pt x="78741" y="213995"/>
                      <a:pt x="78741" y="213995"/>
                      <a:pt x="78741" y="213084"/>
                    </a:cubicBezTo>
                    <a:cubicBezTo>
                      <a:pt x="78741" y="212166"/>
                      <a:pt x="78741" y="212166"/>
                      <a:pt x="78741" y="211255"/>
                    </a:cubicBezTo>
                    <a:cubicBezTo>
                      <a:pt x="78741" y="210338"/>
                      <a:pt x="78741" y="208509"/>
                      <a:pt x="78741" y="207598"/>
                    </a:cubicBezTo>
                    <a:cubicBezTo>
                      <a:pt x="78741" y="206680"/>
                      <a:pt x="78741" y="206680"/>
                      <a:pt x="78741" y="205769"/>
                    </a:cubicBezTo>
                    <a:cubicBezTo>
                      <a:pt x="78741" y="204851"/>
                      <a:pt x="78741" y="203934"/>
                      <a:pt x="78741" y="203934"/>
                    </a:cubicBezTo>
                    <a:cubicBezTo>
                      <a:pt x="78741" y="203023"/>
                      <a:pt x="78741" y="203023"/>
                      <a:pt x="78741" y="202105"/>
                    </a:cubicBezTo>
                    <a:cubicBezTo>
                      <a:pt x="78741" y="201194"/>
                      <a:pt x="78741" y="200276"/>
                      <a:pt x="78741" y="200276"/>
                    </a:cubicBezTo>
                    <a:cubicBezTo>
                      <a:pt x="78741" y="199365"/>
                      <a:pt x="78741" y="199365"/>
                      <a:pt x="78741" y="198447"/>
                    </a:cubicBezTo>
                    <a:cubicBezTo>
                      <a:pt x="78741" y="197536"/>
                      <a:pt x="78741" y="196618"/>
                      <a:pt x="78741" y="195707"/>
                    </a:cubicBezTo>
                    <a:cubicBezTo>
                      <a:pt x="78741" y="194790"/>
                      <a:pt x="78741" y="193878"/>
                      <a:pt x="78741" y="192961"/>
                    </a:cubicBezTo>
                    <a:cubicBezTo>
                      <a:pt x="78741" y="192050"/>
                      <a:pt x="78741" y="191132"/>
                      <a:pt x="78741" y="190221"/>
                    </a:cubicBezTo>
                    <a:cubicBezTo>
                      <a:pt x="78741" y="189303"/>
                      <a:pt x="78741" y="189303"/>
                      <a:pt x="78741" y="188392"/>
                    </a:cubicBezTo>
                    <a:cubicBezTo>
                      <a:pt x="78741" y="187474"/>
                      <a:pt x="78741" y="186563"/>
                      <a:pt x="78741" y="185646"/>
                    </a:cubicBezTo>
                    <a:cubicBezTo>
                      <a:pt x="78741" y="184734"/>
                      <a:pt x="78741" y="184734"/>
                      <a:pt x="78741" y="183817"/>
                    </a:cubicBezTo>
                    <a:cubicBezTo>
                      <a:pt x="78741" y="182906"/>
                      <a:pt x="78741" y="181988"/>
                      <a:pt x="78741" y="181077"/>
                    </a:cubicBezTo>
                    <a:cubicBezTo>
                      <a:pt x="78741" y="180159"/>
                      <a:pt x="78741" y="180159"/>
                      <a:pt x="78741" y="179242"/>
                    </a:cubicBezTo>
                    <a:cubicBezTo>
                      <a:pt x="78741" y="178330"/>
                      <a:pt x="79652" y="176502"/>
                      <a:pt x="79652" y="175584"/>
                    </a:cubicBezTo>
                    <a:cubicBezTo>
                      <a:pt x="79652" y="174673"/>
                      <a:pt x="79652" y="174673"/>
                      <a:pt x="79652" y="173755"/>
                    </a:cubicBezTo>
                    <a:cubicBezTo>
                      <a:pt x="79652" y="172844"/>
                      <a:pt x="79652" y="171926"/>
                      <a:pt x="80570" y="171015"/>
                    </a:cubicBezTo>
                    <a:cubicBezTo>
                      <a:pt x="80570" y="170098"/>
                      <a:pt x="80570" y="170098"/>
                      <a:pt x="81487" y="169186"/>
                    </a:cubicBezTo>
                    <a:cubicBezTo>
                      <a:pt x="81487" y="168269"/>
                      <a:pt x="82399" y="167358"/>
                      <a:pt x="82399" y="166440"/>
                    </a:cubicBezTo>
                    <a:cubicBezTo>
                      <a:pt x="82399" y="165529"/>
                      <a:pt x="82399" y="164611"/>
                      <a:pt x="82399" y="164611"/>
                    </a:cubicBezTo>
                    <a:cubicBezTo>
                      <a:pt x="82399" y="163700"/>
                      <a:pt x="83316" y="162783"/>
                      <a:pt x="83316" y="161871"/>
                    </a:cubicBezTo>
                    <a:cubicBezTo>
                      <a:pt x="83316" y="161871"/>
                      <a:pt x="83316" y="160954"/>
                      <a:pt x="84234" y="160954"/>
                    </a:cubicBezTo>
                    <a:cubicBezTo>
                      <a:pt x="85145" y="160043"/>
                      <a:pt x="85145" y="159125"/>
                      <a:pt x="86063" y="157296"/>
                    </a:cubicBezTo>
                    <a:cubicBezTo>
                      <a:pt x="86063" y="156385"/>
                      <a:pt x="86063" y="156385"/>
                      <a:pt x="86980" y="155467"/>
                    </a:cubicBezTo>
                    <a:cubicBezTo>
                      <a:pt x="86980" y="154556"/>
                      <a:pt x="87892" y="153638"/>
                      <a:pt x="87892" y="152721"/>
                    </a:cubicBezTo>
                    <a:cubicBezTo>
                      <a:pt x="87892" y="151810"/>
                      <a:pt x="88809" y="151810"/>
                      <a:pt x="88809" y="150892"/>
                    </a:cubicBezTo>
                    <a:cubicBezTo>
                      <a:pt x="88809" y="149981"/>
                      <a:pt x="89727" y="149063"/>
                      <a:pt x="90638" y="148152"/>
                    </a:cubicBezTo>
                    <a:cubicBezTo>
                      <a:pt x="90638" y="148152"/>
                      <a:pt x="90638" y="147234"/>
                      <a:pt x="91556" y="147234"/>
                    </a:cubicBezTo>
                    <a:cubicBezTo>
                      <a:pt x="92473" y="146323"/>
                      <a:pt x="93384" y="144494"/>
                      <a:pt x="93384" y="143577"/>
                    </a:cubicBezTo>
                    <a:lnTo>
                      <a:pt x="94302" y="142666"/>
                    </a:lnTo>
                    <a:cubicBezTo>
                      <a:pt x="97966" y="138090"/>
                      <a:pt x="101623" y="132604"/>
                      <a:pt x="106205" y="128946"/>
                    </a:cubicBezTo>
                    <a:cubicBezTo>
                      <a:pt x="107116" y="128029"/>
                      <a:pt x="108034" y="127118"/>
                      <a:pt x="108952" y="126200"/>
                    </a:cubicBezTo>
                    <a:cubicBezTo>
                      <a:pt x="109869" y="125289"/>
                      <a:pt x="110780" y="125289"/>
                      <a:pt x="110780" y="124371"/>
                    </a:cubicBezTo>
                    <a:lnTo>
                      <a:pt x="111698" y="123460"/>
                    </a:lnTo>
                    <a:cubicBezTo>
                      <a:pt x="112616" y="122542"/>
                      <a:pt x="113527" y="121631"/>
                      <a:pt x="114445" y="120714"/>
                    </a:cubicBezTo>
                    <a:cubicBezTo>
                      <a:pt x="117191" y="117974"/>
                      <a:pt x="120855" y="116145"/>
                      <a:pt x="123601" y="114316"/>
                    </a:cubicBezTo>
                    <a:cubicBezTo>
                      <a:pt x="125430" y="113398"/>
                      <a:pt x="128176" y="111570"/>
                      <a:pt x="130005" y="110658"/>
                    </a:cubicBezTo>
                    <a:cubicBezTo>
                      <a:pt x="130923" y="109741"/>
                      <a:pt x="131841" y="109741"/>
                      <a:pt x="133669" y="108830"/>
                    </a:cubicBezTo>
                    <a:cubicBezTo>
                      <a:pt x="134587" y="107912"/>
                      <a:pt x="136415" y="107912"/>
                      <a:pt x="137333" y="107001"/>
                    </a:cubicBezTo>
                    <a:cubicBezTo>
                      <a:pt x="140997" y="105172"/>
                      <a:pt x="145572" y="104254"/>
                      <a:pt x="150148" y="103343"/>
                    </a:cubicBezTo>
                    <a:cubicBezTo>
                      <a:pt x="150148" y="103343"/>
                      <a:pt x="150148" y="103343"/>
                      <a:pt x="151065" y="103343"/>
                    </a:cubicBezTo>
                    <a:cubicBezTo>
                      <a:pt x="151983" y="103343"/>
                      <a:pt x="153812" y="102426"/>
                      <a:pt x="154729" y="102426"/>
                    </a:cubicBezTo>
                    <a:lnTo>
                      <a:pt x="155641" y="102426"/>
                    </a:lnTo>
                    <a:cubicBezTo>
                      <a:pt x="156558" y="102426"/>
                      <a:pt x="157476" y="102426"/>
                      <a:pt x="159304" y="101508"/>
                    </a:cubicBezTo>
                    <a:cubicBezTo>
                      <a:pt x="160222" y="101508"/>
                      <a:pt x="160222" y="101508"/>
                      <a:pt x="161133" y="101508"/>
                    </a:cubicBezTo>
                    <a:cubicBezTo>
                      <a:pt x="162051" y="101508"/>
                      <a:pt x="162968" y="101508"/>
                      <a:pt x="163880" y="101508"/>
                    </a:cubicBezTo>
                    <a:cubicBezTo>
                      <a:pt x="164797" y="101508"/>
                      <a:pt x="165715" y="101508"/>
                      <a:pt x="166626" y="101508"/>
                    </a:cubicBezTo>
                    <a:cubicBezTo>
                      <a:pt x="167544" y="101508"/>
                      <a:pt x="168461" y="101508"/>
                      <a:pt x="168461" y="101508"/>
                    </a:cubicBezTo>
                    <a:cubicBezTo>
                      <a:pt x="170290" y="101508"/>
                      <a:pt x="171208" y="101508"/>
                      <a:pt x="173037" y="101508"/>
                    </a:cubicBezTo>
                    <a:cubicBezTo>
                      <a:pt x="174872" y="101508"/>
                      <a:pt x="175783" y="101508"/>
                      <a:pt x="177618" y="101508"/>
                    </a:cubicBezTo>
                    <a:cubicBezTo>
                      <a:pt x="178530" y="101508"/>
                      <a:pt x="178530" y="101508"/>
                      <a:pt x="179447" y="101508"/>
                    </a:cubicBezTo>
                    <a:cubicBezTo>
                      <a:pt x="180364" y="101508"/>
                      <a:pt x="181276" y="101508"/>
                      <a:pt x="182193" y="101508"/>
                    </a:cubicBezTo>
                    <a:cubicBezTo>
                      <a:pt x="183111" y="101508"/>
                      <a:pt x="184022" y="101508"/>
                      <a:pt x="184940" y="101508"/>
                    </a:cubicBezTo>
                    <a:cubicBezTo>
                      <a:pt x="185857" y="101508"/>
                      <a:pt x="185857" y="101508"/>
                      <a:pt x="186769" y="101508"/>
                    </a:cubicBezTo>
                    <a:cubicBezTo>
                      <a:pt x="187686" y="101508"/>
                      <a:pt x="188604" y="101508"/>
                      <a:pt x="189515" y="101508"/>
                    </a:cubicBezTo>
                    <a:cubicBezTo>
                      <a:pt x="190433" y="101508"/>
                      <a:pt x="190433" y="101508"/>
                      <a:pt x="191350" y="101508"/>
                    </a:cubicBezTo>
                    <a:cubicBezTo>
                      <a:pt x="192261" y="101508"/>
                      <a:pt x="193179" y="101508"/>
                      <a:pt x="194097" y="102426"/>
                    </a:cubicBezTo>
                    <a:lnTo>
                      <a:pt x="195008" y="102426"/>
                    </a:lnTo>
                    <a:cubicBezTo>
                      <a:pt x="198672" y="103343"/>
                      <a:pt x="203253" y="104254"/>
                      <a:pt x="206911" y="106083"/>
                    </a:cubicBezTo>
                    <a:cubicBezTo>
                      <a:pt x="211493" y="107912"/>
                      <a:pt x="216068" y="109741"/>
                      <a:pt x="220643" y="112487"/>
                    </a:cubicBezTo>
                    <a:cubicBezTo>
                      <a:pt x="224307" y="114316"/>
                      <a:pt x="227971" y="117056"/>
                      <a:pt x="231635" y="119803"/>
                    </a:cubicBezTo>
                    <a:cubicBezTo>
                      <a:pt x="231635" y="119803"/>
                      <a:pt x="231635" y="119803"/>
                      <a:pt x="232546" y="120714"/>
                    </a:cubicBezTo>
                    <a:cubicBezTo>
                      <a:pt x="233464" y="121631"/>
                      <a:pt x="234382" y="121631"/>
                      <a:pt x="235293" y="122542"/>
                    </a:cubicBezTo>
                    <a:lnTo>
                      <a:pt x="236210" y="123460"/>
                    </a:lnTo>
                    <a:cubicBezTo>
                      <a:pt x="237128" y="124371"/>
                      <a:pt x="237128" y="124371"/>
                      <a:pt x="238039" y="125289"/>
                    </a:cubicBezTo>
                    <a:cubicBezTo>
                      <a:pt x="238957" y="126200"/>
                      <a:pt x="239875" y="127118"/>
                      <a:pt x="240786" y="128029"/>
                    </a:cubicBezTo>
                    <a:cubicBezTo>
                      <a:pt x="246278" y="133522"/>
                      <a:pt x="249942" y="139008"/>
                      <a:pt x="253606" y="144494"/>
                    </a:cubicBezTo>
                    <a:cubicBezTo>
                      <a:pt x="253606" y="145406"/>
                      <a:pt x="254518" y="145406"/>
                      <a:pt x="254518" y="146323"/>
                    </a:cubicBezTo>
                    <a:cubicBezTo>
                      <a:pt x="255435" y="147234"/>
                      <a:pt x="255435" y="148152"/>
                      <a:pt x="255435" y="149063"/>
                    </a:cubicBezTo>
                    <a:cubicBezTo>
                      <a:pt x="255435" y="149981"/>
                      <a:pt x="256353" y="149981"/>
                      <a:pt x="256353" y="150892"/>
                    </a:cubicBezTo>
                    <a:cubicBezTo>
                      <a:pt x="256353" y="151810"/>
                      <a:pt x="257264" y="152721"/>
                      <a:pt x="257264" y="152721"/>
                    </a:cubicBezTo>
                    <a:cubicBezTo>
                      <a:pt x="257264" y="153638"/>
                      <a:pt x="258182" y="153638"/>
                      <a:pt x="258182" y="154556"/>
                    </a:cubicBezTo>
                    <a:cubicBezTo>
                      <a:pt x="258182" y="155467"/>
                      <a:pt x="259099" y="156385"/>
                      <a:pt x="259099" y="156385"/>
                    </a:cubicBezTo>
                    <a:cubicBezTo>
                      <a:pt x="259099" y="157296"/>
                      <a:pt x="260017" y="157296"/>
                      <a:pt x="260017" y="158214"/>
                    </a:cubicBezTo>
                    <a:cubicBezTo>
                      <a:pt x="260017" y="159125"/>
                      <a:pt x="260928" y="160043"/>
                      <a:pt x="260928" y="160043"/>
                    </a:cubicBezTo>
                    <a:cubicBezTo>
                      <a:pt x="260928" y="160954"/>
                      <a:pt x="261845" y="160954"/>
                      <a:pt x="261845" y="161871"/>
                    </a:cubicBezTo>
                    <a:cubicBezTo>
                      <a:pt x="261845" y="162783"/>
                      <a:pt x="262763" y="163700"/>
                      <a:pt x="262763" y="163700"/>
                    </a:cubicBezTo>
                    <a:cubicBezTo>
                      <a:pt x="262763" y="164611"/>
                      <a:pt x="263674" y="165529"/>
                      <a:pt x="263674" y="165529"/>
                    </a:cubicBezTo>
                    <a:cubicBezTo>
                      <a:pt x="263674" y="166440"/>
                      <a:pt x="263674" y="167358"/>
                      <a:pt x="264592" y="167358"/>
                    </a:cubicBezTo>
                    <a:cubicBezTo>
                      <a:pt x="264592" y="168269"/>
                      <a:pt x="264592" y="169186"/>
                      <a:pt x="265510" y="169186"/>
                    </a:cubicBezTo>
                    <a:cubicBezTo>
                      <a:pt x="265510" y="170098"/>
                      <a:pt x="265510" y="171015"/>
                      <a:pt x="266421" y="171015"/>
                    </a:cubicBezTo>
                    <a:cubicBezTo>
                      <a:pt x="266421" y="171926"/>
                      <a:pt x="266421" y="172844"/>
                      <a:pt x="267338" y="173755"/>
                    </a:cubicBezTo>
                    <a:cubicBezTo>
                      <a:pt x="267338" y="174673"/>
                      <a:pt x="267338" y="175584"/>
                      <a:pt x="267338" y="175584"/>
                    </a:cubicBezTo>
                    <a:cubicBezTo>
                      <a:pt x="267338" y="176502"/>
                      <a:pt x="267338" y="177413"/>
                      <a:pt x="267338" y="178330"/>
                    </a:cubicBezTo>
                    <a:cubicBezTo>
                      <a:pt x="267338" y="179242"/>
                      <a:pt x="267338" y="179242"/>
                      <a:pt x="267338" y="180159"/>
                    </a:cubicBezTo>
                    <a:cubicBezTo>
                      <a:pt x="267338" y="181077"/>
                      <a:pt x="267338" y="181988"/>
                      <a:pt x="267338" y="182906"/>
                    </a:cubicBezTo>
                    <a:cubicBezTo>
                      <a:pt x="267338" y="183817"/>
                      <a:pt x="267338" y="183817"/>
                      <a:pt x="267338" y="184734"/>
                    </a:cubicBezTo>
                    <a:cubicBezTo>
                      <a:pt x="267338" y="185646"/>
                      <a:pt x="267338" y="186563"/>
                      <a:pt x="267338" y="187474"/>
                    </a:cubicBezTo>
                    <a:cubicBezTo>
                      <a:pt x="267338" y="188392"/>
                      <a:pt x="267338" y="188392"/>
                      <a:pt x="267338" y="189303"/>
                    </a:cubicBezTo>
                    <a:cubicBezTo>
                      <a:pt x="267338" y="191132"/>
                      <a:pt x="267338" y="192050"/>
                      <a:pt x="267338" y="193878"/>
                    </a:cubicBezTo>
                    <a:cubicBezTo>
                      <a:pt x="267338" y="209426"/>
                      <a:pt x="263674" y="224968"/>
                      <a:pt x="256353" y="238687"/>
                    </a:cubicBezTo>
                    <a:lnTo>
                      <a:pt x="288398" y="262468"/>
                    </a:lnTo>
                    <a:cubicBezTo>
                      <a:pt x="299384" y="270694"/>
                      <a:pt x="309452" y="278927"/>
                      <a:pt x="318609" y="288989"/>
                    </a:cubicBezTo>
                    <a:lnTo>
                      <a:pt x="336916" y="307277"/>
                    </a:lnTo>
                    <a:lnTo>
                      <a:pt x="287481" y="359407"/>
                    </a:lnTo>
                    <a:close/>
                    <a:moveTo>
                      <a:pt x="344244" y="337455"/>
                    </a:moveTo>
                    <a:lnTo>
                      <a:pt x="314027" y="367634"/>
                    </a:lnTo>
                    <a:lnTo>
                      <a:pt x="299384" y="372209"/>
                    </a:lnTo>
                    <a:lnTo>
                      <a:pt x="294803" y="367634"/>
                    </a:lnTo>
                    <a:lnTo>
                      <a:pt x="304877" y="357572"/>
                    </a:lnTo>
                    <a:lnTo>
                      <a:pt x="335087" y="327394"/>
                    </a:lnTo>
                    <a:lnTo>
                      <a:pt x="345156" y="317339"/>
                    </a:lnTo>
                    <a:lnTo>
                      <a:pt x="349737" y="321907"/>
                    </a:lnTo>
                    <a:lnTo>
                      <a:pt x="344244" y="337455"/>
                    </a:lnTo>
                    <a:close/>
                  </a:path>
                </a:pathLst>
              </a:custGeom>
              <a:solidFill>
                <a:srgbClr val="FFFFFF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810"/>
              </a:p>
            </p:txBody>
          </p:sp>
          <p:grpSp>
            <p:nvGrpSpPr>
              <p:cNvPr id="86" name="Graphic 3">
                <a:extLst>
                  <a:ext uri="{FF2B5EF4-FFF2-40B4-BE49-F238E27FC236}">
                    <a16:creationId xmlns:a16="http://schemas.microsoft.com/office/drawing/2014/main" id="{9D369F88-A410-780B-81F7-3F4B28E1E8DA}"/>
                  </a:ext>
                </a:extLst>
              </p:cNvPr>
              <p:cNvGrpSpPr/>
              <p:nvPr/>
            </p:nvGrpSpPr>
            <p:grpSpPr>
              <a:xfrm>
                <a:off x="5424156" y="2961819"/>
                <a:ext cx="270996" cy="267948"/>
                <a:chOff x="5424156" y="2961819"/>
                <a:chExt cx="270996" cy="267948"/>
              </a:xfrm>
              <a:solidFill>
                <a:srgbClr val="2C5967"/>
              </a:solidFill>
            </p:grpSpPr>
            <p:sp>
              <p:nvSpPr>
                <p:cNvPr id="90" name="Freeform: Shape 1243">
                  <a:extLst>
                    <a:ext uri="{FF2B5EF4-FFF2-40B4-BE49-F238E27FC236}">
                      <a16:creationId xmlns:a16="http://schemas.microsoft.com/office/drawing/2014/main" id="{7A0A9D80-DF6F-D094-B720-08F8ED6685B5}"/>
                    </a:ext>
                  </a:extLst>
                </p:cNvPr>
                <p:cNvSpPr/>
                <p:nvPr/>
              </p:nvSpPr>
              <p:spPr>
                <a:xfrm>
                  <a:off x="5640218" y="3174897"/>
                  <a:ext cx="54934" cy="54870"/>
                </a:xfrm>
                <a:custGeom>
                  <a:avLst/>
                  <a:gdLst>
                    <a:gd name="connsiteX0" fmla="*/ 49441 w 54934"/>
                    <a:gd name="connsiteY0" fmla="*/ 0 h 54870"/>
                    <a:gd name="connsiteX1" fmla="*/ 39374 w 54934"/>
                    <a:gd name="connsiteY1" fmla="*/ 10062 h 54870"/>
                    <a:gd name="connsiteX2" fmla="*/ 10074 w 54934"/>
                    <a:gd name="connsiteY2" fmla="*/ 39322 h 54870"/>
                    <a:gd name="connsiteX3" fmla="*/ 0 w 54934"/>
                    <a:gd name="connsiteY3" fmla="*/ 49384 h 54870"/>
                    <a:gd name="connsiteX4" fmla="*/ 4582 w 54934"/>
                    <a:gd name="connsiteY4" fmla="*/ 54870 h 54870"/>
                    <a:gd name="connsiteX5" fmla="*/ 20142 w 54934"/>
                    <a:gd name="connsiteY5" fmla="*/ 49384 h 54870"/>
                    <a:gd name="connsiteX6" fmla="*/ 49441 w 54934"/>
                    <a:gd name="connsiteY6" fmla="*/ 20117 h 54870"/>
                    <a:gd name="connsiteX7" fmla="*/ 54934 w 54934"/>
                    <a:gd name="connsiteY7" fmla="*/ 4575 h 54870"/>
                    <a:gd name="connsiteX8" fmla="*/ 49441 w 54934"/>
                    <a:gd name="connsiteY8" fmla="*/ 0 h 548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4934" h="54870">
                      <a:moveTo>
                        <a:pt x="49441" y="0"/>
                      </a:moveTo>
                      <a:lnTo>
                        <a:pt x="39374" y="10062"/>
                      </a:lnTo>
                      <a:lnTo>
                        <a:pt x="10074" y="39322"/>
                      </a:lnTo>
                      <a:lnTo>
                        <a:pt x="0" y="49384"/>
                      </a:lnTo>
                      <a:lnTo>
                        <a:pt x="4582" y="54870"/>
                      </a:lnTo>
                      <a:lnTo>
                        <a:pt x="20142" y="49384"/>
                      </a:lnTo>
                      <a:lnTo>
                        <a:pt x="49441" y="20117"/>
                      </a:lnTo>
                      <a:lnTo>
                        <a:pt x="54934" y="4575"/>
                      </a:lnTo>
                      <a:lnTo>
                        <a:pt x="49441" y="0"/>
                      </a:lnTo>
                      <a:close/>
                    </a:path>
                  </a:pathLst>
                </a:custGeom>
                <a:solidFill>
                  <a:srgbClr val="2C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810"/>
                </a:p>
              </p:txBody>
            </p:sp>
            <p:sp>
              <p:nvSpPr>
                <p:cNvPr id="91" name="Freeform: Shape 1244">
                  <a:extLst>
                    <a:ext uri="{FF2B5EF4-FFF2-40B4-BE49-F238E27FC236}">
                      <a16:creationId xmlns:a16="http://schemas.microsoft.com/office/drawing/2014/main" id="{63C3A8AA-4415-3515-4594-4FCF0587E161}"/>
                    </a:ext>
                  </a:extLst>
                </p:cNvPr>
                <p:cNvSpPr/>
                <p:nvPr/>
              </p:nvSpPr>
              <p:spPr>
                <a:xfrm>
                  <a:off x="5424156" y="2961819"/>
                  <a:ext cx="257263" cy="255146"/>
                </a:xfrm>
                <a:custGeom>
                  <a:avLst/>
                  <a:gdLst>
                    <a:gd name="connsiteX0" fmla="*/ 239868 w 257263"/>
                    <a:gd name="connsiteY0" fmla="*/ 186557 h 255146"/>
                    <a:gd name="connsiteX1" fmla="*/ 209657 w 257263"/>
                    <a:gd name="connsiteY1" fmla="*/ 160036 h 255146"/>
                    <a:gd name="connsiteX2" fmla="*/ 177612 w 257263"/>
                    <a:gd name="connsiteY2" fmla="*/ 137173 h 255146"/>
                    <a:gd name="connsiteX3" fmla="*/ 188597 w 257263"/>
                    <a:gd name="connsiteY3" fmla="*/ 92364 h 255146"/>
                    <a:gd name="connsiteX4" fmla="*/ 188597 w 257263"/>
                    <a:gd name="connsiteY4" fmla="*/ 87789 h 255146"/>
                    <a:gd name="connsiteX5" fmla="*/ 188597 w 257263"/>
                    <a:gd name="connsiteY5" fmla="*/ 85960 h 255146"/>
                    <a:gd name="connsiteX6" fmla="*/ 188597 w 257263"/>
                    <a:gd name="connsiteY6" fmla="*/ 83220 h 255146"/>
                    <a:gd name="connsiteX7" fmla="*/ 188597 w 257263"/>
                    <a:gd name="connsiteY7" fmla="*/ 81391 h 255146"/>
                    <a:gd name="connsiteX8" fmla="*/ 188597 w 257263"/>
                    <a:gd name="connsiteY8" fmla="*/ 78645 h 255146"/>
                    <a:gd name="connsiteX9" fmla="*/ 188597 w 257263"/>
                    <a:gd name="connsiteY9" fmla="*/ 76816 h 255146"/>
                    <a:gd name="connsiteX10" fmla="*/ 188597 w 257263"/>
                    <a:gd name="connsiteY10" fmla="*/ 74076 h 255146"/>
                    <a:gd name="connsiteX11" fmla="*/ 188597 w 257263"/>
                    <a:gd name="connsiteY11" fmla="*/ 72241 h 255146"/>
                    <a:gd name="connsiteX12" fmla="*/ 187686 w 257263"/>
                    <a:gd name="connsiteY12" fmla="*/ 69501 h 255146"/>
                    <a:gd name="connsiteX13" fmla="*/ 186769 w 257263"/>
                    <a:gd name="connsiteY13" fmla="*/ 67672 h 255146"/>
                    <a:gd name="connsiteX14" fmla="*/ 185851 w 257263"/>
                    <a:gd name="connsiteY14" fmla="*/ 65843 h 255146"/>
                    <a:gd name="connsiteX15" fmla="*/ 184940 w 257263"/>
                    <a:gd name="connsiteY15" fmla="*/ 64015 h 255146"/>
                    <a:gd name="connsiteX16" fmla="*/ 184022 w 257263"/>
                    <a:gd name="connsiteY16" fmla="*/ 62186 h 255146"/>
                    <a:gd name="connsiteX17" fmla="*/ 183104 w 257263"/>
                    <a:gd name="connsiteY17" fmla="*/ 60357 h 255146"/>
                    <a:gd name="connsiteX18" fmla="*/ 182193 w 257263"/>
                    <a:gd name="connsiteY18" fmla="*/ 58528 h 255146"/>
                    <a:gd name="connsiteX19" fmla="*/ 181276 w 257263"/>
                    <a:gd name="connsiteY19" fmla="*/ 56699 h 255146"/>
                    <a:gd name="connsiteX20" fmla="*/ 180358 w 257263"/>
                    <a:gd name="connsiteY20" fmla="*/ 54871 h 255146"/>
                    <a:gd name="connsiteX21" fmla="*/ 179447 w 257263"/>
                    <a:gd name="connsiteY21" fmla="*/ 53042 h 255146"/>
                    <a:gd name="connsiteX22" fmla="*/ 178530 w 257263"/>
                    <a:gd name="connsiteY22" fmla="*/ 51213 h 255146"/>
                    <a:gd name="connsiteX23" fmla="*/ 177612 w 257263"/>
                    <a:gd name="connsiteY23" fmla="*/ 49384 h 255146"/>
                    <a:gd name="connsiteX24" fmla="*/ 176701 w 257263"/>
                    <a:gd name="connsiteY24" fmla="*/ 47549 h 255146"/>
                    <a:gd name="connsiteX25" fmla="*/ 175783 w 257263"/>
                    <a:gd name="connsiteY25" fmla="*/ 44809 h 255146"/>
                    <a:gd name="connsiteX26" fmla="*/ 174865 w 257263"/>
                    <a:gd name="connsiteY26" fmla="*/ 42980 h 255146"/>
                    <a:gd name="connsiteX27" fmla="*/ 162051 w 257263"/>
                    <a:gd name="connsiteY27" fmla="*/ 26521 h 255146"/>
                    <a:gd name="connsiteX28" fmla="*/ 159304 w 257263"/>
                    <a:gd name="connsiteY28" fmla="*/ 23775 h 255146"/>
                    <a:gd name="connsiteX29" fmla="*/ 157469 w 257263"/>
                    <a:gd name="connsiteY29" fmla="*/ 21946 h 255146"/>
                    <a:gd name="connsiteX30" fmla="*/ 156558 w 257263"/>
                    <a:gd name="connsiteY30" fmla="*/ 21028 h 255146"/>
                    <a:gd name="connsiteX31" fmla="*/ 153812 w 257263"/>
                    <a:gd name="connsiteY31" fmla="*/ 19199 h 255146"/>
                    <a:gd name="connsiteX32" fmla="*/ 152894 w 257263"/>
                    <a:gd name="connsiteY32" fmla="*/ 18288 h 255146"/>
                    <a:gd name="connsiteX33" fmla="*/ 141908 w 257263"/>
                    <a:gd name="connsiteY33" fmla="*/ 10973 h 255146"/>
                    <a:gd name="connsiteX34" fmla="*/ 128176 w 257263"/>
                    <a:gd name="connsiteY34" fmla="*/ 4569 h 255146"/>
                    <a:gd name="connsiteX35" fmla="*/ 116273 w 257263"/>
                    <a:gd name="connsiteY35" fmla="*/ 911 h 255146"/>
                    <a:gd name="connsiteX36" fmla="*/ 115356 w 257263"/>
                    <a:gd name="connsiteY36" fmla="*/ 911 h 255146"/>
                    <a:gd name="connsiteX37" fmla="*/ 112609 w 257263"/>
                    <a:gd name="connsiteY37" fmla="*/ 0 h 255146"/>
                    <a:gd name="connsiteX38" fmla="*/ 110780 w 257263"/>
                    <a:gd name="connsiteY38" fmla="*/ 0 h 255146"/>
                    <a:gd name="connsiteX39" fmla="*/ 108034 w 257263"/>
                    <a:gd name="connsiteY39" fmla="*/ 0 h 255146"/>
                    <a:gd name="connsiteX40" fmla="*/ 106205 w 257263"/>
                    <a:gd name="connsiteY40" fmla="*/ 0 h 255146"/>
                    <a:gd name="connsiteX41" fmla="*/ 103459 w 257263"/>
                    <a:gd name="connsiteY41" fmla="*/ 0 h 255146"/>
                    <a:gd name="connsiteX42" fmla="*/ 100712 w 257263"/>
                    <a:gd name="connsiteY42" fmla="*/ 0 h 255146"/>
                    <a:gd name="connsiteX43" fmla="*/ 98877 w 257263"/>
                    <a:gd name="connsiteY43" fmla="*/ 0 h 255146"/>
                    <a:gd name="connsiteX44" fmla="*/ 94302 w 257263"/>
                    <a:gd name="connsiteY44" fmla="*/ 0 h 255146"/>
                    <a:gd name="connsiteX45" fmla="*/ 89720 w 257263"/>
                    <a:gd name="connsiteY45" fmla="*/ 0 h 255146"/>
                    <a:gd name="connsiteX46" fmla="*/ 87892 w 257263"/>
                    <a:gd name="connsiteY46" fmla="*/ 0 h 255146"/>
                    <a:gd name="connsiteX47" fmla="*/ 85145 w 257263"/>
                    <a:gd name="connsiteY47" fmla="*/ 0 h 255146"/>
                    <a:gd name="connsiteX48" fmla="*/ 82399 w 257263"/>
                    <a:gd name="connsiteY48" fmla="*/ 0 h 255146"/>
                    <a:gd name="connsiteX49" fmla="*/ 80570 w 257263"/>
                    <a:gd name="connsiteY49" fmla="*/ 0 h 255146"/>
                    <a:gd name="connsiteX50" fmla="*/ 76906 w 257263"/>
                    <a:gd name="connsiteY50" fmla="*/ 911 h 255146"/>
                    <a:gd name="connsiteX51" fmla="*/ 75988 w 257263"/>
                    <a:gd name="connsiteY51" fmla="*/ 911 h 255146"/>
                    <a:gd name="connsiteX52" fmla="*/ 72330 w 257263"/>
                    <a:gd name="connsiteY52" fmla="*/ 1829 h 255146"/>
                    <a:gd name="connsiteX53" fmla="*/ 71413 w 257263"/>
                    <a:gd name="connsiteY53" fmla="*/ 1829 h 255146"/>
                    <a:gd name="connsiteX54" fmla="*/ 58592 w 257263"/>
                    <a:gd name="connsiteY54" fmla="*/ 5486 h 255146"/>
                    <a:gd name="connsiteX55" fmla="*/ 54934 w 257263"/>
                    <a:gd name="connsiteY55" fmla="*/ 7315 h 255146"/>
                    <a:gd name="connsiteX56" fmla="*/ 51271 w 257263"/>
                    <a:gd name="connsiteY56" fmla="*/ 9144 h 255146"/>
                    <a:gd name="connsiteX57" fmla="*/ 44860 w 257263"/>
                    <a:gd name="connsiteY57" fmla="*/ 12802 h 255146"/>
                    <a:gd name="connsiteX58" fmla="*/ 35703 w 257263"/>
                    <a:gd name="connsiteY58" fmla="*/ 19199 h 255146"/>
                    <a:gd name="connsiteX59" fmla="*/ 32957 w 257263"/>
                    <a:gd name="connsiteY59" fmla="*/ 21946 h 255146"/>
                    <a:gd name="connsiteX60" fmla="*/ 32046 w 257263"/>
                    <a:gd name="connsiteY60" fmla="*/ 22863 h 255146"/>
                    <a:gd name="connsiteX61" fmla="*/ 30211 w 257263"/>
                    <a:gd name="connsiteY61" fmla="*/ 24692 h 255146"/>
                    <a:gd name="connsiteX62" fmla="*/ 27464 w 257263"/>
                    <a:gd name="connsiteY62" fmla="*/ 27432 h 255146"/>
                    <a:gd name="connsiteX63" fmla="*/ 15567 w 257263"/>
                    <a:gd name="connsiteY63" fmla="*/ 41151 h 255146"/>
                    <a:gd name="connsiteX64" fmla="*/ 14650 w 257263"/>
                    <a:gd name="connsiteY64" fmla="*/ 42063 h 255146"/>
                    <a:gd name="connsiteX65" fmla="*/ 11903 w 257263"/>
                    <a:gd name="connsiteY65" fmla="*/ 43891 h 255146"/>
                    <a:gd name="connsiteX66" fmla="*/ 10985 w 257263"/>
                    <a:gd name="connsiteY66" fmla="*/ 44809 h 255146"/>
                    <a:gd name="connsiteX67" fmla="*/ 9157 w 257263"/>
                    <a:gd name="connsiteY67" fmla="*/ 47549 h 255146"/>
                    <a:gd name="connsiteX68" fmla="*/ 8239 w 257263"/>
                    <a:gd name="connsiteY68" fmla="*/ 49384 h 255146"/>
                    <a:gd name="connsiteX69" fmla="*/ 7322 w 257263"/>
                    <a:gd name="connsiteY69" fmla="*/ 52124 h 255146"/>
                    <a:gd name="connsiteX70" fmla="*/ 6411 w 257263"/>
                    <a:gd name="connsiteY70" fmla="*/ 53953 h 255146"/>
                    <a:gd name="connsiteX71" fmla="*/ 4575 w 257263"/>
                    <a:gd name="connsiteY71" fmla="*/ 57611 h 255146"/>
                    <a:gd name="connsiteX72" fmla="*/ 3664 w 257263"/>
                    <a:gd name="connsiteY72" fmla="*/ 58528 h 255146"/>
                    <a:gd name="connsiteX73" fmla="*/ 2746 w 257263"/>
                    <a:gd name="connsiteY73" fmla="*/ 61268 h 255146"/>
                    <a:gd name="connsiteX74" fmla="*/ 3664 w 257263"/>
                    <a:gd name="connsiteY74" fmla="*/ 62186 h 255146"/>
                    <a:gd name="connsiteX75" fmla="*/ 2746 w 257263"/>
                    <a:gd name="connsiteY75" fmla="*/ 64926 h 255146"/>
                    <a:gd name="connsiteX76" fmla="*/ 1829 w 257263"/>
                    <a:gd name="connsiteY76" fmla="*/ 66755 h 255146"/>
                    <a:gd name="connsiteX77" fmla="*/ 918 w 257263"/>
                    <a:gd name="connsiteY77" fmla="*/ 69501 h 255146"/>
                    <a:gd name="connsiteX78" fmla="*/ 918 w 257263"/>
                    <a:gd name="connsiteY78" fmla="*/ 71330 h 255146"/>
                    <a:gd name="connsiteX79" fmla="*/ 0 w 257263"/>
                    <a:gd name="connsiteY79" fmla="*/ 74987 h 255146"/>
                    <a:gd name="connsiteX80" fmla="*/ 0 w 257263"/>
                    <a:gd name="connsiteY80" fmla="*/ 76816 h 255146"/>
                    <a:gd name="connsiteX81" fmla="*/ 0 w 257263"/>
                    <a:gd name="connsiteY81" fmla="*/ 79563 h 255146"/>
                    <a:gd name="connsiteX82" fmla="*/ 0 w 257263"/>
                    <a:gd name="connsiteY82" fmla="*/ 81391 h 255146"/>
                    <a:gd name="connsiteX83" fmla="*/ 0 w 257263"/>
                    <a:gd name="connsiteY83" fmla="*/ 84131 h 255146"/>
                    <a:gd name="connsiteX84" fmla="*/ 0 w 257263"/>
                    <a:gd name="connsiteY84" fmla="*/ 85960 h 255146"/>
                    <a:gd name="connsiteX85" fmla="*/ 0 w 257263"/>
                    <a:gd name="connsiteY85" fmla="*/ 88706 h 255146"/>
                    <a:gd name="connsiteX86" fmla="*/ 0 w 257263"/>
                    <a:gd name="connsiteY86" fmla="*/ 91446 h 255146"/>
                    <a:gd name="connsiteX87" fmla="*/ 0 w 257263"/>
                    <a:gd name="connsiteY87" fmla="*/ 94193 h 255146"/>
                    <a:gd name="connsiteX88" fmla="*/ 0 w 257263"/>
                    <a:gd name="connsiteY88" fmla="*/ 96022 h 255146"/>
                    <a:gd name="connsiteX89" fmla="*/ 0 w 257263"/>
                    <a:gd name="connsiteY89" fmla="*/ 97851 h 255146"/>
                    <a:gd name="connsiteX90" fmla="*/ 0 w 257263"/>
                    <a:gd name="connsiteY90" fmla="*/ 99679 h 255146"/>
                    <a:gd name="connsiteX91" fmla="*/ 0 w 257263"/>
                    <a:gd name="connsiteY91" fmla="*/ 101508 h 255146"/>
                    <a:gd name="connsiteX92" fmla="*/ 0 w 257263"/>
                    <a:gd name="connsiteY92" fmla="*/ 103337 h 255146"/>
                    <a:gd name="connsiteX93" fmla="*/ 0 w 257263"/>
                    <a:gd name="connsiteY93" fmla="*/ 106994 h 255146"/>
                    <a:gd name="connsiteX94" fmla="*/ 0 w 257263"/>
                    <a:gd name="connsiteY94" fmla="*/ 108823 h 255146"/>
                    <a:gd name="connsiteX95" fmla="*/ 0 w 257263"/>
                    <a:gd name="connsiteY95" fmla="*/ 110652 h 255146"/>
                    <a:gd name="connsiteX96" fmla="*/ 0 w 257263"/>
                    <a:gd name="connsiteY96" fmla="*/ 112481 h 255146"/>
                    <a:gd name="connsiteX97" fmla="*/ 0 w 257263"/>
                    <a:gd name="connsiteY97" fmla="*/ 114310 h 255146"/>
                    <a:gd name="connsiteX98" fmla="*/ 918 w 257263"/>
                    <a:gd name="connsiteY98" fmla="*/ 116138 h 255146"/>
                    <a:gd name="connsiteX99" fmla="*/ 1829 w 257263"/>
                    <a:gd name="connsiteY99" fmla="*/ 117967 h 255146"/>
                    <a:gd name="connsiteX100" fmla="*/ 2746 w 257263"/>
                    <a:gd name="connsiteY100" fmla="*/ 121625 h 255146"/>
                    <a:gd name="connsiteX101" fmla="*/ 3664 w 257263"/>
                    <a:gd name="connsiteY101" fmla="*/ 123454 h 255146"/>
                    <a:gd name="connsiteX102" fmla="*/ 4575 w 257263"/>
                    <a:gd name="connsiteY102" fmla="*/ 125289 h 255146"/>
                    <a:gd name="connsiteX103" fmla="*/ 4575 w 257263"/>
                    <a:gd name="connsiteY103" fmla="*/ 126200 h 255146"/>
                    <a:gd name="connsiteX104" fmla="*/ 10985 w 257263"/>
                    <a:gd name="connsiteY104" fmla="*/ 140831 h 255146"/>
                    <a:gd name="connsiteX105" fmla="*/ 25635 w 257263"/>
                    <a:gd name="connsiteY105" fmla="*/ 160036 h 255146"/>
                    <a:gd name="connsiteX106" fmla="*/ 26553 w 257263"/>
                    <a:gd name="connsiteY106" fmla="*/ 160954 h 255146"/>
                    <a:gd name="connsiteX107" fmla="*/ 31128 w 257263"/>
                    <a:gd name="connsiteY107" fmla="*/ 164611 h 255146"/>
                    <a:gd name="connsiteX108" fmla="*/ 32046 w 257263"/>
                    <a:gd name="connsiteY108" fmla="*/ 165523 h 255146"/>
                    <a:gd name="connsiteX109" fmla="*/ 33874 w 257263"/>
                    <a:gd name="connsiteY109" fmla="*/ 167351 h 255146"/>
                    <a:gd name="connsiteX110" fmla="*/ 34792 w 257263"/>
                    <a:gd name="connsiteY110" fmla="*/ 168269 h 255146"/>
                    <a:gd name="connsiteX111" fmla="*/ 51271 w 257263"/>
                    <a:gd name="connsiteY111" fmla="*/ 178331 h 255146"/>
                    <a:gd name="connsiteX112" fmla="*/ 55846 w 257263"/>
                    <a:gd name="connsiteY112" fmla="*/ 180159 h 255146"/>
                    <a:gd name="connsiteX113" fmla="*/ 71413 w 257263"/>
                    <a:gd name="connsiteY113" fmla="*/ 185646 h 255146"/>
                    <a:gd name="connsiteX114" fmla="*/ 72330 w 257263"/>
                    <a:gd name="connsiteY114" fmla="*/ 185646 h 255146"/>
                    <a:gd name="connsiteX115" fmla="*/ 75077 w 257263"/>
                    <a:gd name="connsiteY115" fmla="*/ 186557 h 255146"/>
                    <a:gd name="connsiteX116" fmla="*/ 76906 w 257263"/>
                    <a:gd name="connsiteY116" fmla="*/ 186557 h 255146"/>
                    <a:gd name="connsiteX117" fmla="*/ 79652 w 257263"/>
                    <a:gd name="connsiteY117" fmla="*/ 186557 h 255146"/>
                    <a:gd name="connsiteX118" fmla="*/ 81481 w 257263"/>
                    <a:gd name="connsiteY118" fmla="*/ 186557 h 255146"/>
                    <a:gd name="connsiteX119" fmla="*/ 84227 w 257263"/>
                    <a:gd name="connsiteY119" fmla="*/ 186557 h 255146"/>
                    <a:gd name="connsiteX120" fmla="*/ 86974 w 257263"/>
                    <a:gd name="connsiteY120" fmla="*/ 186557 h 255146"/>
                    <a:gd name="connsiteX121" fmla="*/ 88809 w 257263"/>
                    <a:gd name="connsiteY121" fmla="*/ 186557 h 255146"/>
                    <a:gd name="connsiteX122" fmla="*/ 93384 w 257263"/>
                    <a:gd name="connsiteY122" fmla="*/ 186557 h 255146"/>
                    <a:gd name="connsiteX123" fmla="*/ 140080 w 257263"/>
                    <a:gd name="connsiteY123" fmla="*/ 174666 h 255146"/>
                    <a:gd name="connsiteX124" fmla="*/ 164797 w 257263"/>
                    <a:gd name="connsiteY124" fmla="*/ 208509 h 255146"/>
                    <a:gd name="connsiteX125" fmla="*/ 184022 w 257263"/>
                    <a:gd name="connsiteY125" fmla="*/ 231372 h 255146"/>
                    <a:gd name="connsiteX126" fmla="*/ 207829 w 257263"/>
                    <a:gd name="connsiteY126" fmla="*/ 255147 h 255146"/>
                    <a:gd name="connsiteX127" fmla="*/ 257264 w 257263"/>
                    <a:gd name="connsiteY127" fmla="*/ 205763 h 255146"/>
                    <a:gd name="connsiteX128" fmla="*/ 239868 w 257263"/>
                    <a:gd name="connsiteY128" fmla="*/ 186557 h 255146"/>
                    <a:gd name="connsiteX129" fmla="*/ 208740 w 257263"/>
                    <a:gd name="connsiteY129" fmla="*/ 235030 h 255146"/>
                    <a:gd name="connsiteX130" fmla="*/ 195008 w 257263"/>
                    <a:gd name="connsiteY130" fmla="*/ 221311 h 255146"/>
                    <a:gd name="connsiteX131" fmla="*/ 176701 w 257263"/>
                    <a:gd name="connsiteY131" fmla="*/ 200276 h 255146"/>
                    <a:gd name="connsiteX132" fmla="*/ 151977 w 257263"/>
                    <a:gd name="connsiteY132" fmla="*/ 167351 h 255146"/>
                    <a:gd name="connsiteX133" fmla="*/ 161133 w 257263"/>
                    <a:gd name="connsiteY133" fmla="*/ 159125 h 255146"/>
                    <a:gd name="connsiteX134" fmla="*/ 170290 w 257263"/>
                    <a:gd name="connsiteY134" fmla="*/ 148146 h 255146"/>
                    <a:gd name="connsiteX135" fmla="*/ 201418 w 257263"/>
                    <a:gd name="connsiteY135" fmla="*/ 171009 h 255146"/>
                    <a:gd name="connsiteX136" fmla="*/ 229800 w 257263"/>
                    <a:gd name="connsiteY136" fmla="*/ 195701 h 255146"/>
                    <a:gd name="connsiteX137" fmla="*/ 238039 w 257263"/>
                    <a:gd name="connsiteY137" fmla="*/ 203934 h 255146"/>
                    <a:gd name="connsiteX138" fmla="*/ 208740 w 257263"/>
                    <a:gd name="connsiteY138" fmla="*/ 235030 h 2551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</a:cxnLst>
                  <a:rect l="l" t="t" r="r" b="b"/>
                  <a:pathLst>
                    <a:path w="257263" h="255146">
                      <a:moveTo>
                        <a:pt x="239868" y="186557"/>
                      </a:moveTo>
                      <a:cubicBezTo>
                        <a:pt x="230718" y="177413"/>
                        <a:pt x="220643" y="168269"/>
                        <a:pt x="209657" y="160036"/>
                      </a:cubicBezTo>
                      <a:lnTo>
                        <a:pt x="177612" y="137173"/>
                      </a:lnTo>
                      <a:cubicBezTo>
                        <a:pt x="184940" y="123454"/>
                        <a:pt x="188597" y="108823"/>
                        <a:pt x="188597" y="92364"/>
                      </a:cubicBezTo>
                      <a:cubicBezTo>
                        <a:pt x="188597" y="90535"/>
                        <a:pt x="188597" y="89618"/>
                        <a:pt x="188597" y="87789"/>
                      </a:cubicBezTo>
                      <a:cubicBezTo>
                        <a:pt x="188597" y="86878"/>
                        <a:pt x="188597" y="86878"/>
                        <a:pt x="188597" y="85960"/>
                      </a:cubicBezTo>
                      <a:cubicBezTo>
                        <a:pt x="188597" y="85049"/>
                        <a:pt x="188597" y="84131"/>
                        <a:pt x="188597" y="83220"/>
                      </a:cubicBezTo>
                      <a:cubicBezTo>
                        <a:pt x="188597" y="82303"/>
                        <a:pt x="188597" y="82303"/>
                        <a:pt x="188597" y="81391"/>
                      </a:cubicBezTo>
                      <a:cubicBezTo>
                        <a:pt x="188597" y="80474"/>
                        <a:pt x="188597" y="79563"/>
                        <a:pt x="188597" y="78645"/>
                      </a:cubicBezTo>
                      <a:cubicBezTo>
                        <a:pt x="188597" y="77734"/>
                        <a:pt x="188597" y="77734"/>
                        <a:pt x="188597" y="76816"/>
                      </a:cubicBezTo>
                      <a:cubicBezTo>
                        <a:pt x="188597" y="75905"/>
                        <a:pt x="188597" y="74987"/>
                        <a:pt x="188597" y="74076"/>
                      </a:cubicBezTo>
                      <a:cubicBezTo>
                        <a:pt x="188597" y="73158"/>
                        <a:pt x="188597" y="72241"/>
                        <a:pt x="188597" y="72241"/>
                      </a:cubicBezTo>
                      <a:cubicBezTo>
                        <a:pt x="188597" y="71330"/>
                        <a:pt x="188597" y="70412"/>
                        <a:pt x="187686" y="69501"/>
                      </a:cubicBezTo>
                      <a:cubicBezTo>
                        <a:pt x="187686" y="68583"/>
                        <a:pt x="187686" y="67672"/>
                        <a:pt x="186769" y="67672"/>
                      </a:cubicBezTo>
                      <a:cubicBezTo>
                        <a:pt x="186769" y="66755"/>
                        <a:pt x="186769" y="65843"/>
                        <a:pt x="185851" y="65843"/>
                      </a:cubicBezTo>
                      <a:cubicBezTo>
                        <a:pt x="185851" y="64926"/>
                        <a:pt x="185851" y="64015"/>
                        <a:pt x="184940" y="64015"/>
                      </a:cubicBezTo>
                      <a:cubicBezTo>
                        <a:pt x="184940" y="63097"/>
                        <a:pt x="184940" y="62186"/>
                        <a:pt x="184022" y="62186"/>
                      </a:cubicBezTo>
                      <a:cubicBezTo>
                        <a:pt x="184022" y="61268"/>
                        <a:pt x="183104" y="60357"/>
                        <a:pt x="183104" y="60357"/>
                      </a:cubicBezTo>
                      <a:cubicBezTo>
                        <a:pt x="183104" y="59439"/>
                        <a:pt x="182193" y="59439"/>
                        <a:pt x="182193" y="58528"/>
                      </a:cubicBezTo>
                      <a:cubicBezTo>
                        <a:pt x="182193" y="57611"/>
                        <a:pt x="181276" y="56699"/>
                        <a:pt x="181276" y="56699"/>
                      </a:cubicBezTo>
                      <a:cubicBezTo>
                        <a:pt x="181276" y="55782"/>
                        <a:pt x="180358" y="55782"/>
                        <a:pt x="180358" y="54871"/>
                      </a:cubicBezTo>
                      <a:cubicBezTo>
                        <a:pt x="180358" y="53953"/>
                        <a:pt x="179447" y="53042"/>
                        <a:pt x="179447" y="53042"/>
                      </a:cubicBezTo>
                      <a:cubicBezTo>
                        <a:pt x="179447" y="52124"/>
                        <a:pt x="178530" y="52124"/>
                        <a:pt x="178530" y="51213"/>
                      </a:cubicBezTo>
                      <a:cubicBezTo>
                        <a:pt x="178530" y="50295"/>
                        <a:pt x="177612" y="49384"/>
                        <a:pt x="177612" y="49384"/>
                      </a:cubicBezTo>
                      <a:cubicBezTo>
                        <a:pt x="177612" y="48466"/>
                        <a:pt x="176701" y="48466"/>
                        <a:pt x="176701" y="47549"/>
                      </a:cubicBezTo>
                      <a:cubicBezTo>
                        <a:pt x="176701" y="46638"/>
                        <a:pt x="175783" y="45720"/>
                        <a:pt x="175783" y="44809"/>
                      </a:cubicBezTo>
                      <a:cubicBezTo>
                        <a:pt x="175783" y="43891"/>
                        <a:pt x="174865" y="43891"/>
                        <a:pt x="174865" y="42980"/>
                      </a:cubicBezTo>
                      <a:cubicBezTo>
                        <a:pt x="171208" y="37494"/>
                        <a:pt x="166626" y="31090"/>
                        <a:pt x="162051" y="26521"/>
                      </a:cubicBezTo>
                      <a:cubicBezTo>
                        <a:pt x="161133" y="25603"/>
                        <a:pt x="160216" y="24692"/>
                        <a:pt x="159304" y="23775"/>
                      </a:cubicBezTo>
                      <a:cubicBezTo>
                        <a:pt x="158387" y="22863"/>
                        <a:pt x="158387" y="22863"/>
                        <a:pt x="157469" y="21946"/>
                      </a:cubicBezTo>
                      <a:lnTo>
                        <a:pt x="156558" y="21028"/>
                      </a:lnTo>
                      <a:cubicBezTo>
                        <a:pt x="155641" y="20117"/>
                        <a:pt x="154723" y="20117"/>
                        <a:pt x="153812" y="19199"/>
                      </a:cubicBezTo>
                      <a:cubicBezTo>
                        <a:pt x="153812" y="19199"/>
                        <a:pt x="153812" y="19199"/>
                        <a:pt x="152894" y="18288"/>
                      </a:cubicBezTo>
                      <a:cubicBezTo>
                        <a:pt x="149230" y="15542"/>
                        <a:pt x="145572" y="12802"/>
                        <a:pt x="141908" y="10973"/>
                      </a:cubicBezTo>
                      <a:cubicBezTo>
                        <a:pt x="137333" y="8226"/>
                        <a:pt x="132752" y="6398"/>
                        <a:pt x="128176" y="4569"/>
                      </a:cubicBezTo>
                      <a:cubicBezTo>
                        <a:pt x="124512" y="2740"/>
                        <a:pt x="120848" y="1829"/>
                        <a:pt x="116273" y="911"/>
                      </a:cubicBezTo>
                      <a:lnTo>
                        <a:pt x="115356" y="911"/>
                      </a:lnTo>
                      <a:cubicBezTo>
                        <a:pt x="114445" y="911"/>
                        <a:pt x="113527" y="911"/>
                        <a:pt x="112609" y="0"/>
                      </a:cubicBezTo>
                      <a:cubicBezTo>
                        <a:pt x="111698" y="0"/>
                        <a:pt x="111698" y="0"/>
                        <a:pt x="110780" y="0"/>
                      </a:cubicBezTo>
                      <a:cubicBezTo>
                        <a:pt x="109863" y="0"/>
                        <a:pt x="108952" y="0"/>
                        <a:pt x="108034" y="0"/>
                      </a:cubicBezTo>
                      <a:cubicBezTo>
                        <a:pt x="107116" y="0"/>
                        <a:pt x="107116" y="0"/>
                        <a:pt x="106205" y="0"/>
                      </a:cubicBezTo>
                      <a:cubicBezTo>
                        <a:pt x="105288" y="0"/>
                        <a:pt x="104370" y="0"/>
                        <a:pt x="103459" y="0"/>
                      </a:cubicBezTo>
                      <a:cubicBezTo>
                        <a:pt x="102541" y="0"/>
                        <a:pt x="101623" y="0"/>
                        <a:pt x="100712" y="0"/>
                      </a:cubicBezTo>
                      <a:cubicBezTo>
                        <a:pt x="99795" y="0"/>
                        <a:pt x="99795" y="0"/>
                        <a:pt x="98877" y="0"/>
                      </a:cubicBezTo>
                      <a:cubicBezTo>
                        <a:pt x="97048" y="0"/>
                        <a:pt x="96131" y="0"/>
                        <a:pt x="94302" y="0"/>
                      </a:cubicBezTo>
                      <a:cubicBezTo>
                        <a:pt x="92467" y="0"/>
                        <a:pt x="91556" y="0"/>
                        <a:pt x="89720" y="0"/>
                      </a:cubicBezTo>
                      <a:cubicBezTo>
                        <a:pt x="88809" y="0"/>
                        <a:pt x="87892" y="0"/>
                        <a:pt x="87892" y="0"/>
                      </a:cubicBezTo>
                      <a:cubicBezTo>
                        <a:pt x="86974" y="0"/>
                        <a:pt x="86063" y="0"/>
                        <a:pt x="85145" y="0"/>
                      </a:cubicBezTo>
                      <a:cubicBezTo>
                        <a:pt x="84227" y="0"/>
                        <a:pt x="83316" y="0"/>
                        <a:pt x="82399" y="0"/>
                      </a:cubicBezTo>
                      <a:cubicBezTo>
                        <a:pt x="81481" y="0"/>
                        <a:pt x="81481" y="0"/>
                        <a:pt x="80570" y="0"/>
                      </a:cubicBezTo>
                      <a:cubicBezTo>
                        <a:pt x="79652" y="0"/>
                        <a:pt x="78735" y="0"/>
                        <a:pt x="76906" y="911"/>
                      </a:cubicBezTo>
                      <a:lnTo>
                        <a:pt x="75988" y="911"/>
                      </a:lnTo>
                      <a:cubicBezTo>
                        <a:pt x="75077" y="911"/>
                        <a:pt x="73242" y="1829"/>
                        <a:pt x="72330" y="1829"/>
                      </a:cubicBezTo>
                      <a:cubicBezTo>
                        <a:pt x="72330" y="1829"/>
                        <a:pt x="72330" y="1829"/>
                        <a:pt x="71413" y="1829"/>
                      </a:cubicBezTo>
                      <a:cubicBezTo>
                        <a:pt x="66831" y="2740"/>
                        <a:pt x="63174" y="3658"/>
                        <a:pt x="58592" y="5486"/>
                      </a:cubicBezTo>
                      <a:cubicBezTo>
                        <a:pt x="57681" y="6398"/>
                        <a:pt x="55846" y="6398"/>
                        <a:pt x="54934" y="7315"/>
                      </a:cubicBezTo>
                      <a:cubicBezTo>
                        <a:pt x="54017" y="8226"/>
                        <a:pt x="53100" y="8226"/>
                        <a:pt x="51271" y="9144"/>
                      </a:cubicBezTo>
                      <a:cubicBezTo>
                        <a:pt x="49442" y="10055"/>
                        <a:pt x="46695" y="10973"/>
                        <a:pt x="44860" y="12802"/>
                      </a:cubicBezTo>
                      <a:cubicBezTo>
                        <a:pt x="41203" y="14631"/>
                        <a:pt x="38450" y="16459"/>
                        <a:pt x="35703" y="19199"/>
                      </a:cubicBezTo>
                      <a:cubicBezTo>
                        <a:pt x="34792" y="20117"/>
                        <a:pt x="33874" y="21028"/>
                        <a:pt x="32957" y="21946"/>
                      </a:cubicBezTo>
                      <a:lnTo>
                        <a:pt x="32046" y="22863"/>
                      </a:lnTo>
                      <a:cubicBezTo>
                        <a:pt x="31128" y="23775"/>
                        <a:pt x="30211" y="23775"/>
                        <a:pt x="30211" y="24692"/>
                      </a:cubicBezTo>
                      <a:cubicBezTo>
                        <a:pt x="29299" y="25603"/>
                        <a:pt x="28382" y="26521"/>
                        <a:pt x="27464" y="27432"/>
                      </a:cubicBezTo>
                      <a:cubicBezTo>
                        <a:pt x="22889" y="32007"/>
                        <a:pt x="19225" y="36576"/>
                        <a:pt x="15567" y="41151"/>
                      </a:cubicBezTo>
                      <a:lnTo>
                        <a:pt x="14650" y="42063"/>
                      </a:lnTo>
                      <a:cubicBezTo>
                        <a:pt x="12821" y="41151"/>
                        <a:pt x="11903" y="42063"/>
                        <a:pt x="11903" y="43891"/>
                      </a:cubicBezTo>
                      <a:cubicBezTo>
                        <a:pt x="11903" y="43891"/>
                        <a:pt x="11903" y="44809"/>
                        <a:pt x="10985" y="44809"/>
                      </a:cubicBezTo>
                      <a:cubicBezTo>
                        <a:pt x="10074" y="45720"/>
                        <a:pt x="10074" y="46638"/>
                        <a:pt x="9157" y="47549"/>
                      </a:cubicBezTo>
                      <a:cubicBezTo>
                        <a:pt x="9157" y="48466"/>
                        <a:pt x="8239" y="48466"/>
                        <a:pt x="8239" y="49384"/>
                      </a:cubicBezTo>
                      <a:cubicBezTo>
                        <a:pt x="8239" y="50295"/>
                        <a:pt x="7322" y="51213"/>
                        <a:pt x="7322" y="52124"/>
                      </a:cubicBezTo>
                      <a:cubicBezTo>
                        <a:pt x="7322" y="53042"/>
                        <a:pt x="7322" y="53042"/>
                        <a:pt x="6411" y="53953"/>
                      </a:cubicBezTo>
                      <a:cubicBezTo>
                        <a:pt x="5493" y="54871"/>
                        <a:pt x="5493" y="55782"/>
                        <a:pt x="4575" y="57611"/>
                      </a:cubicBezTo>
                      <a:cubicBezTo>
                        <a:pt x="4575" y="57611"/>
                        <a:pt x="4575" y="58528"/>
                        <a:pt x="3664" y="58528"/>
                      </a:cubicBezTo>
                      <a:cubicBezTo>
                        <a:pt x="3664" y="59439"/>
                        <a:pt x="2746" y="60357"/>
                        <a:pt x="2746" y="61268"/>
                      </a:cubicBezTo>
                      <a:cubicBezTo>
                        <a:pt x="3664" y="60357"/>
                        <a:pt x="3664" y="61268"/>
                        <a:pt x="3664" y="62186"/>
                      </a:cubicBezTo>
                      <a:cubicBezTo>
                        <a:pt x="3664" y="63097"/>
                        <a:pt x="2746" y="64015"/>
                        <a:pt x="2746" y="64926"/>
                      </a:cubicBezTo>
                      <a:cubicBezTo>
                        <a:pt x="2746" y="65843"/>
                        <a:pt x="2746" y="65843"/>
                        <a:pt x="1829" y="66755"/>
                      </a:cubicBezTo>
                      <a:cubicBezTo>
                        <a:pt x="1829" y="67672"/>
                        <a:pt x="918" y="68583"/>
                        <a:pt x="918" y="69501"/>
                      </a:cubicBezTo>
                      <a:cubicBezTo>
                        <a:pt x="918" y="70412"/>
                        <a:pt x="918" y="70412"/>
                        <a:pt x="918" y="71330"/>
                      </a:cubicBezTo>
                      <a:cubicBezTo>
                        <a:pt x="918" y="72241"/>
                        <a:pt x="0" y="74076"/>
                        <a:pt x="0" y="74987"/>
                      </a:cubicBezTo>
                      <a:cubicBezTo>
                        <a:pt x="0" y="75905"/>
                        <a:pt x="0" y="75905"/>
                        <a:pt x="0" y="76816"/>
                      </a:cubicBezTo>
                      <a:cubicBezTo>
                        <a:pt x="0" y="77734"/>
                        <a:pt x="0" y="78645"/>
                        <a:pt x="0" y="79563"/>
                      </a:cubicBezTo>
                      <a:cubicBezTo>
                        <a:pt x="0" y="80474"/>
                        <a:pt x="0" y="80474"/>
                        <a:pt x="0" y="81391"/>
                      </a:cubicBezTo>
                      <a:cubicBezTo>
                        <a:pt x="0" y="82303"/>
                        <a:pt x="0" y="83220"/>
                        <a:pt x="0" y="84131"/>
                      </a:cubicBezTo>
                      <a:cubicBezTo>
                        <a:pt x="0" y="85049"/>
                        <a:pt x="0" y="85049"/>
                        <a:pt x="0" y="85960"/>
                      </a:cubicBezTo>
                      <a:cubicBezTo>
                        <a:pt x="0" y="86878"/>
                        <a:pt x="0" y="87789"/>
                        <a:pt x="0" y="88706"/>
                      </a:cubicBezTo>
                      <a:cubicBezTo>
                        <a:pt x="0" y="89618"/>
                        <a:pt x="0" y="90535"/>
                        <a:pt x="0" y="91446"/>
                      </a:cubicBezTo>
                      <a:cubicBezTo>
                        <a:pt x="0" y="92364"/>
                        <a:pt x="0" y="93275"/>
                        <a:pt x="0" y="94193"/>
                      </a:cubicBezTo>
                      <a:cubicBezTo>
                        <a:pt x="0" y="95104"/>
                        <a:pt x="0" y="95104"/>
                        <a:pt x="0" y="96022"/>
                      </a:cubicBezTo>
                      <a:cubicBezTo>
                        <a:pt x="0" y="96933"/>
                        <a:pt x="0" y="97851"/>
                        <a:pt x="0" y="97851"/>
                      </a:cubicBezTo>
                      <a:cubicBezTo>
                        <a:pt x="0" y="98762"/>
                        <a:pt x="0" y="98762"/>
                        <a:pt x="0" y="99679"/>
                      </a:cubicBezTo>
                      <a:cubicBezTo>
                        <a:pt x="0" y="100597"/>
                        <a:pt x="0" y="101508"/>
                        <a:pt x="0" y="101508"/>
                      </a:cubicBezTo>
                      <a:cubicBezTo>
                        <a:pt x="0" y="102426"/>
                        <a:pt x="0" y="102426"/>
                        <a:pt x="0" y="103337"/>
                      </a:cubicBezTo>
                      <a:cubicBezTo>
                        <a:pt x="0" y="104254"/>
                        <a:pt x="0" y="106083"/>
                        <a:pt x="0" y="106994"/>
                      </a:cubicBezTo>
                      <a:cubicBezTo>
                        <a:pt x="0" y="107912"/>
                        <a:pt x="0" y="107912"/>
                        <a:pt x="0" y="108823"/>
                      </a:cubicBezTo>
                      <a:cubicBezTo>
                        <a:pt x="0" y="109741"/>
                        <a:pt x="0" y="109741"/>
                        <a:pt x="0" y="110652"/>
                      </a:cubicBezTo>
                      <a:cubicBezTo>
                        <a:pt x="0" y="111570"/>
                        <a:pt x="0" y="112481"/>
                        <a:pt x="0" y="112481"/>
                      </a:cubicBezTo>
                      <a:cubicBezTo>
                        <a:pt x="0" y="113399"/>
                        <a:pt x="0" y="113399"/>
                        <a:pt x="0" y="114310"/>
                      </a:cubicBezTo>
                      <a:cubicBezTo>
                        <a:pt x="0" y="115227"/>
                        <a:pt x="0" y="116138"/>
                        <a:pt x="918" y="116138"/>
                      </a:cubicBezTo>
                      <a:cubicBezTo>
                        <a:pt x="918" y="117056"/>
                        <a:pt x="918" y="117056"/>
                        <a:pt x="1829" y="117967"/>
                      </a:cubicBezTo>
                      <a:cubicBezTo>
                        <a:pt x="1829" y="118885"/>
                        <a:pt x="2746" y="120714"/>
                        <a:pt x="2746" y="121625"/>
                      </a:cubicBezTo>
                      <a:cubicBezTo>
                        <a:pt x="2746" y="122543"/>
                        <a:pt x="2746" y="122543"/>
                        <a:pt x="3664" y="123454"/>
                      </a:cubicBezTo>
                      <a:cubicBezTo>
                        <a:pt x="3664" y="123454"/>
                        <a:pt x="3664" y="124371"/>
                        <a:pt x="4575" y="125289"/>
                      </a:cubicBezTo>
                      <a:cubicBezTo>
                        <a:pt x="4575" y="125289"/>
                        <a:pt x="4575" y="125289"/>
                        <a:pt x="4575" y="126200"/>
                      </a:cubicBezTo>
                      <a:cubicBezTo>
                        <a:pt x="6411" y="130775"/>
                        <a:pt x="8239" y="136262"/>
                        <a:pt x="10985" y="140831"/>
                      </a:cubicBezTo>
                      <a:cubicBezTo>
                        <a:pt x="14650" y="148146"/>
                        <a:pt x="20142" y="154550"/>
                        <a:pt x="25635" y="160036"/>
                      </a:cubicBezTo>
                      <a:cubicBezTo>
                        <a:pt x="25635" y="160036"/>
                        <a:pt x="25635" y="160036"/>
                        <a:pt x="26553" y="160954"/>
                      </a:cubicBezTo>
                      <a:cubicBezTo>
                        <a:pt x="28382" y="162783"/>
                        <a:pt x="29299" y="163694"/>
                        <a:pt x="31128" y="164611"/>
                      </a:cubicBezTo>
                      <a:lnTo>
                        <a:pt x="32046" y="165523"/>
                      </a:lnTo>
                      <a:cubicBezTo>
                        <a:pt x="32957" y="166440"/>
                        <a:pt x="32957" y="166440"/>
                        <a:pt x="33874" y="167351"/>
                      </a:cubicBezTo>
                      <a:lnTo>
                        <a:pt x="34792" y="168269"/>
                      </a:lnTo>
                      <a:cubicBezTo>
                        <a:pt x="40285" y="171926"/>
                        <a:pt x="44860" y="175584"/>
                        <a:pt x="51271" y="178331"/>
                      </a:cubicBezTo>
                      <a:cubicBezTo>
                        <a:pt x="53100" y="179242"/>
                        <a:pt x="54017" y="179242"/>
                        <a:pt x="55846" y="180159"/>
                      </a:cubicBezTo>
                      <a:cubicBezTo>
                        <a:pt x="61339" y="181988"/>
                        <a:pt x="65920" y="183817"/>
                        <a:pt x="71413" y="185646"/>
                      </a:cubicBezTo>
                      <a:lnTo>
                        <a:pt x="72330" y="185646"/>
                      </a:lnTo>
                      <a:cubicBezTo>
                        <a:pt x="73242" y="185646"/>
                        <a:pt x="74159" y="185646"/>
                        <a:pt x="75077" y="186557"/>
                      </a:cubicBezTo>
                      <a:cubicBezTo>
                        <a:pt x="75988" y="186557"/>
                        <a:pt x="75988" y="186557"/>
                        <a:pt x="76906" y="186557"/>
                      </a:cubicBezTo>
                      <a:cubicBezTo>
                        <a:pt x="77823" y="186557"/>
                        <a:pt x="78735" y="186557"/>
                        <a:pt x="79652" y="186557"/>
                      </a:cubicBezTo>
                      <a:cubicBezTo>
                        <a:pt x="80570" y="186557"/>
                        <a:pt x="80570" y="186557"/>
                        <a:pt x="81481" y="186557"/>
                      </a:cubicBezTo>
                      <a:cubicBezTo>
                        <a:pt x="82399" y="186557"/>
                        <a:pt x="83316" y="186557"/>
                        <a:pt x="84227" y="186557"/>
                      </a:cubicBezTo>
                      <a:cubicBezTo>
                        <a:pt x="85145" y="186557"/>
                        <a:pt x="86063" y="186557"/>
                        <a:pt x="86974" y="186557"/>
                      </a:cubicBezTo>
                      <a:cubicBezTo>
                        <a:pt x="87892" y="186557"/>
                        <a:pt x="87892" y="186557"/>
                        <a:pt x="88809" y="186557"/>
                      </a:cubicBezTo>
                      <a:cubicBezTo>
                        <a:pt x="90638" y="186557"/>
                        <a:pt x="91556" y="186557"/>
                        <a:pt x="93384" y="186557"/>
                      </a:cubicBezTo>
                      <a:cubicBezTo>
                        <a:pt x="109863" y="186557"/>
                        <a:pt x="126341" y="181988"/>
                        <a:pt x="140080" y="174666"/>
                      </a:cubicBezTo>
                      <a:lnTo>
                        <a:pt x="164797" y="208509"/>
                      </a:lnTo>
                      <a:cubicBezTo>
                        <a:pt x="171208" y="217653"/>
                        <a:pt x="174865" y="222222"/>
                        <a:pt x="184022" y="231372"/>
                      </a:cubicBezTo>
                      <a:lnTo>
                        <a:pt x="207829" y="255147"/>
                      </a:lnTo>
                      <a:lnTo>
                        <a:pt x="257264" y="205763"/>
                      </a:lnTo>
                      <a:lnTo>
                        <a:pt x="239868" y="186557"/>
                      </a:lnTo>
                      <a:close/>
                      <a:moveTo>
                        <a:pt x="208740" y="235030"/>
                      </a:moveTo>
                      <a:lnTo>
                        <a:pt x="195008" y="221311"/>
                      </a:lnTo>
                      <a:cubicBezTo>
                        <a:pt x="186769" y="213078"/>
                        <a:pt x="184022" y="208509"/>
                        <a:pt x="176701" y="200276"/>
                      </a:cubicBezTo>
                      <a:lnTo>
                        <a:pt x="151977" y="167351"/>
                      </a:lnTo>
                      <a:cubicBezTo>
                        <a:pt x="154723" y="164611"/>
                        <a:pt x="158387" y="162783"/>
                        <a:pt x="161133" y="159125"/>
                      </a:cubicBezTo>
                      <a:cubicBezTo>
                        <a:pt x="164797" y="155467"/>
                        <a:pt x="167544" y="151810"/>
                        <a:pt x="170290" y="148146"/>
                      </a:cubicBezTo>
                      <a:lnTo>
                        <a:pt x="201418" y="171009"/>
                      </a:lnTo>
                      <a:cubicBezTo>
                        <a:pt x="211486" y="178331"/>
                        <a:pt x="221561" y="186557"/>
                        <a:pt x="229800" y="195701"/>
                      </a:cubicBezTo>
                      <a:lnTo>
                        <a:pt x="238039" y="203934"/>
                      </a:lnTo>
                      <a:lnTo>
                        <a:pt x="208740" y="235030"/>
                      </a:lnTo>
                      <a:close/>
                    </a:path>
                  </a:pathLst>
                </a:custGeom>
                <a:solidFill>
                  <a:srgbClr val="2C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810"/>
                </a:p>
              </p:txBody>
            </p:sp>
          </p:grpSp>
          <p:sp>
            <p:nvSpPr>
              <p:cNvPr id="87" name="Freeform: Shape 1245">
                <a:extLst>
                  <a:ext uri="{FF2B5EF4-FFF2-40B4-BE49-F238E27FC236}">
                    <a16:creationId xmlns:a16="http://schemas.microsoft.com/office/drawing/2014/main" id="{92B21B64-0FAB-8290-CFD8-C709A3E7E797}"/>
                  </a:ext>
                </a:extLst>
              </p:cNvPr>
              <p:cNvSpPr/>
              <p:nvPr/>
            </p:nvSpPr>
            <p:spPr>
              <a:xfrm>
                <a:off x="5436514" y="2972792"/>
                <a:ext cx="162507" cy="162782"/>
              </a:xfrm>
              <a:custGeom>
                <a:avLst/>
                <a:gdLst>
                  <a:gd name="connsiteX0" fmla="*/ 23346 w 162507"/>
                  <a:gd name="connsiteY0" fmla="*/ 139002 h 162782"/>
                  <a:gd name="connsiteX1" fmla="*/ 81021 w 162507"/>
                  <a:gd name="connsiteY1" fmla="*/ 162782 h 162782"/>
                  <a:gd name="connsiteX2" fmla="*/ 138702 w 162507"/>
                  <a:gd name="connsiteY2" fmla="*/ 139002 h 162782"/>
                  <a:gd name="connsiteX3" fmla="*/ 162508 w 162507"/>
                  <a:gd name="connsiteY3" fmla="*/ 81391 h 162782"/>
                  <a:gd name="connsiteX4" fmla="*/ 138702 w 162507"/>
                  <a:gd name="connsiteY4" fmla="*/ 23774 h 162782"/>
                  <a:gd name="connsiteX5" fmla="*/ 81021 w 162507"/>
                  <a:gd name="connsiteY5" fmla="*/ 0 h 162782"/>
                  <a:gd name="connsiteX6" fmla="*/ 23346 w 162507"/>
                  <a:gd name="connsiteY6" fmla="*/ 23774 h 162782"/>
                  <a:gd name="connsiteX7" fmla="*/ 23346 w 162507"/>
                  <a:gd name="connsiteY7" fmla="*/ 139002 h 162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2507" h="162782">
                    <a:moveTo>
                      <a:pt x="23346" y="139002"/>
                    </a:moveTo>
                    <a:cubicBezTo>
                      <a:pt x="38907" y="154550"/>
                      <a:pt x="59049" y="162782"/>
                      <a:pt x="81021" y="162782"/>
                    </a:cubicBezTo>
                    <a:cubicBezTo>
                      <a:pt x="102998" y="162782"/>
                      <a:pt x="123140" y="154550"/>
                      <a:pt x="138702" y="139002"/>
                    </a:cubicBezTo>
                    <a:cubicBezTo>
                      <a:pt x="154269" y="123454"/>
                      <a:pt x="162508" y="103337"/>
                      <a:pt x="162508" y="81391"/>
                    </a:cubicBezTo>
                    <a:cubicBezTo>
                      <a:pt x="162508" y="59439"/>
                      <a:pt x="154269" y="39322"/>
                      <a:pt x="138702" y="23774"/>
                    </a:cubicBezTo>
                    <a:cubicBezTo>
                      <a:pt x="123140" y="8226"/>
                      <a:pt x="102998" y="0"/>
                      <a:pt x="81021" y="0"/>
                    </a:cubicBezTo>
                    <a:cubicBezTo>
                      <a:pt x="59049" y="0"/>
                      <a:pt x="38907" y="8226"/>
                      <a:pt x="23346" y="23774"/>
                    </a:cubicBezTo>
                    <a:cubicBezTo>
                      <a:pt x="-7782" y="55782"/>
                      <a:pt x="-7782" y="106994"/>
                      <a:pt x="23346" y="139002"/>
                    </a:cubicBezTo>
                    <a:close/>
                  </a:path>
                </a:pathLst>
              </a:custGeom>
              <a:solidFill>
                <a:srgbClr val="FFFFFF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810"/>
              </a:p>
            </p:txBody>
          </p:sp>
          <p:sp>
            <p:nvSpPr>
              <p:cNvPr id="88" name="Freeform: Shape 1246">
                <a:extLst>
                  <a:ext uri="{FF2B5EF4-FFF2-40B4-BE49-F238E27FC236}">
                    <a16:creationId xmlns:a16="http://schemas.microsoft.com/office/drawing/2014/main" id="{99BEFB61-B772-FEB6-F868-B5EC0C5A0F3B}"/>
                  </a:ext>
                </a:extLst>
              </p:cNvPr>
              <p:cNvSpPr/>
              <p:nvPr/>
            </p:nvSpPr>
            <p:spPr>
              <a:xfrm>
                <a:off x="5469934" y="3004799"/>
                <a:ext cx="92466" cy="71329"/>
              </a:xfrm>
              <a:custGeom>
                <a:avLst/>
                <a:gdLst>
                  <a:gd name="connsiteX0" fmla="*/ 92467 w 92466"/>
                  <a:gd name="connsiteY0" fmla="*/ 10055 h 71329"/>
                  <a:gd name="connsiteX1" fmla="*/ 82399 w 92466"/>
                  <a:gd name="connsiteY1" fmla="*/ 0 h 71329"/>
                  <a:gd name="connsiteX2" fmla="*/ 30211 w 92466"/>
                  <a:gd name="connsiteY2" fmla="*/ 51213 h 71329"/>
                  <a:gd name="connsiteX3" fmla="*/ 10068 w 92466"/>
                  <a:gd name="connsiteY3" fmla="*/ 30178 h 71329"/>
                  <a:gd name="connsiteX4" fmla="*/ 0 w 92466"/>
                  <a:gd name="connsiteY4" fmla="*/ 40240 h 71329"/>
                  <a:gd name="connsiteX5" fmla="*/ 30211 w 92466"/>
                  <a:gd name="connsiteY5" fmla="*/ 71330 h 71329"/>
                  <a:gd name="connsiteX6" fmla="*/ 92467 w 92466"/>
                  <a:gd name="connsiteY6" fmla="*/ 10055 h 713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2466" h="71329">
                    <a:moveTo>
                      <a:pt x="92467" y="10055"/>
                    </a:moveTo>
                    <a:lnTo>
                      <a:pt x="82399" y="0"/>
                    </a:lnTo>
                    <a:lnTo>
                      <a:pt x="30211" y="51213"/>
                    </a:lnTo>
                    <a:lnTo>
                      <a:pt x="10068" y="30178"/>
                    </a:lnTo>
                    <a:lnTo>
                      <a:pt x="0" y="40240"/>
                    </a:lnTo>
                    <a:lnTo>
                      <a:pt x="30211" y="71330"/>
                    </a:lnTo>
                    <a:lnTo>
                      <a:pt x="92467" y="10055"/>
                    </a:lnTo>
                    <a:close/>
                  </a:path>
                </a:pathLst>
              </a:custGeom>
              <a:solidFill>
                <a:srgbClr val="2C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810"/>
              </a:p>
            </p:txBody>
          </p:sp>
          <p:sp>
            <p:nvSpPr>
              <p:cNvPr id="89" name="Freeform: Shape 1326">
                <a:extLst>
                  <a:ext uri="{FF2B5EF4-FFF2-40B4-BE49-F238E27FC236}">
                    <a16:creationId xmlns:a16="http://schemas.microsoft.com/office/drawing/2014/main" id="{24FA26CF-0694-38C2-48C0-8E5ED360E2F9}"/>
                  </a:ext>
                </a:extLst>
              </p:cNvPr>
              <p:cNvSpPr/>
              <p:nvPr/>
            </p:nvSpPr>
            <p:spPr>
              <a:xfrm>
                <a:off x="5452531" y="3022169"/>
                <a:ext cx="126347" cy="88712"/>
              </a:xfrm>
              <a:custGeom>
                <a:avLst/>
                <a:gdLst>
                  <a:gd name="connsiteX0" fmla="*/ 117191 w 126347"/>
                  <a:gd name="connsiteY0" fmla="*/ 0 h 88712"/>
                  <a:gd name="connsiteX1" fmla="*/ 48524 w 126347"/>
                  <a:gd name="connsiteY1" fmla="*/ 68590 h 88712"/>
                  <a:gd name="connsiteX2" fmla="*/ 9157 w 126347"/>
                  <a:gd name="connsiteY2" fmla="*/ 30178 h 88712"/>
                  <a:gd name="connsiteX3" fmla="*/ 0 w 126347"/>
                  <a:gd name="connsiteY3" fmla="*/ 39329 h 88712"/>
                  <a:gd name="connsiteX4" fmla="*/ 48524 w 126347"/>
                  <a:gd name="connsiteY4" fmla="*/ 88713 h 88712"/>
                  <a:gd name="connsiteX5" fmla="*/ 126348 w 126347"/>
                  <a:gd name="connsiteY5" fmla="*/ 10062 h 88712"/>
                  <a:gd name="connsiteX6" fmla="*/ 117191 w 126347"/>
                  <a:gd name="connsiteY6" fmla="*/ 0 h 88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6347" h="88712">
                    <a:moveTo>
                      <a:pt x="117191" y="0"/>
                    </a:moveTo>
                    <a:lnTo>
                      <a:pt x="48524" y="68590"/>
                    </a:lnTo>
                    <a:lnTo>
                      <a:pt x="9157" y="30178"/>
                    </a:lnTo>
                    <a:lnTo>
                      <a:pt x="0" y="39329"/>
                    </a:lnTo>
                    <a:lnTo>
                      <a:pt x="48524" y="88713"/>
                    </a:lnTo>
                    <a:lnTo>
                      <a:pt x="126348" y="10062"/>
                    </a:lnTo>
                    <a:lnTo>
                      <a:pt x="117191" y="0"/>
                    </a:lnTo>
                    <a:close/>
                  </a:path>
                </a:pathLst>
              </a:custGeom>
              <a:solidFill>
                <a:srgbClr val="2C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810"/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5B69B62-C201-0F27-5B21-97831C122BF6}"/>
                </a:ext>
              </a:extLst>
            </p:cNvPr>
            <p:cNvSpPr txBox="1"/>
            <p:nvPr/>
          </p:nvSpPr>
          <p:spPr>
            <a:xfrm>
              <a:off x="5066965" y="3210710"/>
              <a:ext cx="958917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10" spc="0" baseline="0" dirty="0">
                  <a:ln/>
                  <a:solidFill>
                    <a:srgbClr val="000000"/>
                  </a:solidFill>
                  <a:latin typeface="Oracle Sans"/>
                  <a:cs typeface="Oracle Sans"/>
                  <a:sym typeface="Oracle Sans"/>
                  <a:rtl val="0"/>
                </a:rPr>
                <a:t>OpenSearch </a:t>
              </a:r>
              <a:br>
                <a:rPr lang="en-US" sz="810" spc="0" baseline="0" dirty="0">
                  <a:ln/>
                  <a:solidFill>
                    <a:srgbClr val="000000"/>
                  </a:solidFill>
                  <a:latin typeface="Oracle Sans"/>
                  <a:cs typeface="Oracle Sans"/>
                  <a:sym typeface="Oracle Sans"/>
                  <a:rtl val="0"/>
                </a:rPr>
              </a:br>
              <a:r>
                <a:rPr lang="en-US" sz="810" spc="0" baseline="0" dirty="0">
                  <a:ln/>
                  <a:solidFill>
                    <a:srgbClr val="000000"/>
                  </a:solidFill>
                  <a:latin typeface="Oracle Sans"/>
                  <a:cs typeface="Oracle Sans"/>
                  <a:sym typeface="Oracle Sans"/>
                  <a:rtl val="0"/>
                </a:rPr>
                <a:t>Knowledge Base</a:t>
              </a:r>
            </a:p>
          </p:txBody>
        </p:sp>
      </p:grpSp>
      <p:grpSp>
        <p:nvGrpSpPr>
          <p:cNvPr id="92" name="Graphic 4">
            <a:extLst>
              <a:ext uri="{FF2B5EF4-FFF2-40B4-BE49-F238E27FC236}">
                <a16:creationId xmlns:a16="http://schemas.microsoft.com/office/drawing/2014/main" id="{DEC8958A-F4EF-135A-CDF6-85FE5016D0FD}"/>
              </a:ext>
            </a:extLst>
          </p:cNvPr>
          <p:cNvGrpSpPr/>
          <p:nvPr/>
        </p:nvGrpSpPr>
        <p:grpSpPr>
          <a:xfrm>
            <a:off x="6313423" y="2622046"/>
            <a:ext cx="817853" cy="711807"/>
            <a:chOff x="3793914" y="3781926"/>
            <a:chExt cx="817853" cy="711807"/>
          </a:xfrm>
        </p:grpSpPr>
        <p:grpSp>
          <p:nvGrpSpPr>
            <p:cNvPr id="93" name="Graphic 4">
              <a:extLst>
                <a:ext uri="{FF2B5EF4-FFF2-40B4-BE49-F238E27FC236}">
                  <a16:creationId xmlns:a16="http://schemas.microsoft.com/office/drawing/2014/main" id="{81DC9BEB-5F5F-1703-56EA-F26C5C344EBF}"/>
                </a:ext>
              </a:extLst>
            </p:cNvPr>
            <p:cNvGrpSpPr/>
            <p:nvPr/>
          </p:nvGrpSpPr>
          <p:grpSpPr>
            <a:xfrm>
              <a:off x="3997692" y="3781926"/>
              <a:ext cx="385010" cy="356134"/>
              <a:chOff x="3997692" y="3781926"/>
              <a:chExt cx="385010" cy="356134"/>
            </a:xfrm>
          </p:grpSpPr>
          <p:sp>
            <p:nvSpPr>
              <p:cNvPr id="97" name="Freeform: Shape 647">
                <a:extLst>
                  <a:ext uri="{FF2B5EF4-FFF2-40B4-BE49-F238E27FC236}">
                    <a16:creationId xmlns:a16="http://schemas.microsoft.com/office/drawing/2014/main" id="{48CC5B12-311A-E5D2-668F-857E6E477AED}"/>
                  </a:ext>
                </a:extLst>
              </p:cNvPr>
              <p:cNvSpPr/>
              <p:nvPr/>
            </p:nvSpPr>
            <p:spPr>
              <a:xfrm>
                <a:off x="3997692" y="3781926"/>
                <a:ext cx="385010" cy="356134"/>
              </a:xfrm>
              <a:custGeom>
                <a:avLst/>
                <a:gdLst>
                  <a:gd name="connsiteX0" fmla="*/ 194155 w 385010"/>
                  <a:gd name="connsiteY0" fmla="*/ 194956 h 356134"/>
                  <a:gd name="connsiteX1" fmla="*/ 317358 w 385010"/>
                  <a:gd name="connsiteY1" fmla="*/ 194956 h 356134"/>
                  <a:gd name="connsiteX2" fmla="*/ 349076 w 385010"/>
                  <a:gd name="connsiteY2" fmla="*/ 214143 h 356134"/>
                  <a:gd name="connsiteX3" fmla="*/ 385011 w 385010"/>
                  <a:gd name="connsiteY3" fmla="*/ 178067 h 356134"/>
                  <a:gd name="connsiteX4" fmla="*/ 349076 w 385010"/>
                  <a:gd name="connsiteY4" fmla="*/ 141992 h 356134"/>
                  <a:gd name="connsiteX5" fmla="*/ 317358 w 385010"/>
                  <a:gd name="connsiteY5" fmla="*/ 161178 h 356134"/>
                  <a:gd name="connsiteX6" fmla="*/ 194155 w 385010"/>
                  <a:gd name="connsiteY6" fmla="*/ 161178 h 356134"/>
                  <a:gd name="connsiteX7" fmla="*/ 191864 w 385010"/>
                  <a:gd name="connsiteY7" fmla="*/ 161178 h 356134"/>
                  <a:gd name="connsiteX8" fmla="*/ 191864 w 385010"/>
                  <a:gd name="connsiteY8" fmla="*/ 150712 h 356134"/>
                  <a:gd name="connsiteX9" fmla="*/ 194155 w 385010"/>
                  <a:gd name="connsiteY9" fmla="*/ 150712 h 356134"/>
                  <a:gd name="connsiteX10" fmla="*/ 271708 w 385010"/>
                  <a:gd name="connsiteY10" fmla="*/ 150712 h 356134"/>
                  <a:gd name="connsiteX11" fmla="*/ 275469 w 385010"/>
                  <a:gd name="connsiteY11" fmla="*/ 150712 h 356134"/>
                  <a:gd name="connsiteX12" fmla="*/ 278125 w 385010"/>
                  <a:gd name="connsiteY12" fmla="*/ 148056 h 356134"/>
                  <a:gd name="connsiteX13" fmla="*/ 304986 w 385010"/>
                  <a:gd name="connsiteY13" fmla="*/ 121156 h 356134"/>
                  <a:gd name="connsiteX14" fmla="*/ 315709 w 385010"/>
                  <a:gd name="connsiteY14" fmla="*/ 122812 h 356134"/>
                  <a:gd name="connsiteX15" fmla="*/ 351643 w 385010"/>
                  <a:gd name="connsiteY15" fmla="*/ 86736 h 356134"/>
                  <a:gd name="connsiteX16" fmla="*/ 315709 w 385010"/>
                  <a:gd name="connsiteY16" fmla="*/ 50667 h 356134"/>
                  <a:gd name="connsiteX17" fmla="*/ 279774 w 385010"/>
                  <a:gd name="connsiteY17" fmla="*/ 86736 h 356134"/>
                  <a:gd name="connsiteX18" fmla="*/ 281334 w 385010"/>
                  <a:gd name="connsiteY18" fmla="*/ 97202 h 356134"/>
                  <a:gd name="connsiteX19" fmla="*/ 261531 w 385010"/>
                  <a:gd name="connsiteY19" fmla="*/ 117030 h 356134"/>
                  <a:gd name="connsiteX20" fmla="*/ 194155 w 385010"/>
                  <a:gd name="connsiteY20" fmla="*/ 117030 h 356134"/>
                  <a:gd name="connsiteX21" fmla="*/ 191864 w 385010"/>
                  <a:gd name="connsiteY21" fmla="*/ 117030 h 356134"/>
                  <a:gd name="connsiteX22" fmla="*/ 191864 w 385010"/>
                  <a:gd name="connsiteY22" fmla="*/ 96195 h 356134"/>
                  <a:gd name="connsiteX23" fmla="*/ 200661 w 385010"/>
                  <a:gd name="connsiteY23" fmla="*/ 87385 h 356134"/>
                  <a:gd name="connsiteX24" fmla="*/ 217717 w 385010"/>
                  <a:gd name="connsiteY24" fmla="*/ 70309 h 356134"/>
                  <a:gd name="connsiteX25" fmla="*/ 228439 w 385010"/>
                  <a:gd name="connsiteY25" fmla="*/ 71958 h 356134"/>
                  <a:gd name="connsiteX26" fmla="*/ 264374 w 385010"/>
                  <a:gd name="connsiteY26" fmla="*/ 35889 h 356134"/>
                  <a:gd name="connsiteX27" fmla="*/ 228350 w 385010"/>
                  <a:gd name="connsiteY27" fmla="*/ 0 h 356134"/>
                  <a:gd name="connsiteX28" fmla="*/ 195900 w 385010"/>
                  <a:gd name="connsiteY28" fmla="*/ 20835 h 356134"/>
                  <a:gd name="connsiteX29" fmla="*/ 195900 w 385010"/>
                  <a:gd name="connsiteY29" fmla="*/ 20560 h 356134"/>
                  <a:gd name="connsiteX30" fmla="*/ 192139 w 385010"/>
                  <a:gd name="connsiteY30" fmla="*/ 28176 h 356134"/>
                  <a:gd name="connsiteX31" fmla="*/ 189387 w 385010"/>
                  <a:gd name="connsiteY31" fmla="*/ 20925 h 356134"/>
                  <a:gd name="connsiteX32" fmla="*/ 189297 w 385010"/>
                  <a:gd name="connsiteY32" fmla="*/ 20649 h 356134"/>
                  <a:gd name="connsiteX33" fmla="*/ 159869 w 385010"/>
                  <a:gd name="connsiteY33" fmla="*/ 186 h 356134"/>
                  <a:gd name="connsiteX34" fmla="*/ 157213 w 385010"/>
                  <a:gd name="connsiteY34" fmla="*/ 186 h 356134"/>
                  <a:gd name="connsiteX35" fmla="*/ 128703 w 385010"/>
                  <a:gd name="connsiteY35" fmla="*/ 5416 h 356134"/>
                  <a:gd name="connsiteX36" fmla="*/ 87821 w 385010"/>
                  <a:gd name="connsiteY36" fmla="*/ 37635 h 356134"/>
                  <a:gd name="connsiteX37" fmla="*/ 19251 w 385010"/>
                  <a:gd name="connsiteY37" fmla="*/ 120239 h 356134"/>
                  <a:gd name="connsiteX38" fmla="*/ 19340 w 385010"/>
                  <a:gd name="connsiteY38" fmla="*/ 124557 h 356134"/>
                  <a:gd name="connsiteX39" fmla="*/ 0 w 385010"/>
                  <a:gd name="connsiteY39" fmla="*/ 178157 h 356134"/>
                  <a:gd name="connsiteX40" fmla="*/ 19340 w 385010"/>
                  <a:gd name="connsiteY40" fmla="*/ 231853 h 356134"/>
                  <a:gd name="connsiteX41" fmla="*/ 19251 w 385010"/>
                  <a:gd name="connsiteY41" fmla="*/ 235896 h 356134"/>
                  <a:gd name="connsiteX42" fmla="*/ 87359 w 385010"/>
                  <a:gd name="connsiteY42" fmla="*/ 318410 h 356134"/>
                  <a:gd name="connsiteX43" fmla="*/ 157213 w 385010"/>
                  <a:gd name="connsiteY43" fmla="*/ 356135 h 356134"/>
                  <a:gd name="connsiteX44" fmla="*/ 159414 w 385010"/>
                  <a:gd name="connsiteY44" fmla="*/ 356135 h 356134"/>
                  <a:gd name="connsiteX45" fmla="*/ 191588 w 385010"/>
                  <a:gd name="connsiteY45" fmla="*/ 325109 h 356134"/>
                  <a:gd name="connsiteX46" fmla="*/ 192961 w 385010"/>
                  <a:gd name="connsiteY46" fmla="*/ 325109 h 356134"/>
                  <a:gd name="connsiteX47" fmla="*/ 228439 w 385010"/>
                  <a:gd name="connsiteY47" fmla="*/ 356135 h 356134"/>
                  <a:gd name="connsiteX48" fmla="*/ 264374 w 385010"/>
                  <a:gd name="connsiteY48" fmla="*/ 320059 h 356134"/>
                  <a:gd name="connsiteX49" fmla="*/ 228439 w 385010"/>
                  <a:gd name="connsiteY49" fmla="*/ 283990 h 356134"/>
                  <a:gd name="connsiteX50" fmla="*/ 217717 w 385010"/>
                  <a:gd name="connsiteY50" fmla="*/ 285639 h 356134"/>
                  <a:gd name="connsiteX51" fmla="*/ 200661 w 385010"/>
                  <a:gd name="connsiteY51" fmla="*/ 268571 h 356134"/>
                  <a:gd name="connsiteX52" fmla="*/ 191864 w 385010"/>
                  <a:gd name="connsiteY52" fmla="*/ 259760 h 356134"/>
                  <a:gd name="connsiteX53" fmla="*/ 191864 w 385010"/>
                  <a:gd name="connsiteY53" fmla="*/ 239104 h 356134"/>
                  <a:gd name="connsiteX54" fmla="*/ 194155 w 385010"/>
                  <a:gd name="connsiteY54" fmla="*/ 239104 h 356134"/>
                  <a:gd name="connsiteX55" fmla="*/ 261531 w 385010"/>
                  <a:gd name="connsiteY55" fmla="*/ 239104 h 356134"/>
                  <a:gd name="connsiteX56" fmla="*/ 281700 w 385010"/>
                  <a:gd name="connsiteY56" fmla="*/ 259388 h 356134"/>
                  <a:gd name="connsiteX57" fmla="*/ 280602 w 385010"/>
                  <a:gd name="connsiteY57" fmla="*/ 268295 h 356134"/>
                  <a:gd name="connsiteX58" fmla="*/ 316536 w 385010"/>
                  <a:gd name="connsiteY58" fmla="*/ 304364 h 356134"/>
                  <a:gd name="connsiteX59" fmla="*/ 352471 w 385010"/>
                  <a:gd name="connsiteY59" fmla="*/ 268295 h 356134"/>
                  <a:gd name="connsiteX60" fmla="*/ 316536 w 385010"/>
                  <a:gd name="connsiteY60" fmla="*/ 232219 h 356134"/>
                  <a:gd name="connsiteX61" fmla="*/ 304345 w 385010"/>
                  <a:gd name="connsiteY61" fmla="*/ 234330 h 356134"/>
                  <a:gd name="connsiteX62" fmla="*/ 278125 w 385010"/>
                  <a:gd name="connsiteY62" fmla="*/ 207989 h 356134"/>
                  <a:gd name="connsiteX63" fmla="*/ 275469 w 385010"/>
                  <a:gd name="connsiteY63" fmla="*/ 205326 h 356134"/>
                  <a:gd name="connsiteX64" fmla="*/ 271708 w 385010"/>
                  <a:gd name="connsiteY64" fmla="*/ 205326 h 356134"/>
                  <a:gd name="connsiteX65" fmla="*/ 194155 w 385010"/>
                  <a:gd name="connsiteY65" fmla="*/ 205326 h 356134"/>
                  <a:gd name="connsiteX66" fmla="*/ 191864 w 385010"/>
                  <a:gd name="connsiteY66" fmla="*/ 205326 h 356134"/>
                  <a:gd name="connsiteX67" fmla="*/ 191864 w 385010"/>
                  <a:gd name="connsiteY67" fmla="*/ 194867 h 356134"/>
                  <a:gd name="connsiteX68" fmla="*/ 194155 w 385010"/>
                  <a:gd name="connsiteY68" fmla="*/ 194867 h 356134"/>
                  <a:gd name="connsiteX69" fmla="*/ 194155 w 385010"/>
                  <a:gd name="connsiteY69" fmla="*/ 194956 h 356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385010" h="356134">
                    <a:moveTo>
                      <a:pt x="194155" y="194956"/>
                    </a:moveTo>
                    <a:lnTo>
                      <a:pt x="317358" y="194956"/>
                    </a:lnTo>
                    <a:cubicBezTo>
                      <a:pt x="323499" y="206520"/>
                      <a:pt x="335691" y="214143"/>
                      <a:pt x="349076" y="214143"/>
                    </a:cubicBezTo>
                    <a:cubicBezTo>
                      <a:pt x="368879" y="214143"/>
                      <a:pt x="385011" y="197985"/>
                      <a:pt x="385011" y="178067"/>
                    </a:cubicBezTo>
                    <a:cubicBezTo>
                      <a:pt x="385011" y="158149"/>
                      <a:pt x="368879" y="141992"/>
                      <a:pt x="349076" y="141992"/>
                    </a:cubicBezTo>
                    <a:cubicBezTo>
                      <a:pt x="335691" y="141992"/>
                      <a:pt x="323499" y="149615"/>
                      <a:pt x="317358" y="161178"/>
                    </a:cubicBezTo>
                    <a:lnTo>
                      <a:pt x="194155" y="161178"/>
                    </a:lnTo>
                    <a:lnTo>
                      <a:pt x="191864" y="161178"/>
                    </a:lnTo>
                    <a:lnTo>
                      <a:pt x="191864" y="150712"/>
                    </a:lnTo>
                    <a:lnTo>
                      <a:pt x="194155" y="150712"/>
                    </a:lnTo>
                    <a:lnTo>
                      <a:pt x="271708" y="150712"/>
                    </a:lnTo>
                    <a:lnTo>
                      <a:pt x="275469" y="150712"/>
                    </a:lnTo>
                    <a:lnTo>
                      <a:pt x="278125" y="148056"/>
                    </a:lnTo>
                    <a:lnTo>
                      <a:pt x="304986" y="121156"/>
                    </a:lnTo>
                    <a:cubicBezTo>
                      <a:pt x="308464" y="122260"/>
                      <a:pt x="312045" y="122812"/>
                      <a:pt x="315709" y="122812"/>
                    </a:cubicBezTo>
                    <a:cubicBezTo>
                      <a:pt x="335511" y="122812"/>
                      <a:pt x="351643" y="106654"/>
                      <a:pt x="351643" y="86736"/>
                    </a:cubicBezTo>
                    <a:cubicBezTo>
                      <a:pt x="351643" y="66819"/>
                      <a:pt x="335511" y="50667"/>
                      <a:pt x="315709" y="50667"/>
                    </a:cubicBezTo>
                    <a:cubicBezTo>
                      <a:pt x="295906" y="50667"/>
                      <a:pt x="279774" y="66819"/>
                      <a:pt x="279774" y="86736"/>
                    </a:cubicBezTo>
                    <a:cubicBezTo>
                      <a:pt x="279774" y="90317"/>
                      <a:pt x="280326" y="93808"/>
                      <a:pt x="281334" y="97202"/>
                    </a:cubicBezTo>
                    <a:lnTo>
                      <a:pt x="261531" y="117030"/>
                    </a:lnTo>
                    <a:lnTo>
                      <a:pt x="194155" y="117030"/>
                    </a:lnTo>
                    <a:lnTo>
                      <a:pt x="191864" y="117030"/>
                    </a:lnTo>
                    <a:lnTo>
                      <a:pt x="191864" y="96195"/>
                    </a:lnTo>
                    <a:lnTo>
                      <a:pt x="200661" y="87385"/>
                    </a:lnTo>
                    <a:lnTo>
                      <a:pt x="217717" y="70309"/>
                    </a:lnTo>
                    <a:cubicBezTo>
                      <a:pt x="221195" y="71413"/>
                      <a:pt x="224776" y="71958"/>
                      <a:pt x="228439" y="71958"/>
                    </a:cubicBezTo>
                    <a:cubicBezTo>
                      <a:pt x="248242" y="71958"/>
                      <a:pt x="264374" y="55807"/>
                      <a:pt x="264374" y="35889"/>
                    </a:cubicBezTo>
                    <a:cubicBezTo>
                      <a:pt x="264374" y="15972"/>
                      <a:pt x="248146" y="0"/>
                      <a:pt x="228350" y="0"/>
                    </a:cubicBezTo>
                    <a:cubicBezTo>
                      <a:pt x="213957" y="0"/>
                      <a:pt x="201579" y="8534"/>
                      <a:pt x="195900" y="20835"/>
                    </a:cubicBezTo>
                    <a:lnTo>
                      <a:pt x="195900" y="20560"/>
                    </a:lnTo>
                    <a:lnTo>
                      <a:pt x="192139" y="28176"/>
                    </a:lnTo>
                    <a:lnTo>
                      <a:pt x="189387" y="20925"/>
                    </a:lnTo>
                    <a:cubicBezTo>
                      <a:pt x="189387" y="20835"/>
                      <a:pt x="189297" y="20746"/>
                      <a:pt x="189297" y="20649"/>
                    </a:cubicBezTo>
                    <a:cubicBezTo>
                      <a:pt x="184439" y="8907"/>
                      <a:pt x="173255" y="642"/>
                      <a:pt x="159869" y="186"/>
                    </a:cubicBezTo>
                    <a:cubicBezTo>
                      <a:pt x="158952" y="186"/>
                      <a:pt x="158130" y="186"/>
                      <a:pt x="157213" y="186"/>
                    </a:cubicBezTo>
                    <a:cubicBezTo>
                      <a:pt x="147587" y="186"/>
                      <a:pt x="137962" y="1925"/>
                      <a:pt x="128703" y="5416"/>
                    </a:cubicBezTo>
                    <a:cubicBezTo>
                      <a:pt x="112109" y="11563"/>
                      <a:pt x="97722" y="22947"/>
                      <a:pt x="87821" y="37635"/>
                    </a:cubicBezTo>
                    <a:cubicBezTo>
                      <a:pt x="48402" y="44886"/>
                      <a:pt x="19251" y="79671"/>
                      <a:pt x="19251" y="120239"/>
                    </a:cubicBezTo>
                    <a:cubicBezTo>
                      <a:pt x="19251" y="121618"/>
                      <a:pt x="19251" y="123088"/>
                      <a:pt x="19340" y="124557"/>
                    </a:cubicBezTo>
                    <a:cubicBezTo>
                      <a:pt x="6872" y="139515"/>
                      <a:pt x="0" y="158425"/>
                      <a:pt x="0" y="178157"/>
                    </a:cubicBezTo>
                    <a:cubicBezTo>
                      <a:pt x="0" y="197895"/>
                      <a:pt x="6872" y="216799"/>
                      <a:pt x="19340" y="231853"/>
                    </a:cubicBezTo>
                    <a:cubicBezTo>
                      <a:pt x="19251" y="233233"/>
                      <a:pt x="19251" y="234516"/>
                      <a:pt x="19251" y="235896"/>
                    </a:cubicBezTo>
                    <a:cubicBezTo>
                      <a:pt x="19251" y="276187"/>
                      <a:pt x="48216" y="310883"/>
                      <a:pt x="87359" y="318410"/>
                    </a:cubicBezTo>
                    <a:cubicBezTo>
                      <a:pt x="102946" y="342088"/>
                      <a:pt x="128703" y="356135"/>
                      <a:pt x="157213" y="356135"/>
                    </a:cubicBezTo>
                    <a:cubicBezTo>
                      <a:pt x="157944" y="356135"/>
                      <a:pt x="158682" y="356135"/>
                      <a:pt x="159414" y="356135"/>
                    </a:cubicBezTo>
                    <a:cubicBezTo>
                      <a:pt x="176553" y="355673"/>
                      <a:pt x="190394" y="341909"/>
                      <a:pt x="191588" y="325109"/>
                    </a:cubicBezTo>
                    <a:lnTo>
                      <a:pt x="192961" y="325109"/>
                    </a:lnTo>
                    <a:cubicBezTo>
                      <a:pt x="195438" y="342550"/>
                      <a:pt x="210286" y="356135"/>
                      <a:pt x="228439" y="356135"/>
                    </a:cubicBezTo>
                    <a:cubicBezTo>
                      <a:pt x="248242" y="356135"/>
                      <a:pt x="264374" y="339977"/>
                      <a:pt x="264374" y="320059"/>
                    </a:cubicBezTo>
                    <a:cubicBezTo>
                      <a:pt x="264374" y="300141"/>
                      <a:pt x="248242" y="283990"/>
                      <a:pt x="228439" y="283990"/>
                    </a:cubicBezTo>
                    <a:cubicBezTo>
                      <a:pt x="224776" y="283990"/>
                      <a:pt x="221195" y="284542"/>
                      <a:pt x="217717" y="285639"/>
                    </a:cubicBezTo>
                    <a:lnTo>
                      <a:pt x="200661" y="268571"/>
                    </a:lnTo>
                    <a:lnTo>
                      <a:pt x="191864" y="259760"/>
                    </a:lnTo>
                    <a:lnTo>
                      <a:pt x="191864" y="239104"/>
                    </a:lnTo>
                    <a:lnTo>
                      <a:pt x="194155" y="239104"/>
                    </a:lnTo>
                    <a:lnTo>
                      <a:pt x="261531" y="239104"/>
                    </a:lnTo>
                    <a:lnTo>
                      <a:pt x="281700" y="259388"/>
                    </a:lnTo>
                    <a:cubicBezTo>
                      <a:pt x="280968" y="262327"/>
                      <a:pt x="280602" y="265266"/>
                      <a:pt x="280602" y="268295"/>
                    </a:cubicBezTo>
                    <a:cubicBezTo>
                      <a:pt x="280602" y="288123"/>
                      <a:pt x="296734" y="304364"/>
                      <a:pt x="316536" y="304364"/>
                    </a:cubicBezTo>
                    <a:cubicBezTo>
                      <a:pt x="336332" y="304364"/>
                      <a:pt x="352471" y="288213"/>
                      <a:pt x="352471" y="268295"/>
                    </a:cubicBezTo>
                    <a:cubicBezTo>
                      <a:pt x="352471" y="248377"/>
                      <a:pt x="336332" y="232219"/>
                      <a:pt x="316536" y="232219"/>
                    </a:cubicBezTo>
                    <a:cubicBezTo>
                      <a:pt x="312410" y="232219"/>
                      <a:pt x="308285" y="232957"/>
                      <a:pt x="304345" y="234330"/>
                    </a:cubicBezTo>
                    <a:lnTo>
                      <a:pt x="278125" y="207989"/>
                    </a:lnTo>
                    <a:lnTo>
                      <a:pt x="275469" y="205326"/>
                    </a:lnTo>
                    <a:lnTo>
                      <a:pt x="271708" y="205326"/>
                    </a:lnTo>
                    <a:lnTo>
                      <a:pt x="194155" y="205326"/>
                    </a:lnTo>
                    <a:lnTo>
                      <a:pt x="191864" y="205326"/>
                    </a:lnTo>
                    <a:lnTo>
                      <a:pt x="191864" y="194867"/>
                    </a:lnTo>
                    <a:lnTo>
                      <a:pt x="194155" y="194867"/>
                    </a:lnTo>
                    <a:lnTo>
                      <a:pt x="194155" y="194956"/>
                    </a:lnTo>
                    <a:close/>
                  </a:path>
                </a:pathLst>
              </a:custGeom>
              <a:solidFill>
                <a:srgbClr val="FFFFFF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810"/>
              </a:p>
            </p:txBody>
          </p:sp>
          <p:grpSp>
            <p:nvGrpSpPr>
              <p:cNvPr id="98" name="Graphic 4">
                <a:extLst>
                  <a:ext uri="{FF2B5EF4-FFF2-40B4-BE49-F238E27FC236}">
                    <a16:creationId xmlns:a16="http://schemas.microsoft.com/office/drawing/2014/main" id="{DF5E215D-3AE0-5AEE-2F70-8DDE6FB3CB89}"/>
                  </a:ext>
                </a:extLst>
              </p:cNvPr>
              <p:cNvGrpSpPr/>
              <p:nvPr/>
            </p:nvGrpSpPr>
            <p:grpSpPr>
              <a:xfrm>
                <a:off x="4006862" y="3791102"/>
                <a:ext cx="366670" cy="337782"/>
                <a:chOff x="4006862" y="3791102"/>
                <a:chExt cx="366670" cy="337782"/>
              </a:xfrm>
              <a:solidFill>
                <a:srgbClr val="2C5967"/>
              </a:solidFill>
            </p:grpSpPr>
            <p:sp>
              <p:nvSpPr>
                <p:cNvPr id="99" name="Freeform: Shape 649">
                  <a:extLst>
                    <a:ext uri="{FF2B5EF4-FFF2-40B4-BE49-F238E27FC236}">
                      <a16:creationId xmlns:a16="http://schemas.microsoft.com/office/drawing/2014/main" id="{96B3BDEC-185F-0F4B-EC4E-F6A02B5A865C}"/>
                    </a:ext>
                  </a:extLst>
                </p:cNvPr>
                <p:cNvSpPr/>
                <p:nvPr/>
              </p:nvSpPr>
              <p:spPr>
                <a:xfrm>
                  <a:off x="4191757" y="3791102"/>
                  <a:ext cx="61050" cy="71778"/>
                </a:xfrm>
                <a:custGeom>
                  <a:avLst/>
                  <a:gdLst>
                    <a:gd name="connsiteX0" fmla="*/ 21452 w 61050"/>
                    <a:gd name="connsiteY0" fmla="*/ 50391 h 71778"/>
                    <a:gd name="connsiteX1" fmla="*/ 34285 w 61050"/>
                    <a:gd name="connsiteY1" fmla="*/ 53696 h 71778"/>
                    <a:gd name="connsiteX2" fmla="*/ 61050 w 61050"/>
                    <a:gd name="connsiteY2" fmla="*/ 26803 h 71778"/>
                    <a:gd name="connsiteX3" fmla="*/ 34285 w 61050"/>
                    <a:gd name="connsiteY3" fmla="*/ 0 h 71778"/>
                    <a:gd name="connsiteX4" fmla="*/ 7514 w 61050"/>
                    <a:gd name="connsiteY4" fmla="*/ 26900 h 71778"/>
                    <a:gd name="connsiteX5" fmla="*/ 10633 w 61050"/>
                    <a:gd name="connsiteY5" fmla="*/ 39470 h 71778"/>
                    <a:gd name="connsiteX6" fmla="*/ 0 w 61050"/>
                    <a:gd name="connsiteY6" fmla="*/ 50116 h 71778"/>
                    <a:gd name="connsiteX7" fmla="*/ 0 w 61050"/>
                    <a:gd name="connsiteY7" fmla="*/ 71779 h 71778"/>
                    <a:gd name="connsiteX8" fmla="*/ 21452 w 61050"/>
                    <a:gd name="connsiteY8" fmla="*/ 50391 h 71778"/>
                    <a:gd name="connsiteX9" fmla="*/ 34285 w 61050"/>
                    <a:gd name="connsiteY9" fmla="*/ 15330 h 71778"/>
                    <a:gd name="connsiteX10" fmla="*/ 45739 w 61050"/>
                    <a:gd name="connsiteY10" fmla="*/ 26803 h 71778"/>
                    <a:gd name="connsiteX11" fmla="*/ 34285 w 61050"/>
                    <a:gd name="connsiteY11" fmla="*/ 38276 h 71778"/>
                    <a:gd name="connsiteX12" fmla="*/ 22825 w 61050"/>
                    <a:gd name="connsiteY12" fmla="*/ 26803 h 71778"/>
                    <a:gd name="connsiteX13" fmla="*/ 34285 w 61050"/>
                    <a:gd name="connsiteY13" fmla="*/ 15330 h 717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1050" h="71778">
                      <a:moveTo>
                        <a:pt x="21452" y="50391"/>
                      </a:moveTo>
                      <a:cubicBezTo>
                        <a:pt x="25302" y="52503"/>
                        <a:pt x="29697" y="53696"/>
                        <a:pt x="34285" y="53696"/>
                      </a:cubicBezTo>
                      <a:cubicBezTo>
                        <a:pt x="49044" y="53696"/>
                        <a:pt x="61050" y="41671"/>
                        <a:pt x="61050" y="26803"/>
                      </a:cubicBezTo>
                      <a:cubicBezTo>
                        <a:pt x="61050" y="11935"/>
                        <a:pt x="49044" y="0"/>
                        <a:pt x="34285" y="0"/>
                      </a:cubicBezTo>
                      <a:cubicBezTo>
                        <a:pt x="19527" y="0"/>
                        <a:pt x="7514" y="12025"/>
                        <a:pt x="7514" y="26900"/>
                      </a:cubicBezTo>
                      <a:cubicBezTo>
                        <a:pt x="7514" y="31488"/>
                        <a:pt x="8708" y="35710"/>
                        <a:pt x="10633" y="39470"/>
                      </a:cubicBezTo>
                      <a:lnTo>
                        <a:pt x="0" y="50116"/>
                      </a:lnTo>
                      <a:lnTo>
                        <a:pt x="0" y="71779"/>
                      </a:lnTo>
                      <a:lnTo>
                        <a:pt x="21452" y="50391"/>
                      </a:lnTo>
                      <a:close/>
                      <a:moveTo>
                        <a:pt x="34285" y="15330"/>
                      </a:moveTo>
                      <a:cubicBezTo>
                        <a:pt x="40606" y="15330"/>
                        <a:pt x="45739" y="20470"/>
                        <a:pt x="45739" y="26803"/>
                      </a:cubicBezTo>
                      <a:cubicBezTo>
                        <a:pt x="45739" y="33137"/>
                        <a:pt x="40606" y="38276"/>
                        <a:pt x="34285" y="38276"/>
                      </a:cubicBezTo>
                      <a:cubicBezTo>
                        <a:pt x="27958" y="38276"/>
                        <a:pt x="22825" y="33137"/>
                        <a:pt x="22825" y="26803"/>
                      </a:cubicBezTo>
                      <a:cubicBezTo>
                        <a:pt x="22825" y="20470"/>
                        <a:pt x="27958" y="15330"/>
                        <a:pt x="34285" y="15330"/>
                      </a:cubicBezTo>
                      <a:close/>
                    </a:path>
                  </a:pathLst>
                </a:custGeom>
                <a:solidFill>
                  <a:srgbClr val="2C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810"/>
                </a:p>
              </p:txBody>
            </p:sp>
            <p:sp>
              <p:nvSpPr>
                <p:cNvPr id="100" name="Freeform: Shape 650">
                  <a:extLst>
                    <a:ext uri="{FF2B5EF4-FFF2-40B4-BE49-F238E27FC236}">
                      <a16:creationId xmlns:a16="http://schemas.microsoft.com/office/drawing/2014/main" id="{7F17B27D-E2D6-CEEE-F37D-7FB71EC3CC46}"/>
                    </a:ext>
                  </a:extLst>
                </p:cNvPr>
                <p:cNvSpPr/>
                <p:nvPr/>
              </p:nvSpPr>
              <p:spPr>
                <a:xfrm>
                  <a:off x="4191847" y="4057009"/>
                  <a:ext cx="61049" cy="71778"/>
                </a:xfrm>
                <a:custGeom>
                  <a:avLst/>
                  <a:gdLst>
                    <a:gd name="connsiteX0" fmla="*/ 34195 w 61049"/>
                    <a:gd name="connsiteY0" fmla="*/ 18083 h 71778"/>
                    <a:gd name="connsiteX1" fmla="*/ 21362 w 61049"/>
                    <a:gd name="connsiteY1" fmla="*/ 21387 h 71778"/>
                    <a:gd name="connsiteX2" fmla="*/ 0 w 61049"/>
                    <a:gd name="connsiteY2" fmla="*/ 0 h 71778"/>
                    <a:gd name="connsiteX3" fmla="*/ 0 w 61049"/>
                    <a:gd name="connsiteY3" fmla="*/ 21663 h 71778"/>
                    <a:gd name="connsiteX4" fmla="*/ 10633 w 61049"/>
                    <a:gd name="connsiteY4" fmla="*/ 32309 h 71778"/>
                    <a:gd name="connsiteX5" fmla="*/ 7521 w 61049"/>
                    <a:gd name="connsiteY5" fmla="*/ 44886 h 71778"/>
                    <a:gd name="connsiteX6" fmla="*/ 34285 w 61049"/>
                    <a:gd name="connsiteY6" fmla="*/ 71779 h 71778"/>
                    <a:gd name="connsiteX7" fmla="*/ 61050 w 61049"/>
                    <a:gd name="connsiteY7" fmla="*/ 44886 h 71778"/>
                    <a:gd name="connsiteX8" fmla="*/ 34195 w 61049"/>
                    <a:gd name="connsiteY8" fmla="*/ 18083 h 71778"/>
                    <a:gd name="connsiteX9" fmla="*/ 34195 w 61049"/>
                    <a:gd name="connsiteY9" fmla="*/ 56449 h 71778"/>
                    <a:gd name="connsiteX10" fmla="*/ 22735 w 61049"/>
                    <a:gd name="connsiteY10" fmla="*/ 44976 h 71778"/>
                    <a:gd name="connsiteX11" fmla="*/ 34195 w 61049"/>
                    <a:gd name="connsiteY11" fmla="*/ 33502 h 71778"/>
                    <a:gd name="connsiteX12" fmla="*/ 45649 w 61049"/>
                    <a:gd name="connsiteY12" fmla="*/ 44976 h 71778"/>
                    <a:gd name="connsiteX13" fmla="*/ 34195 w 61049"/>
                    <a:gd name="connsiteY13" fmla="*/ 56449 h 717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1049" h="71778">
                      <a:moveTo>
                        <a:pt x="34195" y="18083"/>
                      </a:moveTo>
                      <a:cubicBezTo>
                        <a:pt x="29517" y="18083"/>
                        <a:pt x="25116" y="19276"/>
                        <a:pt x="21362" y="21387"/>
                      </a:cubicBezTo>
                      <a:lnTo>
                        <a:pt x="0" y="0"/>
                      </a:lnTo>
                      <a:lnTo>
                        <a:pt x="0" y="21663"/>
                      </a:lnTo>
                      <a:lnTo>
                        <a:pt x="10633" y="32309"/>
                      </a:lnTo>
                      <a:cubicBezTo>
                        <a:pt x="8618" y="36076"/>
                        <a:pt x="7521" y="40388"/>
                        <a:pt x="7521" y="44886"/>
                      </a:cubicBezTo>
                      <a:cubicBezTo>
                        <a:pt x="7521" y="59664"/>
                        <a:pt x="19526" y="71779"/>
                        <a:pt x="34285" y="71779"/>
                      </a:cubicBezTo>
                      <a:cubicBezTo>
                        <a:pt x="49044" y="71779"/>
                        <a:pt x="61050" y="59754"/>
                        <a:pt x="61050" y="44886"/>
                      </a:cubicBezTo>
                      <a:cubicBezTo>
                        <a:pt x="61050" y="30018"/>
                        <a:pt x="48954" y="18083"/>
                        <a:pt x="34195" y="18083"/>
                      </a:cubicBezTo>
                      <a:close/>
                      <a:moveTo>
                        <a:pt x="34195" y="56449"/>
                      </a:moveTo>
                      <a:cubicBezTo>
                        <a:pt x="27868" y="56449"/>
                        <a:pt x="22735" y="51309"/>
                        <a:pt x="22735" y="44976"/>
                      </a:cubicBezTo>
                      <a:cubicBezTo>
                        <a:pt x="22735" y="38642"/>
                        <a:pt x="27868" y="33502"/>
                        <a:pt x="34195" y="33502"/>
                      </a:cubicBezTo>
                      <a:cubicBezTo>
                        <a:pt x="40516" y="33502"/>
                        <a:pt x="45649" y="38642"/>
                        <a:pt x="45649" y="44976"/>
                      </a:cubicBezTo>
                      <a:cubicBezTo>
                        <a:pt x="45649" y="51309"/>
                        <a:pt x="40516" y="56449"/>
                        <a:pt x="34195" y="56449"/>
                      </a:cubicBezTo>
                      <a:close/>
                    </a:path>
                  </a:pathLst>
                </a:custGeom>
                <a:solidFill>
                  <a:srgbClr val="2C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810"/>
                </a:p>
              </p:txBody>
            </p:sp>
            <p:sp>
              <p:nvSpPr>
                <p:cNvPr id="101" name="Freeform: Shape 651">
                  <a:extLst>
                    <a:ext uri="{FF2B5EF4-FFF2-40B4-BE49-F238E27FC236}">
                      <a16:creationId xmlns:a16="http://schemas.microsoft.com/office/drawing/2014/main" id="{F486FFAB-3422-4F4F-94EB-538DAC0C3363}"/>
                    </a:ext>
                  </a:extLst>
                </p:cNvPr>
                <p:cNvSpPr/>
                <p:nvPr/>
              </p:nvSpPr>
              <p:spPr>
                <a:xfrm>
                  <a:off x="4006862" y="3791166"/>
                  <a:ext cx="173524" cy="337718"/>
                </a:xfrm>
                <a:custGeom>
                  <a:avLst/>
                  <a:gdLst>
                    <a:gd name="connsiteX0" fmla="*/ 173434 w 173524"/>
                    <a:gd name="connsiteY0" fmla="*/ 251438 h 337718"/>
                    <a:gd name="connsiteX1" fmla="*/ 173434 w 173524"/>
                    <a:gd name="connsiteY1" fmla="*/ 24173 h 337718"/>
                    <a:gd name="connsiteX2" fmla="*/ 150334 w 173524"/>
                    <a:gd name="connsiteY2" fmla="*/ 33 h 337718"/>
                    <a:gd name="connsiteX3" fmla="*/ 122741 w 173524"/>
                    <a:gd name="connsiteY3" fmla="*/ 4621 h 337718"/>
                    <a:gd name="connsiteX4" fmla="*/ 84151 w 173524"/>
                    <a:gd name="connsiteY4" fmla="*/ 36654 h 337718"/>
                    <a:gd name="connsiteX5" fmla="*/ 19251 w 173524"/>
                    <a:gd name="connsiteY5" fmla="*/ 110909 h 337718"/>
                    <a:gd name="connsiteX6" fmla="*/ 19706 w 173524"/>
                    <a:gd name="connsiteY6" fmla="*/ 118346 h 337718"/>
                    <a:gd name="connsiteX7" fmla="*/ 0 w 173524"/>
                    <a:gd name="connsiteY7" fmla="*/ 168918 h 337718"/>
                    <a:gd name="connsiteX8" fmla="*/ 19616 w 173524"/>
                    <a:gd name="connsiteY8" fmla="*/ 219495 h 337718"/>
                    <a:gd name="connsiteX9" fmla="*/ 19251 w 173524"/>
                    <a:gd name="connsiteY9" fmla="*/ 226656 h 337718"/>
                    <a:gd name="connsiteX10" fmla="*/ 83785 w 173524"/>
                    <a:gd name="connsiteY10" fmla="*/ 300726 h 337718"/>
                    <a:gd name="connsiteX11" fmla="*/ 148043 w 173524"/>
                    <a:gd name="connsiteY11" fmla="*/ 337719 h 337718"/>
                    <a:gd name="connsiteX12" fmla="*/ 149968 w 173524"/>
                    <a:gd name="connsiteY12" fmla="*/ 337719 h 337718"/>
                    <a:gd name="connsiteX13" fmla="*/ 173524 w 173524"/>
                    <a:gd name="connsiteY13" fmla="*/ 313579 h 337718"/>
                    <a:gd name="connsiteX14" fmla="*/ 173434 w 173524"/>
                    <a:gd name="connsiteY14" fmla="*/ 251438 h 337718"/>
                    <a:gd name="connsiteX15" fmla="*/ 149878 w 173524"/>
                    <a:gd name="connsiteY15" fmla="*/ 15452 h 337718"/>
                    <a:gd name="connsiteX16" fmla="*/ 158220 w 173524"/>
                    <a:gd name="connsiteY16" fmla="*/ 24263 h 337718"/>
                    <a:gd name="connsiteX17" fmla="*/ 158220 w 173524"/>
                    <a:gd name="connsiteY17" fmla="*/ 89342 h 337718"/>
                    <a:gd name="connsiteX18" fmla="*/ 158220 w 173524"/>
                    <a:gd name="connsiteY18" fmla="*/ 117153 h 337718"/>
                    <a:gd name="connsiteX19" fmla="*/ 110183 w 173524"/>
                    <a:gd name="connsiteY19" fmla="*/ 117153 h 337718"/>
                    <a:gd name="connsiteX20" fmla="*/ 105416 w 173524"/>
                    <a:gd name="connsiteY20" fmla="*/ 112379 h 337718"/>
                    <a:gd name="connsiteX21" fmla="*/ 108534 w 173524"/>
                    <a:gd name="connsiteY21" fmla="*/ 99898 h 337718"/>
                    <a:gd name="connsiteX22" fmla="*/ 81763 w 173524"/>
                    <a:gd name="connsiteY22" fmla="*/ 73005 h 337718"/>
                    <a:gd name="connsiteX23" fmla="*/ 54999 w 173524"/>
                    <a:gd name="connsiteY23" fmla="*/ 99898 h 337718"/>
                    <a:gd name="connsiteX24" fmla="*/ 81763 w 173524"/>
                    <a:gd name="connsiteY24" fmla="*/ 126791 h 337718"/>
                    <a:gd name="connsiteX25" fmla="*/ 94783 w 173524"/>
                    <a:gd name="connsiteY25" fmla="*/ 123396 h 337718"/>
                    <a:gd name="connsiteX26" fmla="*/ 103953 w 173524"/>
                    <a:gd name="connsiteY26" fmla="*/ 132573 h 337718"/>
                    <a:gd name="connsiteX27" fmla="*/ 158310 w 173524"/>
                    <a:gd name="connsiteY27" fmla="*/ 132573 h 337718"/>
                    <a:gd name="connsiteX28" fmla="*/ 158310 w 173524"/>
                    <a:gd name="connsiteY28" fmla="*/ 161391 h 337718"/>
                    <a:gd name="connsiteX29" fmla="*/ 86441 w 173524"/>
                    <a:gd name="connsiteY29" fmla="*/ 161391 h 337718"/>
                    <a:gd name="connsiteX30" fmla="*/ 60774 w 173524"/>
                    <a:gd name="connsiteY30" fmla="*/ 142211 h 337718"/>
                    <a:gd name="connsiteX31" fmla="*/ 34009 w 173524"/>
                    <a:gd name="connsiteY31" fmla="*/ 169104 h 337718"/>
                    <a:gd name="connsiteX32" fmla="*/ 60774 w 173524"/>
                    <a:gd name="connsiteY32" fmla="*/ 195997 h 337718"/>
                    <a:gd name="connsiteX33" fmla="*/ 86441 w 173524"/>
                    <a:gd name="connsiteY33" fmla="*/ 176817 h 337718"/>
                    <a:gd name="connsiteX34" fmla="*/ 158310 w 173524"/>
                    <a:gd name="connsiteY34" fmla="*/ 176817 h 337718"/>
                    <a:gd name="connsiteX35" fmla="*/ 158310 w 173524"/>
                    <a:gd name="connsiteY35" fmla="*/ 205635 h 337718"/>
                    <a:gd name="connsiteX36" fmla="*/ 103953 w 173524"/>
                    <a:gd name="connsiteY36" fmla="*/ 205635 h 337718"/>
                    <a:gd name="connsiteX37" fmla="*/ 95977 w 173524"/>
                    <a:gd name="connsiteY37" fmla="*/ 213617 h 337718"/>
                    <a:gd name="connsiteX38" fmla="*/ 81763 w 173524"/>
                    <a:gd name="connsiteY38" fmla="*/ 209491 h 337718"/>
                    <a:gd name="connsiteX39" fmla="*/ 54999 w 173524"/>
                    <a:gd name="connsiteY39" fmla="*/ 236384 h 337718"/>
                    <a:gd name="connsiteX40" fmla="*/ 81763 w 173524"/>
                    <a:gd name="connsiteY40" fmla="*/ 263277 h 337718"/>
                    <a:gd name="connsiteX41" fmla="*/ 108534 w 173524"/>
                    <a:gd name="connsiteY41" fmla="*/ 236384 h 337718"/>
                    <a:gd name="connsiteX42" fmla="*/ 106057 w 173524"/>
                    <a:gd name="connsiteY42" fmla="*/ 225187 h 337718"/>
                    <a:gd name="connsiteX43" fmla="*/ 110183 w 173524"/>
                    <a:gd name="connsiteY43" fmla="*/ 221054 h 337718"/>
                    <a:gd name="connsiteX44" fmla="*/ 158220 w 173524"/>
                    <a:gd name="connsiteY44" fmla="*/ 221054 h 337718"/>
                    <a:gd name="connsiteX45" fmla="*/ 158220 w 173524"/>
                    <a:gd name="connsiteY45" fmla="*/ 313855 h 337718"/>
                    <a:gd name="connsiteX46" fmla="*/ 149512 w 173524"/>
                    <a:gd name="connsiteY46" fmla="*/ 322665 h 337718"/>
                    <a:gd name="connsiteX47" fmla="*/ 147953 w 173524"/>
                    <a:gd name="connsiteY47" fmla="*/ 322665 h 337718"/>
                    <a:gd name="connsiteX48" fmla="*/ 95239 w 173524"/>
                    <a:gd name="connsiteY48" fmla="*/ 290356 h 337718"/>
                    <a:gd name="connsiteX49" fmla="*/ 93314 w 173524"/>
                    <a:gd name="connsiteY49" fmla="*/ 286589 h 337718"/>
                    <a:gd name="connsiteX50" fmla="*/ 89098 w 173524"/>
                    <a:gd name="connsiteY50" fmla="*/ 286224 h 337718"/>
                    <a:gd name="connsiteX51" fmla="*/ 34555 w 173524"/>
                    <a:gd name="connsiteY51" fmla="*/ 226932 h 337718"/>
                    <a:gd name="connsiteX52" fmla="*/ 35293 w 173524"/>
                    <a:gd name="connsiteY52" fmla="*/ 218115 h 337718"/>
                    <a:gd name="connsiteX53" fmla="*/ 35838 w 173524"/>
                    <a:gd name="connsiteY53" fmla="*/ 214265 h 337718"/>
                    <a:gd name="connsiteX54" fmla="*/ 33092 w 173524"/>
                    <a:gd name="connsiteY54" fmla="*/ 211506 h 337718"/>
                    <a:gd name="connsiteX55" fmla="*/ 15304 w 173524"/>
                    <a:gd name="connsiteY55" fmla="*/ 169104 h 337718"/>
                    <a:gd name="connsiteX56" fmla="*/ 33092 w 173524"/>
                    <a:gd name="connsiteY56" fmla="*/ 126695 h 337718"/>
                    <a:gd name="connsiteX57" fmla="*/ 35838 w 173524"/>
                    <a:gd name="connsiteY57" fmla="*/ 123942 h 337718"/>
                    <a:gd name="connsiteX58" fmla="*/ 35293 w 173524"/>
                    <a:gd name="connsiteY58" fmla="*/ 120092 h 337718"/>
                    <a:gd name="connsiteX59" fmla="*/ 34555 w 173524"/>
                    <a:gd name="connsiteY59" fmla="*/ 111185 h 337718"/>
                    <a:gd name="connsiteX60" fmla="*/ 89374 w 173524"/>
                    <a:gd name="connsiteY60" fmla="*/ 51894 h 337718"/>
                    <a:gd name="connsiteX61" fmla="*/ 93589 w 173524"/>
                    <a:gd name="connsiteY61" fmla="*/ 51618 h 337718"/>
                    <a:gd name="connsiteX62" fmla="*/ 95611 w 173524"/>
                    <a:gd name="connsiteY62" fmla="*/ 47851 h 337718"/>
                    <a:gd name="connsiteX63" fmla="*/ 128061 w 173524"/>
                    <a:gd name="connsiteY63" fmla="*/ 19309 h 337718"/>
                    <a:gd name="connsiteX64" fmla="*/ 149878 w 173524"/>
                    <a:gd name="connsiteY64" fmla="*/ 15452 h 337718"/>
                    <a:gd name="connsiteX65" fmla="*/ 81673 w 173524"/>
                    <a:gd name="connsiteY65" fmla="*/ 111371 h 337718"/>
                    <a:gd name="connsiteX66" fmla="*/ 70213 w 173524"/>
                    <a:gd name="connsiteY66" fmla="*/ 99898 h 337718"/>
                    <a:gd name="connsiteX67" fmla="*/ 81673 w 173524"/>
                    <a:gd name="connsiteY67" fmla="*/ 88425 h 337718"/>
                    <a:gd name="connsiteX68" fmla="*/ 93134 w 173524"/>
                    <a:gd name="connsiteY68" fmla="*/ 99898 h 337718"/>
                    <a:gd name="connsiteX69" fmla="*/ 81673 w 173524"/>
                    <a:gd name="connsiteY69" fmla="*/ 111371 h 337718"/>
                    <a:gd name="connsiteX70" fmla="*/ 72048 w 173524"/>
                    <a:gd name="connsiteY70" fmla="*/ 168918 h 337718"/>
                    <a:gd name="connsiteX71" fmla="*/ 60588 w 173524"/>
                    <a:gd name="connsiteY71" fmla="*/ 180391 h 337718"/>
                    <a:gd name="connsiteX72" fmla="*/ 49134 w 173524"/>
                    <a:gd name="connsiteY72" fmla="*/ 168918 h 337718"/>
                    <a:gd name="connsiteX73" fmla="*/ 60588 w 173524"/>
                    <a:gd name="connsiteY73" fmla="*/ 157444 h 337718"/>
                    <a:gd name="connsiteX74" fmla="*/ 72048 w 173524"/>
                    <a:gd name="connsiteY74" fmla="*/ 168918 h 337718"/>
                    <a:gd name="connsiteX75" fmla="*/ 93134 w 173524"/>
                    <a:gd name="connsiteY75" fmla="*/ 236018 h 337718"/>
                    <a:gd name="connsiteX76" fmla="*/ 81673 w 173524"/>
                    <a:gd name="connsiteY76" fmla="*/ 247492 h 337718"/>
                    <a:gd name="connsiteX77" fmla="*/ 70213 w 173524"/>
                    <a:gd name="connsiteY77" fmla="*/ 236018 h 337718"/>
                    <a:gd name="connsiteX78" fmla="*/ 81673 w 173524"/>
                    <a:gd name="connsiteY78" fmla="*/ 224545 h 337718"/>
                    <a:gd name="connsiteX79" fmla="*/ 93134 w 173524"/>
                    <a:gd name="connsiteY79" fmla="*/ 236018 h 3377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</a:cxnLst>
                  <a:rect l="l" t="t" r="r" b="b"/>
                  <a:pathLst>
                    <a:path w="173524" h="337718">
                      <a:moveTo>
                        <a:pt x="173434" y="251438"/>
                      </a:moveTo>
                      <a:lnTo>
                        <a:pt x="173434" y="24173"/>
                      </a:lnTo>
                      <a:cubicBezTo>
                        <a:pt x="173434" y="11044"/>
                        <a:pt x="163257" y="488"/>
                        <a:pt x="150334" y="33"/>
                      </a:cubicBezTo>
                      <a:cubicBezTo>
                        <a:pt x="140984" y="-243"/>
                        <a:pt x="131725" y="1226"/>
                        <a:pt x="122741" y="4621"/>
                      </a:cubicBezTo>
                      <a:cubicBezTo>
                        <a:pt x="106610" y="10588"/>
                        <a:pt x="93044" y="21965"/>
                        <a:pt x="84151" y="36654"/>
                      </a:cubicBezTo>
                      <a:cubicBezTo>
                        <a:pt x="47388" y="41614"/>
                        <a:pt x="19251" y="73371"/>
                        <a:pt x="19251" y="110909"/>
                      </a:cubicBezTo>
                      <a:cubicBezTo>
                        <a:pt x="19251" y="113296"/>
                        <a:pt x="19340" y="115683"/>
                        <a:pt x="19706" y="118346"/>
                      </a:cubicBezTo>
                      <a:cubicBezTo>
                        <a:pt x="6962" y="132111"/>
                        <a:pt x="0" y="150013"/>
                        <a:pt x="0" y="168918"/>
                      </a:cubicBezTo>
                      <a:cubicBezTo>
                        <a:pt x="0" y="187828"/>
                        <a:pt x="6962" y="205635"/>
                        <a:pt x="19616" y="219495"/>
                      </a:cubicBezTo>
                      <a:cubicBezTo>
                        <a:pt x="19340" y="221972"/>
                        <a:pt x="19251" y="224359"/>
                        <a:pt x="19251" y="226656"/>
                      </a:cubicBezTo>
                      <a:cubicBezTo>
                        <a:pt x="19251" y="264009"/>
                        <a:pt x="47298" y="295772"/>
                        <a:pt x="83785" y="300726"/>
                      </a:cubicBezTo>
                      <a:cubicBezTo>
                        <a:pt x="97164" y="323583"/>
                        <a:pt x="121458" y="337719"/>
                        <a:pt x="148043" y="337719"/>
                      </a:cubicBezTo>
                      <a:cubicBezTo>
                        <a:pt x="148684" y="337719"/>
                        <a:pt x="149326" y="337719"/>
                        <a:pt x="149968" y="337719"/>
                      </a:cubicBezTo>
                      <a:cubicBezTo>
                        <a:pt x="162988" y="337347"/>
                        <a:pt x="173524" y="326522"/>
                        <a:pt x="173524" y="313579"/>
                      </a:cubicBezTo>
                      <a:lnTo>
                        <a:pt x="173434" y="251438"/>
                      </a:lnTo>
                      <a:close/>
                      <a:moveTo>
                        <a:pt x="149878" y="15452"/>
                      </a:moveTo>
                      <a:cubicBezTo>
                        <a:pt x="154460" y="15632"/>
                        <a:pt x="158220" y="19585"/>
                        <a:pt x="158220" y="24263"/>
                      </a:cubicBezTo>
                      <a:lnTo>
                        <a:pt x="158220" y="89342"/>
                      </a:lnTo>
                      <a:lnTo>
                        <a:pt x="158220" y="117153"/>
                      </a:lnTo>
                      <a:lnTo>
                        <a:pt x="110183" y="117153"/>
                      </a:lnTo>
                      <a:lnTo>
                        <a:pt x="105416" y="112379"/>
                      </a:lnTo>
                      <a:cubicBezTo>
                        <a:pt x="107341" y="108618"/>
                        <a:pt x="108534" y="104396"/>
                        <a:pt x="108534" y="99898"/>
                      </a:cubicBezTo>
                      <a:cubicBezTo>
                        <a:pt x="108534" y="85120"/>
                        <a:pt x="96522" y="73005"/>
                        <a:pt x="81763" y="73005"/>
                      </a:cubicBezTo>
                      <a:cubicBezTo>
                        <a:pt x="67004" y="73005"/>
                        <a:pt x="54999" y="85024"/>
                        <a:pt x="54999" y="99898"/>
                      </a:cubicBezTo>
                      <a:cubicBezTo>
                        <a:pt x="54999" y="114766"/>
                        <a:pt x="67004" y="126791"/>
                        <a:pt x="81763" y="126791"/>
                      </a:cubicBezTo>
                      <a:cubicBezTo>
                        <a:pt x="86441" y="126791"/>
                        <a:pt x="90933" y="125507"/>
                        <a:pt x="94783" y="123396"/>
                      </a:cubicBezTo>
                      <a:lnTo>
                        <a:pt x="103953" y="132573"/>
                      </a:lnTo>
                      <a:lnTo>
                        <a:pt x="158310" y="132573"/>
                      </a:lnTo>
                      <a:lnTo>
                        <a:pt x="158310" y="161391"/>
                      </a:lnTo>
                      <a:lnTo>
                        <a:pt x="86441" y="161391"/>
                      </a:lnTo>
                      <a:cubicBezTo>
                        <a:pt x="83143" y="150289"/>
                        <a:pt x="72876" y="142211"/>
                        <a:pt x="60774" y="142211"/>
                      </a:cubicBezTo>
                      <a:cubicBezTo>
                        <a:pt x="46015" y="142211"/>
                        <a:pt x="34009" y="154236"/>
                        <a:pt x="34009" y="169104"/>
                      </a:cubicBezTo>
                      <a:cubicBezTo>
                        <a:pt x="34009" y="183882"/>
                        <a:pt x="46015" y="195997"/>
                        <a:pt x="60774" y="195997"/>
                      </a:cubicBezTo>
                      <a:cubicBezTo>
                        <a:pt x="72876" y="195997"/>
                        <a:pt x="83143" y="187918"/>
                        <a:pt x="86441" y="176817"/>
                      </a:cubicBezTo>
                      <a:lnTo>
                        <a:pt x="158310" y="176817"/>
                      </a:lnTo>
                      <a:lnTo>
                        <a:pt x="158310" y="205635"/>
                      </a:lnTo>
                      <a:lnTo>
                        <a:pt x="103953" y="205635"/>
                      </a:lnTo>
                      <a:lnTo>
                        <a:pt x="95977" y="213617"/>
                      </a:lnTo>
                      <a:cubicBezTo>
                        <a:pt x="91850" y="211050"/>
                        <a:pt x="86993" y="209491"/>
                        <a:pt x="81763" y="209491"/>
                      </a:cubicBezTo>
                      <a:cubicBezTo>
                        <a:pt x="67004" y="209491"/>
                        <a:pt x="54999" y="221516"/>
                        <a:pt x="54999" y="236384"/>
                      </a:cubicBezTo>
                      <a:cubicBezTo>
                        <a:pt x="54999" y="251162"/>
                        <a:pt x="67004" y="263277"/>
                        <a:pt x="81763" y="263277"/>
                      </a:cubicBezTo>
                      <a:cubicBezTo>
                        <a:pt x="96522" y="263277"/>
                        <a:pt x="108534" y="251252"/>
                        <a:pt x="108534" y="236384"/>
                      </a:cubicBezTo>
                      <a:cubicBezTo>
                        <a:pt x="108534" y="232348"/>
                        <a:pt x="107617" y="228581"/>
                        <a:pt x="106057" y="225187"/>
                      </a:cubicBezTo>
                      <a:lnTo>
                        <a:pt x="110183" y="221054"/>
                      </a:lnTo>
                      <a:lnTo>
                        <a:pt x="158220" y="221054"/>
                      </a:lnTo>
                      <a:lnTo>
                        <a:pt x="158220" y="313855"/>
                      </a:lnTo>
                      <a:cubicBezTo>
                        <a:pt x="158220" y="318622"/>
                        <a:pt x="154370" y="322569"/>
                        <a:pt x="149512" y="322665"/>
                      </a:cubicBezTo>
                      <a:cubicBezTo>
                        <a:pt x="148961" y="322665"/>
                        <a:pt x="148498" y="322665"/>
                        <a:pt x="147953" y="322665"/>
                      </a:cubicBezTo>
                      <a:cubicBezTo>
                        <a:pt x="125674" y="322665"/>
                        <a:pt x="105505" y="310274"/>
                        <a:pt x="95239" y="290356"/>
                      </a:cubicBezTo>
                      <a:lnTo>
                        <a:pt x="93314" y="286589"/>
                      </a:lnTo>
                      <a:lnTo>
                        <a:pt x="89098" y="286224"/>
                      </a:lnTo>
                      <a:cubicBezTo>
                        <a:pt x="58483" y="283747"/>
                        <a:pt x="34555" y="257771"/>
                        <a:pt x="34555" y="226932"/>
                      </a:cubicBezTo>
                      <a:cubicBezTo>
                        <a:pt x="34555" y="224269"/>
                        <a:pt x="34830" y="221516"/>
                        <a:pt x="35293" y="218115"/>
                      </a:cubicBezTo>
                      <a:lnTo>
                        <a:pt x="35838" y="214265"/>
                      </a:lnTo>
                      <a:lnTo>
                        <a:pt x="33092" y="211506"/>
                      </a:lnTo>
                      <a:cubicBezTo>
                        <a:pt x="21631" y="200219"/>
                        <a:pt x="15304" y="185165"/>
                        <a:pt x="15304" y="169104"/>
                      </a:cubicBezTo>
                      <a:cubicBezTo>
                        <a:pt x="15304" y="153042"/>
                        <a:pt x="21631" y="137988"/>
                        <a:pt x="33092" y="126695"/>
                      </a:cubicBezTo>
                      <a:lnTo>
                        <a:pt x="35838" y="123942"/>
                      </a:lnTo>
                      <a:lnTo>
                        <a:pt x="35293" y="120092"/>
                      </a:lnTo>
                      <a:cubicBezTo>
                        <a:pt x="34741" y="116691"/>
                        <a:pt x="34555" y="113848"/>
                        <a:pt x="34555" y="111185"/>
                      </a:cubicBezTo>
                      <a:cubicBezTo>
                        <a:pt x="34555" y="80256"/>
                        <a:pt x="58663" y="54184"/>
                        <a:pt x="89374" y="51894"/>
                      </a:cubicBezTo>
                      <a:lnTo>
                        <a:pt x="93589" y="51618"/>
                      </a:lnTo>
                      <a:lnTo>
                        <a:pt x="95611" y="47851"/>
                      </a:lnTo>
                      <a:cubicBezTo>
                        <a:pt x="102669" y="34632"/>
                        <a:pt x="114220" y="24539"/>
                        <a:pt x="128061" y="19309"/>
                      </a:cubicBezTo>
                      <a:lnTo>
                        <a:pt x="149878" y="15452"/>
                      </a:lnTo>
                      <a:close/>
                      <a:moveTo>
                        <a:pt x="81673" y="111371"/>
                      </a:moveTo>
                      <a:cubicBezTo>
                        <a:pt x="75347" y="111371"/>
                        <a:pt x="70213" y="106231"/>
                        <a:pt x="70213" y="99898"/>
                      </a:cubicBezTo>
                      <a:cubicBezTo>
                        <a:pt x="70213" y="93564"/>
                        <a:pt x="75347" y="88425"/>
                        <a:pt x="81673" y="88425"/>
                      </a:cubicBezTo>
                      <a:cubicBezTo>
                        <a:pt x="88001" y="88425"/>
                        <a:pt x="93134" y="93564"/>
                        <a:pt x="93134" y="99898"/>
                      </a:cubicBezTo>
                      <a:cubicBezTo>
                        <a:pt x="93134" y="106135"/>
                        <a:pt x="88001" y="111371"/>
                        <a:pt x="81673" y="111371"/>
                      </a:cubicBezTo>
                      <a:close/>
                      <a:moveTo>
                        <a:pt x="72048" y="168918"/>
                      </a:moveTo>
                      <a:cubicBezTo>
                        <a:pt x="72048" y="175251"/>
                        <a:pt x="66915" y="180391"/>
                        <a:pt x="60588" y="180391"/>
                      </a:cubicBezTo>
                      <a:cubicBezTo>
                        <a:pt x="54267" y="180391"/>
                        <a:pt x="49134" y="175251"/>
                        <a:pt x="49134" y="168918"/>
                      </a:cubicBezTo>
                      <a:cubicBezTo>
                        <a:pt x="49134" y="162584"/>
                        <a:pt x="54267" y="157444"/>
                        <a:pt x="60588" y="157444"/>
                      </a:cubicBezTo>
                      <a:cubicBezTo>
                        <a:pt x="66915" y="157444"/>
                        <a:pt x="72048" y="162584"/>
                        <a:pt x="72048" y="168918"/>
                      </a:cubicBezTo>
                      <a:close/>
                      <a:moveTo>
                        <a:pt x="93134" y="236018"/>
                      </a:moveTo>
                      <a:cubicBezTo>
                        <a:pt x="93134" y="242352"/>
                        <a:pt x="88001" y="247492"/>
                        <a:pt x="81673" y="247492"/>
                      </a:cubicBezTo>
                      <a:cubicBezTo>
                        <a:pt x="75347" y="247492"/>
                        <a:pt x="70213" y="242352"/>
                        <a:pt x="70213" y="236018"/>
                      </a:cubicBezTo>
                      <a:cubicBezTo>
                        <a:pt x="70213" y="229685"/>
                        <a:pt x="75347" y="224545"/>
                        <a:pt x="81673" y="224545"/>
                      </a:cubicBezTo>
                      <a:cubicBezTo>
                        <a:pt x="88001" y="224545"/>
                        <a:pt x="93134" y="229685"/>
                        <a:pt x="93134" y="236018"/>
                      </a:cubicBezTo>
                      <a:close/>
                    </a:path>
                  </a:pathLst>
                </a:custGeom>
                <a:solidFill>
                  <a:srgbClr val="2C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810"/>
                </a:p>
              </p:txBody>
            </p:sp>
            <p:sp>
              <p:nvSpPr>
                <p:cNvPr id="102" name="Freeform: Shape 652">
                  <a:extLst>
                    <a:ext uri="{FF2B5EF4-FFF2-40B4-BE49-F238E27FC236}">
                      <a16:creationId xmlns:a16="http://schemas.microsoft.com/office/drawing/2014/main" id="{0F7369EF-5E8F-EE14-8B84-575ED7FC0E48}"/>
                    </a:ext>
                  </a:extLst>
                </p:cNvPr>
                <p:cNvSpPr/>
                <p:nvPr/>
              </p:nvSpPr>
              <p:spPr>
                <a:xfrm>
                  <a:off x="4191847" y="3841769"/>
                  <a:ext cx="148318" cy="81782"/>
                </a:xfrm>
                <a:custGeom>
                  <a:avLst/>
                  <a:gdLst>
                    <a:gd name="connsiteX0" fmla="*/ 0 w 148318"/>
                    <a:gd name="connsiteY0" fmla="*/ 66459 h 81782"/>
                    <a:gd name="connsiteX1" fmla="*/ 0 w 148318"/>
                    <a:gd name="connsiteY1" fmla="*/ 81783 h 81782"/>
                    <a:gd name="connsiteX2" fmla="*/ 77554 w 148318"/>
                    <a:gd name="connsiteY2" fmla="*/ 81783 h 81782"/>
                    <a:gd name="connsiteX3" fmla="*/ 108721 w 148318"/>
                    <a:gd name="connsiteY3" fmla="*/ 50488 h 81782"/>
                    <a:gd name="connsiteX4" fmla="*/ 121554 w 148318"/>
                    <a:gd name="connsiteY4" fmla="*/ 53793 h 81782"/>
                    <a:gd name="connsiteX5" fmla="*/ 148319 w 148318"/>
                    <a:gd name="connsiteY5" fmla="*/ 26900 h 81782"/>
                    <a:gd name="connsiteX6" fmla="*/ 121554 w 148318"/>
                    <a:gd name="connsiteY6" fmla="*/ 0 h 81782"/>
                    <a:gd name="connsiteX7" fmla="*/ 94789 w 148318"/>
                    <a:gd name="connsiteY7" fmla="*/ 26900 h 81782"/>
                    <a:gd name="connsiteX8" fmla="*/ 97901 w 148318"/>
                    <a:gd name="connsiteY8" fmla="*/ 39470 h 81782"/>
                    <a:gd name="connsiteX9" fmla="*/ 71137 w 148318"/>
                    <a:gd name="connsiteY9" fmla="*/ 66273 h 81782"/>
                    <a:gd name="connsiteX10" fmla="*/ 0 w 148318"/>
                    <a:gd name="connsiteY10" fmla="*/ 66273 h 81782"/>
                    <a:gd name="connsiteX11" fmla="*/ 0 w 148318"/>
                    <a:gd name="connsiteY11" fmla="*/ 66459 h 81782"/>
                    <a:gd name="connsiteX12" fmla="*/ 121554 w 148318"/>
                    <a:gd name="connsiteY12" fmla="*/ 15516 h 81782"/>
                    <a:gd name="connsiteX13" fmla="*/ 133015 w 148318"/>
                    <a:gd name="connsiteY13" fmla="*/ 26989 h 81782"/>
                    <a:gd name="connsiteX14" fmla="*/ 121554 w 148318"/>
                    <a:gd name="connsiteY14" fmla="*/ 38463 h 81782"/>
                    <a:gd name="connsiteX15" fmla="*/ 110094 w 148318"/>
                    <a:gd name="connsiteY15" fmla="*/ 26989 h 81782"/>
                    <a:gd name="connsiteX16" fmla="*/ 121554 w 148318"/>
                    <a:gd name="connsiteY16" fmla="*/ 15516 h 817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48318" h="81782">
                      <a:moveTo>
                        <a:pt x="0" y="66459"/>
                      </a:moveTo>
                      <a:lnTo>
                        <a:pt x="0" y="81783"/>
                      </a:lnTo>
                      <a:lnTo>
                        <a:pt x="77554" y="81783"/>
                      </a:lnTo>
                      <a:lnTo>
                        <a:pt x="108721" y="50488"/>
                      </a:lnTo>
                      <a:cubicBezTo>
                        <a:pt x="112570" y="52599"/>
                        <a:pt x="116973" y="53793"/>
                        <a:pt x="121554" y="53793"/>
                      </a:cubicBezTo>
                      <a:cubicBezTo>
                        <a:pt x="136313" y="53793"/>
                        <a:pt x="148319" y="41767"/>
                        <a:pt x="148319" y="26900"/>
                      </a:cubicBezTo>
                      <a:cubicBezTo>
                        <a:pt x="148319" y="12025"/>
                        <a:pt x="136313" y="0"/>
                        <a:pt x="121554" y="0"/>
                      </a:cubicBezTo>
                      <a:cubicBezTo>
                        <a:pt x="106796" y="0"/>
                        <a:pt x="94789" y="12025"/>
                        <a:pt x="94789" y="26900"/>
                      </a:cubicBezTo>
                      <a:cubicBezTo>
                        <a:pt x="94789" y="31488"/>
                        <a:pt x="95977" y="35710"/>
                        <a:pt x="97901" y="39470"/>
                      </a:cubicBezTo>
                      <a:lnTo>
                        <a:pt x="71137" y="66273"/>
                      </a:lnTo>
                      <a:lnTo>
                        <a:pt x="0" y="66273"/>
                      </a:lnTo>
                      <a:lnTo>
                        <a:pt x="0" y="66459"/>
                      </a:lnTo>
                      <a:close/>
                      <a:moveTo>
                        <a:pt x="121554" y="15516"/>
                      </a:moveTo>
                      <a:cubicBezTo>
                        <a:pt x="127881" y="15516"/>
                        <a:pt x="133015" y="20656"/>
                        <a:pt x="133015" y="26989"/>
                      </a:cubicBezTo>
                      <a:cubicBezTo>
                        <a:pt x="133015" y="33323"/>
                        <a:pt x="127881" y="38463"/>
                        <a:pt x="121554" y="38463"/>
                      </a:cubicBezTo>
                      <a:cubicBezTo>
                        <a:pt x="115227" y="38463"/>
                        <a:pt x="110094" y="33323"/>
                        <a:pt x="110094" y="26989"/>
                      </a:cubicBezTo>
                      <a:cubicBezTo>
                        <a:pt x="110094" y="20656"/>
                        <a:pt x="115227" y="15516"/>
                        <a:pt x="121554" y="15516"/>
                      </a:cubicBezTo>
                      <a:close/>
                    </a:path>
                  </a:pathLst>
                </a:custGeom>
                <a:solidFill>
                  <a:srgbClr val="2C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810"/>
                </a:p>
              </p:txBody>
            </p:sp>
            <p:sp>
              <p:nvSpPr>
                <p:cNvPr id="103" name="Freeform: Shape 653">
                  <a:extLst>
                    <a:ext uri="{FF2B5EF4-FFF2-40B4-BE49-F238E27FC236}">
                      <a16:creationId xmlns:a16="http://schemas.microsoft.com/office/drawing/2014/main" id="{5D125098-A5B7-DC85-7574-326168AA9AA3}"/>
                    </a:ext>
                  </a:extLst>
                </p:cNvPr>
                <p:cNvSpPr/>
                <p:nvPr/>
              </p:nvSpPr>
              <p:spPr>
                <a:xfrm>
                  <a:off x="4191847" y="3996434"/>
                  <a:ext cx="149146" cy="80679"/>
                </a:xfrm>
                <a:custGeom>
                  <a:avLst/>
                  <a:gdLst>
                    <a:gd name="connsiteX0" fmla="*/ 122382 w 149146"/>
                    <a:gd name="connsiteY0" fmla="*/ 26893 h 80679"/>
                    <a:gd name="connsiteX1" fmla="*/ 108355 w 149146"/>
                    <a:gd name="connsiteY1" fmla="*/ 30929 h 80679"/>
                    <a:gd name="connsiteX2" fmla="*/ 77554 w 149146"/>
                    <a:gd name="connsiteY2" fmla="*/ 0 h 80679"/>
                    <a:gd name="connsiteX3" fmla="*/ 0 w 149146"/>
                    <a:gd name="connsiteY3" fmla="*/ 0 h 80679"/>
                    <a:gd name="connsiteX4" fmla="*/ 0 w 149146"/>
                    <a:gd name="connsiteY4" fmla="*/ 15323 h 80679"/>
                    <a:gd name="connsiteX5" fmla="*/ 71227 w 149146"/>
                    <a:gd name="connsiteY5" fmla="*/ 15323 h 80679"/>
                    <a:gd name="connsiteX6" fmla="*/ 98178 w 149146"/>
                    <a:gd name="connsiteY6" fmla="*/ 42499 h 80679"/>
                    <a:gd name="connsiteX7" fmla="*/ 95611 w 149146"/>
                    <a:gd name="connsiteY7" fmla="*/ 53786 h 80679"/>
                    <a:gd name="connsiteX8" fmla="*/ 122382 w 149146"/>
                    <a:gd name="connsiteY8" fmla="*/ 80679 h 80679"/>
                    <a:gd name="connsiteX9" fmla="*/ 149147 w 149146"/>
                    <a:gd name="connsiteY9" fmla="*/ 53786 h 80679"/>
                    <a:gd name="connsiteX10" fmla="*/ 122382 w 149146"/>
                    <a:gd name="connsiteY10" fmla="*/ 26893 h 80679"/>
                    <a:gd name="connsiteX11" fmla="*/ 122382 w 149146"/>
                    <a:gd name="connsiteY11" fmla="*/ 65259 h 80679"/>
                    <a:gd name="connsiteX12" fmla="*/ 110922 w 149146"/>
                    <a:gd name="connsiteY12" fmla="*/ 53786 h 80679"/>
                    <a:gd name="connsiteX13" fmla="*/ 122382 w 149146"/>
                    <a:gd name="connsiteY13" fmla="*/ 42313 h 80679"/>
                    <a:gd name="connsiteX14" fmla="*/ 133836 w 149146"/>
                    <a:gd name="connsiteY14" fmla="*/ 53786 h 80679"/>
                    <a:gd name="connsiteX15" fmla="*/ 122382 w 149146"/>
                    <a:gd name="connsiteY15" fmla="*/ 65259 h 806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49146" h="80679">
                      <a:moveTo>
                        <a:pt x="122382" y="26893"/>
                      </a:moveTo>
                      <a:cubicBezTo>
                        <a:pt x="117248" y="26893"/>
                        <a:pt x="112384" y="28363"/>
                        <a:pt x="108355" y="30929"/>
                      </a:cubicBezTo>
                      <a:lnTo>
                        <a:pt x="77554" y="0"/>
                      </a:lnTo>
                      <a:lnTo>
                        <a:pt x="0" y="0"/>
                      </a:lnTo>
                      <a:lnTo>
                        <a:pt x="0" y="15323"/>
                      </a:lnTo>
                      <a:lnTo>
                        <a:pt x="71227" y="15323"/>
                      </a:lnTo>
                      <a:lnTo>
                        <a:pt x="98178" y="42499"/>
                      </a:lnTo>
                      <a:cubicBezTo>
                        <a:pt x="96528" y="45983"/>
                        <a:pt x="95611" y="49750"/>
                        <a:pt x="95611" y="53786"/>
                      </a:cubicBezTo>
                      <a:cubicBezTo>
                        <a:pt x="95611" y="68564"/>
                        <a:pt x="107623" y="80679"/>
                        <a:pt x="122382" y="80679"/>
                      </a:cubicBezTo>
                      <a:cubicBezTo>
                        <a:pt x="137141" y="80679"/>
                        <a:pt x="149147" y="68654"/>
                        <a:pt x="149147" y="53786"/>
                      </a:cubicBezTo>
                      <a:cubicBezTo>
                        <a:pt x="149147" y="39008"/>
                        <a:pt x="137141" y="26893"/>
                        <a:pt x="122382" y="26893"/>
                      </a:cubicBezTo>
                      <a:close/>
                      <a:moveTo>
                        <a:pt x="122382" y="65259"/>
                      </a:moveTo>
                      <a:cubicBezTo>
                        <a:pt x="116055" y="65259"/>
                        <a:pt x="110922" y="60120"/>
                        <a:pt x="110922" y="53786"/>
                      </a:cubicBezTo>
                      <a:cubicBezTo>
                        <a:pt x="110922" y="47453"/>
                        <a:pt x="116055" y="42313"/>
                        <a:pt x="122382" y="42313"/>
                      </a:cubicBezTo>
                      <a:cubicBezTo>
                        <a:pt x="128703" y="42313"/>
                        <a:pt x="133836" y="47453"/>
                        <a:pt x="133836" y="53786"/>
                      </a:cubicBezTo>
                      <a:cubicBezTo>
                        <a:pt x="133836" y="60120"/>
                        <a:pt x="128703" y="65259"/>
                        <a:pt x="122382" y="65259"/>
                      </a:cubicBezTo>
                      <a:close/>
                    </a:path>
                  </a:pathLst>
                </a:custGeom>
                <a:solidFill>
                  <a:srgbClr val="2C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810"/>
                </a:p>
              </p:txBody>
            </p:sp>
            <p:sp>
              <p:nvSpPr>
                <p:cNvPr id="104" name="Freeform: Shape 654">
                  <a:extLst>
                    <a:ext uri="{FF2B5EF4-FFF2-40B4-BE49-F238E27FC236}">
                      <a16:creationId xmlns:a16="http://schemas.microsoft.com/office/drawing/2014/main" id="{5E6075D7-E1AC-207C-728C-FA76A4C71F46}"/>
                    </a:ext>
                  </a:extLst>
                </p:cNvPr>
                <p:cNvSpPr/>
                <p:nvPr/>
              </p:nvSpPr>
              <p:spPr>
                <a:xfrm>
                  <a:off x="4191847" y="3933190"/>
                  <a:ext cx="181686" cy="53696"/>
                </a:xfrm>
                <a:custGeom>
                  <a:avLst/>
                  <a:gdLst>
                    <a:gd name="connsiteX0" fmla="*/ 154922 w 181686"/>
                    <a:gd name="connsiteY0" fmla="*/ 0 h 53696"/>
                    <a:gd name="connsiteX1" fmla="*/ 129254 w 181686"/>
                    <a:gd name="connsiteY1" fmla="*/ 19186 h 53696"/>
                    <a:gd name="connsiteX2" fmla="*/ 0 w 181686"/>
                    <a:gd name="connsiteY2" fmla="*/ 19186 h 53696"/>
                    <a:gd name="connsiteX3" fmla="*/ 0 w 181686"/>
                    <a:gd name="connsiteY3" fmla="*/ 34516 h 53696"/>
                    <a:gd name="connsiteX4" fmla="*/ 129254 w 181686"/>
                    <a:gd name="connsiteY4" fmla="*/ 34516 h 53696"/>
                    <a:gd name="connsiteX5" fmla="*/ 154922 w 181686"/>
                    <a:gd name="connsiteY5" fmla="*/ 53696 h 53696"/>
                    <a:gd name="connsiteX6" fmla="*/ 181686 w 181686"/>
                    <a:gd name="connsiteY6" fmla="*/ 26803 h 53696"/>
                    <a:gd name="connsiteX7" fmla="*/ 154922 w 181686"/>
                    <a:gd name="connsiteY7" fmla="*/ 0 h 53696"/>
                    <a:gd name="connsiteX8" fmla="*/ 154922 w 181686"/>
                    <a:gd name="connsiteY8" fmla="*/ 38366 h 53696"/>
                    <a:gd name="connsiteX9" fmla="*/ 143461 w 181686"/>
                    <a:gd name="connsiteY9" fmla="*/ 26893 h 53696"/>
                    <a:gd name="connsiteX10" fmla="*/ 154922 w 181686"/>
                    <a:gd name="connsiteY10" fmla="*/ 15420 h 53696"/>
                    <a:gd name="connsiteX11" fmla="*/ 166382 w 181686"/>
                    <a:gd name="connsiteY11" fmla="*/ 26893 h 53696"/>
                    <a:gd name="connsiteX12" fmla="*/ 154922 w 181686"/>
                    <a:gd name="connsiteY12" fmla="*/ 38366 h 53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81686" h="53696">
                      <a:moveTo>
                        <a:pt x="154922" y="0"/>
                      </a:moveTo>
                      <a:cubicBezTo>
                        <a:pt x="142819" y="0"/>
                        <a:pt x="132553" y="8079"/>
                        <a:pt x="129254" y="19186"/>
                      </a:cubicBezTo>
                      <a:lnTo>
                        <a:pt x="0" y="19186"/>
                      </a:lnTo>
                      <a:lnTo>
                        <a:pt x="0" y="34516"/>
                      </a:lnTo>
                      <a:lnTo>
                        <a:pt x="129254" y="34516"/>
                      </a:lnTo>
                      <a:cubicBezTo>
                        <a:pt x="132553" y="45617"/>
                        <a:pt x="142819" y="53696"/>
                        <a:pt x="154922" y="53696"/>
                      </a:cubicBezTo>
                      <a:cubicBezTo>
                        <a:pt x="169681" y="53696"/>
                        <a:pt x="181686" y="41671"/>
                        <a:pt x="181686" y="26803"/>
                      </a:cubicBezTo>
                      <a:cubicBezTo>
                        <a:pt x="181686" y="12025"/>
                        <a:pt x="169681" y="0"/>
                        <a:pt x="154922" y="0"/>
                      </a:cubicBezTo>
                      <a:close/>
                      <a:moveTo>
                        <a:pt x="154922" y="38366"/>
                      </a:moveTo>
                      <a:cubicBezTo>
                        <a:pt x="148595" y="38366"/>
                        <a:pt x="143461" y="33226"/>
                        <a:pt x="143461" y="26893"/>
                      </a:cubicBezTo>
                      <a:cubicBezTo>
                        <a:pt x="143461" y="20560"/>
                        <a:pt x="148595" y="15420"/>
                        <a:pt x="154922" y="15420"/>
                      </a:cubicBezTo>
                      <a:cubicBezTo>
                        <a:pt x="161249" y="15420"/>
                        <a:pt x="166382" y="20560"/>
                        <a:pt x="166382" y="26893"/>
                      </a:cubicBezTo>
                      <a:cubicBezTo>
                        <a:pt x="166382" y="33226"/>
                        <a:pt x="161249" y="38366"/>
                        <a:pt x="154922" y="38366"/>
                      </a:cubicBezTo>
                      <a:close/>
                    </a:path>
                  </a:pathLst>
                </a:custGeom>
                <a:solidFill>
                  <a:srgbClr val="2C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810"/>
                </a:p>
              </p:txBody>
            </p:sp>
          </p:grp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D7435C5-4C65-A609-B7CC-855FC3C2537F}"/>
                </a:ext>
              </a:extLst>
            </p:cNvPr>
            <p:cNvSpPr txBox="1"/>
            <p:nvPr/>
          </p:nvSpPr>
          <p:spPr>
            <a:xfrm>
              <a:off x="3793914" y="4152101"/>
              <a:ext cx="817853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10" spc="0" baseline="0" dirty="0">
                  <a:ln/>
                  <a:solidFill>
                    <a:srgbClr val="000000"/>
                  </a:solidFill>
                  <a:latin typeface="Oracle Sans"/>
                  <a:cs typeface="Oracle Sans"/>
                  <a:sym typeface="Oracle Sans"/>
                  <a:rtl val="0"/>
                </a:rPr>
                <a:t>Oracle Cloud </a:t>
              </a:r>
              <a:br>
                <a:rPr lang="en-US" sz="810" spc="0" baseline="0" dirty="0">
                  <a:ln/>
                  <a:solidFill>
                    <a:srgbClr val="000000"/>
                  </a:solidFill>
                  <a:latin typeface="Oracle Sans"/>
                  <a:cs typeface="Oracle Sans"/>
                  <a:sym typeface="Oracle Sans"/>
                  <a:rtl val="0"/>
                </a:rPr>
              </a:br>
              <a:r>
                <a:rPr lang="en-US" sz="810" spc="0" baseline="0" dirty="0">
                  <a:ln/>
                  <a:solidFill>
                    <a:srgbClr val="000000"/>
                  </a:solidFill>
                  <a:latin typeface="Oracle Sans"/>
                  <a:cs typeface="Oracle Sans"/>
                  <a:sym typeface="Oracle Sans"/>
                  <a:rtl val="0"/>
                </a:rPr>
                <a:t>Generative AI</a:t>
              </a:r>
            </a:p>
          </p:txBody>
        </p:sp>
      </p:grpSp>
      <p:grpSp>
        <p:nvGrpSpPr>
          <p:cNvPr id="105" name="Graphic 3">
            <a:extLst>
              <a:ext uri="{FF2B5EF4-FFF2-40B4-BE49-F238E27FC236}">
                <a16:creationId xmlns:a16="http://schemas.microsoft.com/office/drawing/2014/main" id="{343693A9-3525-0790-6C7A-7134B51DC999}"/>
              </a:ext>
            </a:extLst>
          </p:cNvPr>
          <p:cNvGrpSpPr/>
          <p:nvPr/>
        </p:nvGrpSpPr>
        <p:grpSpPr>
          <a:xfrm>
            <a:off x="10456343" y="2718920"/>
            <a:ext cx="612333" cy="460542"/>
            <a:chOff x="4234755" y="1477725"/>
            <a:chExt cx="612333" cy="460542"/>
          </a:xfrm>
        </p:grpSpPr>
        <p:grpSp>
          <p:nvGrpSpPr>
            <p:cNvPr id="106" name="Graphic 3">
              <a:extLst>
                <a:ext uri="{FF2B5EF4-FFF2-40B4-BE49-F238E27FC236}">
                  <a16:creationId xmlns:a16="http://schemas.microsoft.com/office/drawing/2014/main" id="{441D6054-4DE5-FC56-FE31-672E4FB25532}"/>
                </a:ext>
              </a:extLst>
            </p:cNvPr>
            <p:cNvGrpSpPr/>
            <p:nvPr/>
          </p:nvGrpSpPr>
          <p:grpSpPr>
            <a:xfrm>
              <a:off x="4328847" y="1477725"/>
              <a:ext cx="385010" cy="284040"/>
              <a:chOff x="4328847" y="1477725"/>
              <a:chExt cx="385010" cy="284040"/>
            </a:xfrm>
          </p:grpSpPr>
          <p:sp>
            <p:nvSpPr>
              <p:cNvPr id="108" name="Freeform: Shape 113">
                <a:extLst>
                  <a:ext uri="{FF2B5EF4-FFF2-40B4-BE49-F238E27FC236}">
                    <a16:creationId xmlns:a16="http://schemas.microsoft.com/office/drawing/2014/main" id="{D581E93B-C45C-453F-1A2D-D51795E9668A}"/>
                  </a:ext>
                </a:extLst>
              </p:cNvPr>
              <p:cNvSpPr/>
              <p:nvPr/>
            </p:nvSpPr>
            <p:spPr>
              <a:xfrm>
                <a:off x="4332229" y="1481068"/>
                <a:ext cx="377438" cy="277322"/>
              </a:xfrm>
              <a:custGeom>
                <a:avLst/>
                <a:gdLst>
                  <a:gd name="connsiteX0" fmla="*/ 0 w 377438"/>
                  <a:gd name="connsiteY0" fmla="*/ 277322 h 277322"/>
                  <a:gd name="connsiteX1" fmla="*/ 0 w 377438"/>
                  <a:gd name="connsiteY1" fmla="*/ 174593 h 277322"/>
                  <a:gd name="connsiteX2" fmla="*/ 10716 w 377438"/>
                  <a:gd name="connsiteY2" fmla="*/ 149203 h 277322"/>
                  <a:gd name="connsiteX3" fmla="*/ 36185 w 377438"/>
                  <a:gd name="connsiteY3" fmla="*/ 138682 h 277322"/>
                  <a:gd name="connsiteX4" fmla="*/ 50725 w 377438"/>
                  <a:gd name="connsiteY4" fmla="*/ 138682 h 277322"/>
                  <a:gd name="connsiteX5" fmla="*/ 50725 w 377438"/>
                  <a:gd name="connsiteY5" fmla="*/ 136586 h 277322"/>
                  <a:gd name="connsiteX6" fmla="*/ 29588 w 377438"/>
                  <a:gd name="connsiteY6" fmla="*/ 112459 h 277322"/>
                  <a:gd name="connsiteX7" fmla="*/ 27323 w 377438"/>
                  <a:gd name="connsiteY7" fmla="*/ 80463 h 277322"/>
                  <a:gd name="connsiteX8" fmla="*/ 44854 w 377438"/>
                  <a:gd name="connsiteY8" fmla="*/ 53601 h 277322"/>
                  <a:gd name="connsiteX9" fmla="*/ 75052 w 377438"/>
                  <a:gd name="connsiteY9" fmla="*/ 42789 h 277322"/>
                  <a:gd name="connsiteX10" fmla="*/ 105647 w 377438"/>
                  <a:gd name="connsiteY10" fmla="*/ 52422 h 277322"/>
                  <a:gd name="connsiteX11" fmla="*/ 124205 w 377438"/>
                  <a:gd name="connsiteY11" fmla="*/ 78583 h 277322"/>
                  <a:gd name="connsiteX12" fmla="*/ 123184 w 377438"/>
                  <a:gd name="connsiteY12" fmla="*/ 110642 h 277322"/>
                  <a:gd name="connsiteX13" fmla="*/ 103003 w 377438"/>
                  <a:gd name="connsiteY13" fmla="*/ 135571 h 277322"/>
                  <a:gd name="connsiteX14" fmla="*/ 106385 w 377438"/>
                  <a:gd name="connsiteY14" fmla="*/ 135571 h 277322"/>
                  <a:gd name="connsiteX15" fmla="*/ 121362 w 377438"/>
                  <a:gd name="connsiteY15" fmla="*/ 123348 h 277322"/>
                  <a:gd name="connsiteX16" fmla="*/ 140195 w 377438"/>
                  <a:gd name="connsiteY16" fmla="*/ 119002 h 277322"/>
                  <a:gd name="connsiteX17" fmla="*/ 157777 w 377438"/>
                  <a:gd name="connsiteY17" fmla="*/ 119002 h 277322"/>
                  <a:gd name="connsiteX18" fmla="*/ 157777 w 377438"/>
                  <a:gd name="connsiteY18" fmla="*/ 111631 h 277322"/>
                  <a:gd name="connsiteX19" fmla="*/ 132931 w 377438"/>
                  <a:gd name="connsiteY19" fmla="*/ 82366 h 277322"/>
                  <a:gd name="connsiteX20" fmla="*/ 130859 w 377438"/>
                  <a:gd name="connsiteY20" fmla="*/ 44031 h 277322"/>
                  <a:gd name="connsiteX21" fmla="*/ 152407 w 377438"/>
                  <a:gd name="connsiteY21" fmla="*/ 12257 h 277322"/>
                  <a:gd name="connsiteX22" fmla="*/ 188790 w 377438"/>
                  <a:gd name="connsiteY22" fmla="*/ 0 h 277322"/>
                  <a:gd name="connsiteX23" fmla="*/ 225167 w 377438"/>
                  <a:gd name="connsiteY23" fmla="*/ 12257 h 277322"/>
                  <a:gd name="connsiteX24" fmla="*/ 246715 w 377438"/>
                  <a:gd name="connsiteY24" fmla="*/ 44031 h 277322"/>
                  <a:gd name="connsiteX25" fmla="*/ 244642 w 377438"/>
                  <a:gd name="connsiteY25" fmla="*/ 82366 h 277322"/>
                  <a:gd name="connsiteX26" fmla="*/ 219796 w 377438"/>
                  <a:gd name="connsiteY26" fmla="*/ 111631 h 277322"/>
                  <a:gd name="connsiteX27" fmla="*/ 219796 w 377438"/>
                  <a:gd name="connsiteY27" fmla="*/ 118393 h 277322"/>
                  <a:gd name="connsiteX28" fmla="*/ 237783 w 377438"/>
                  <a:gd name="connsiteY28" fmla="*/ 118393 h 277322"/>
                  <a:gd name="connsiteX29" fmla="*/ 256578 w 377438"/>
                  <a:gd name="connsiteY29" fmla="*/ 122834 h 277322"/>
                  <a:gd name="connsiteX30" fmla="*/ 271600 w 377438"/>
                  <a:gd name="connsiteY30" fmla="*/ 134962 h 277322"/>
                  <a:gd name="connsiteX31" fmla="*/ 274981 w 377438"/>
                  <a:gd name="connsiteY31" fmla="*/ 134962 h 277322"/>
                  <a:gd name="connsiteX32" fmla="*/ 254826 w 377438"/>
                  <a:gd name="connsiteY32" fmla="*/ 110095 h 277322"/>
                  <a:gd name="connsiteX33" fmla="*/ 253748 w 377438"/>
                  <a:gd name="connsiteY33" fmla="*/ 78103 h 277322"/>
                  <a:gd name="connsiteX34" fmla="*/ 272183 w 377438"/>
                  <a:gd name="connsiteY34" fmla="*/ 51934 h 277322"/>
                  <a:gd name="connsiteX35" fmla="*/ 302670 w 377438"/>
                  <a:gd name="connsiteY35" fmla="*/ 42180 h 277322"/>
                  <a:gd name="connsiteX36" fmla="*/ 332874 w 377438"/>
                  <a:gd name="connsiteY36" fmla="*/ 52790 h 277322"/>
                  <a:gd name="connsiteX37" fmla="*/ 350559 w 377438"/>
                  <a:gd name="connsiteY37" fmla="*/ 79468 h 277322"/>
                  <a:gd name="connsiteX38" fmla="*/ 348582 w 377438"/>
                  <a:gd name="connsiteY38" fmla="*/ 111418 h 277322"/>
                  <a:gd name="connsiteX39" fmla="*/ 327734 w 377438"/>
                  <a:gd name="connsiteY39" fmla="*/ 135707 h 277322"/>
                  <a:gd name="connsiteX40" fmla="*/ 327734 w 377438"/>
                  <a:gd name="connsiteY40" fmla="*/ 138682 h 277322"/>
                  <a:gd name="connsiteX41" fmla="*/ 341254 w 377438"/>
                  <a:gd name="connsiteY41" fmla="*/ 138682 h 277322"/>
                  <a:gd name="connsiteX42" fmla="*/ 366819 w 377438"/>
                  <a:gd name="connsiteY42" fmla="*/ 149299 h 277322"/>
                  <a:gd name="connsiteX43" fmla="*/ 377439 w 377438"/>
                  <a:gd name="connsiteY43" fmla="*/ 174863 h 277322"/>
                  <a:gd name="connsiteX44" fmla="*/ 377439 w 377438"/>
                  <a:gd name="connsiteY44" fmla="*/ 277322 h 277322"/>
                  <a:gd name="connsiteX45" fmla="*/ 0 w 377438"/>
                  <a:gd name="connsiteY45" fmla="*/ 277322 h 277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377438" h="277322">
                    <a:moveTo>
                      <a:pt x="0" y="277322"/>
                    </a:moveTo>
                    <a:lnTo>
                      <a:pt x="0" y="174593"/>
                    </a:lnTo>
                    <a:cubicBezTo>
                      <a:pt x="90" y="165050"/>
                      <a:pt x="3940" y="155926"/>
                      <a:pt x="10716" y="149203"/>
                    </a:cubicBezTo>
                    <a:cubicBezTo>
                      <a:pt x="17486" y="142480"/>
                      <a:pt x="26643" y="138699"/>
                      <a:pt x="36185" y="138682"/>
                    </a:cubicBezTo>
                    <a:lnTo>
                      <a:pt x="50725" y="138682"/>
                    </a:lnTo>
                    <a:lnTo>
                      <a:pt x="50725" y="136586"/>
                    </a:lnTo>
                    <a:cubicBezTo>
                      <a:pt x="41235" y="131065"/>
                      <a:pt x="33811" y="122592"/>
                      <a:pt x="29588" y="112459"/>
                    </a:cubicBezTo>
                    <a:cubicBezTo>
                      <a:pt x="25366" y="102326"/>
                      <a:pt x="24570" y="91090"/>
                      <a:pt x="27323" y="80463"/>
                    </a:cubicBezTo>
                    <a:cubicBezTo>
                      <a:pt x="30082" y="69836"/>
                      <a:pt x="36236" y="60403"/>
                      <a:pt x="44854" y="53601"/>
                    </a:cubicBezTo>
                    <a:cubicBezTo>
                      <a:pt x="53472" y="46799"/>
                      <a:pt x="64079" y="43002"/>
                      <a:pt x="75052" y="42789"/>
                    </a:cubicBezTo>
                    <a:cubicBezTo>
                      <a:pt x="86031" y="42576"/>
                      <a:pt x="96772" y="45959"/>
                      <a:pt x="105647" y="52422"/>
                    </a:cubicBezTo>
                    <a:cubicBezTo>
                      <a:pt x="114522" y="58884"/>
                      <a:pt x="121041" y="68072"/>
                      <a:pt x="124205" y="78583"/>
                    </a:cubicBezTo>
                    <a:cubicBezTo>
                      <a:pt x="127375" y="89095"/>
                      <a:pt x="127015" y="100354"/>
                      <a:pt x="123184" y="110642"/>
                    </a:cubicBezTo>
                    <a:cubicBezTo>
                      <a:pt x="119360" y="120932"/>
                      <a:pt x="112269" y="129686"/>
                      <a:pt x="103003" y="135571"/>
                    </a:cubicBezTo>
                    <a:lnTo>
                      <a:pt x="106385" y="135571"/>
                    </a:lnTo>
                    <a:cubicBezTo>
                      <a:pt x="110370" y="130403"/>
                      <a:pt x="115497" y="126221"/>
                      <a:pt x="121362" y="123348"/>
                    </a:cubicBezTo>
                    <a:cubicBezTo>
                      <a:pt x="127221" y="120476"/>
                      <a:pt x="133669" y="118988"/>
                      <a:pt x="140195" y="119002"/>
                    </a:cubicBezTo>
                    <a:lnTo>
                      <a:pt x="157777" y="119002"/>
                    </a:lnTo>
                    <a:lnTo>
                      <a:pt x="157777" y="111631"/>
                    </a:lnTo>
                    <a:cubicBezTo>
                      <a:pt x="146522" y="104853"/>
                      <a:pt x="137795" y="94574"/>
                      <a:pt x="132931" y="82366"/>
                    </a:cubicBezTo>
                    <a:cubicBezTo>
                      <a:pt x="128067" y="70157"/>
                      <a:pt x="127342" y="56692"/>
                      <a:pt x="130859" y="44031"/>
                    </a:cubicBezTo>
                    <a:cubicBezTo>
                      <a:pt x="134375" y="31369"/>
                      <a:pt x="141947" y="20209"/>
                      <a:pt x="152407" y="12257"/>
                    </a:cubicBezTo>
                    <a:cubicBezTo>
                      <a:pt x="162866" y="4305"/>
                      <a:pt x="175649" y="0"/>
                      <a:pt x="188790" y="0"/>
                    </a:cubicBezTo>
                    <a:cubicBezTo>
                      <a:pt x="201932" y="0"/>
                      <a:pt x="214708" y="4305"/>
                      <a:pt x="225167" y="12257"/>
                    </a:cubicBezTo>
                    <a:cubicBezTo>
                      <a:pt x="235633" y="20209"/>
                      <a:pt x="243198" y="31369"/>
                      <a:pt x="246715" y="44031"/>
                    </a:cubicBezTo>
                    <a:cubicBezTo>
                      <a:pt x="250231" y="56692"/>
                      <a:pt x="249506" y="70157"/>
                      <a:pt x="244642" y="82366"/>
                    </a:cubicBezTo>
                    <a:cubicBezTo>
                      <a:pt x="239785" y="94574"/>
                      <a:pt x="231051" y="104853"/>
                      <a:pt x="219796" y="111631"/>
                    </a:cubicBezTo>
                    <a:lnTo>
                      <a:pt x="219796" y="118393"/>
                    </a:lnTo>
                    <a:lnTo>
                      <a:pt x="237783" y="118393"/>
                    </a:lnTo>
                    <a:cubicBezTo>
                      <a:pt x="244302" y="118449"/>
                      <a:pt x="250725" y="119967"/>
                      <a:pt x="256578" y="122834"/>
                    </a:cubicBezTo>
                    <a:cubicBezTo>
                      <a:pt x="262430" y="125702"/>
                      <a:pt x="267563" y="129847"/>
                      <a:pt x="271600" y="134962"/>
                    </a:cubicBezTo>
                    <a:lnTo>
                      <a:pt x="274981" y="134962"/>
                    </a:lnTo>
                    <a:cubicBezTo>
                      <a:pt x="265735" y="129089"/>
                      <a:pt x="258657" y="120357"/>
                      <a:pt x="254826" y="110095"/>
                    </a:cubicBezTo>
                    <a:cubicBezTo>
                      <a:pt x="250995" y="99833"/>
                      <a:pt x="250610" y="88600"/>
                      <a:pt x="253748" y="78103"/>
                    </a:cubicBezTo>
                    <a:cubicBezTo>
                      <a:pt x="256879" y="67605"/>
                      <a:pt x="263354" y="58418"/>
                      <a:pt x="272183" y="51934"/>
                    </a:cubicBezTo>
                    <a:cubicBezTo>
                      <a:pt x="281013" y="45450"/>
                      <a:pt x="291716" y="42026"/>
                      <a:pt x="302670" y="42180"/>
                    </a:cubicBezTo>
                    <a:cubicBezTo>
                      <a:pt x="313623" y="42335"/>
                      <a:pt x="324230" y="46060"/>
                      <a:pt x="332874" y="52790"/>
                    </a:cubicBezTo>
                    <a:cubicBezTo>
                      <a:pt x="341517" y="59520"/>
                      <a:pt x="347729" y="68887"/>
                      <a:pt x="350559" y="79468"/>
                    </a:cubicBezTo>
                    <a:cubicBezTo>
                      <a:pt x="353395" y="90049"/>
                      <a:pt x="352702" y="101267"/>
                      <a:pt x="348582" y="111418"/>
                    </a:cubicBezTo>
                    <a:cubicBezTo>
                      <a:pt x="344463" y="121568"/>
                      <a:pt x="337141" y="130096"/>
                      <a:pt x="327734" y="135707"/>
                    </a:cubicBezTo>
                    <a:lnTo>
                      <a:pt x="327734" y="138682"/>
                    </a:lnTo>
                    <a:lnTo>
                      <a:pt x="341254" y="138682"/>
                    </a:lnTo>
                    <a:cubicBezTo>
                      <a:pt x="350847" y="138700"/>
                      <a:pt x="360043" y="142517"/>
                      <a:pt x="366819" y="149299"/>
                    </a:cubicBezTo>
                    <a:cubicBezTo>
                      <a:pt x="373602" y="156081"/>
                      <a:pt x="377420" y="165273"/>
                      <a:pt x="377439" y="174863"/>
                    </a:cubicBezTo>
                    <a:lnTo>
                      <a:pt x="377439" y="277322"/>
                    </a:lnTo>
                    <a:lnTo>
                      <a:pt x="0" y="277322"/>
                    </a:lnTo>
                    <a:close/>
                  </a:path>
                </a:pathLst>
              </a:custGeom>
              <a:solidFill>
                <a:srgbClr val="FFFFFF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810"/>
              </a:p>
            </p:txBody>
          </p:sp>
          <p:sp>
            <p:nvSpPr>
              <p:cNvPr id="109" name="Freeform: Shape 114">
                <a:extLst>
                  <a:ext uri="{FF2B5EF4-FFF2-40B4-BE49-F238E27FC236}">
                    <a16:creationId xmlns:a16="http://schemas.microsoft.com/office/drawing/2014/main" id="{226AFD53-9AD7-57F8-27FD-F46744344BE7}"/>
                  </a:ext>
                </a:extLst>
              </p:cNvPr>
              <p:cNvSpPr/>
              <p:nvPr/>
            </p:nvSpPr>
            <p:spPr>
              <a:xfrm>
                <a:off x="4328847" y="1477725"/>
                <a:ext cx="385010" cy="284040"/>
              </a:xfrm>
              <a:custGeom>
                <a:avLst/>
                <a:gdLst>
                  <a:gd name="connsiteX0" fmla="*/ 192204 w 385010"/>
                  <a:gd name="connsiteY0" fmla="*/ 6763 h 284040"/>
                  <a:gd name="connsiteX1" fmla="*/ 226964 w 385010"/>
                  <a:gd name="connsiteY1" fmla="*/ 18566 h 284040"/>
                  <a:gd name="connsiteX2" fmla="*/ 247228 w 385010"/>
                  <a:gd name="connsiteY2" fmla="*/ 49183 h 284040"/>
                  <a:gd name="connsiteX3" fmla="*/ 244501 w 385010"/>
                  <a:gd name="connsiteY3" fmla="*/ 85796 h 284040"/>
                  <a:gd name="connsiteX4" fmla="*/ 219931 w 385010"/>
                  <a:gd name="connsiteY4" fmla="*/ 113075 h 284040"/>
                  <a:gd name="connsiteX5" fmla="*/ 219931 w 385010"/>
                  <a:gd name="connsiteY5" fmla="*/ 125451 h 284040"/>
                  <a:gd name="connsiteX6" fmla="*/ 241299 w 385010"/>
                  <a:gd name="connsiteY6" fmla="*/ 125451 h 284040"/>
                  <a:gd name="connsiteX7" fmla="*/ 259497 w 385010"/>
                  <a:gd name="connsiteY7" fmla="*/ 129886 h 284040"/>
                  <a:gd name="connsiteX8" fmla="*/ 273762 w 385010"/>
                  <a:gd name="connsiteY8" fmla="*/ 142020 h 284040"/>
                  <a:gd name="connsiteX9" fmla="*/ 295605 w 385010"/>
                  <a:gd name="connsiteY9" fmla="*/ 142020 h 284040"/>
                  <a:gd name="connsiteX10" fmla="*/ 267608 w 385010"/>
                  <a:gd name="connsiteY10" fmla="*/ 123542 h 284040"/>
                  <a:gd name="connsiteX11" fmla="*/ 259093 w 385010"/>
                  <a:gd name="connsiteY11" fmla="*/ 91093 h 284040"/>
                  <a:gd name="connsiteX12" fmla="*/ 274416 w 385010"/>
                  <a:gd name="connsiteY12" fmla="*/ 61250 h 284040"/>
                  <a:gd name="connsiteX13" fmla="*/ 305750 w 385010"/>
                  <a:gd name="connsiteY13" fmla="*/ 49261 h 284040"/>
                  <a:gd name="connsiteX14" fmla="*/ 337083 w 385010"/>
                  <a:gd name="connsiteY14" fmla="*/ 61250 h 284040"/>
                  <a:gd name="connsiteX15" fmla="*/ 352407 w 385010"/>
                  <a:gd name="connsiteY15" fmla="*/ 91093 h 284040"/>
                  <a:gd name="connsiteX16" fmla="*/ 343891 w 385010"/>
                  <a:gd name="connsiteY16" fmla="*/ 123542 h 284040"/>
                  <a:gd name="connsiteX17" fmla="*/ 315895 w 385010"/>
                  <a:gd name="connsiteY17" fmla="*/ 142020 h 284040"/>
                  <a:gd name="connsiteX18" fmla="*/ 328067 w 385010"/>
                  <a:gd name="connsiteY18" fmla="*/ 142020 h 284040"/>
                  <a:gd name="connsiteX19" fmla="*/ 328067 w 385010"/>
                  <a:gd name="connsiteY19" fmla="*/ 145131 h 284040"/>
                  <a:gd name="connsiteX20" fmla="*/ 345309 w 385010"/>
                  <a:gd name="connsiteY20" fmla="*/ 145131 h 284040"/>
                  <a:gd name="connsiteX21" fmla="*/ 368487 w 385010"/>
                  <a:gd name="connsiteY21" fmla="*/ 154758 h 284040"/>
                  <a:gd name="connsiteX22" fmla="*/ 378112 w 385010"/>
                  <a:gd name="connsiteY22" fmla="*/ 177931 h 284040"/>
                  <a:gd name="connsiteX23" fmla="*/ 378112 w 385010"/>
                  <a:gd name="connsiteY23" fmla="*/ 277278 h 284040"/>
                  <a:gd name="connsiteX24" fmla="*/ 6763 w 385010"/>
                  <a:gd name="connsiteY24" fmla="*/ 277278 h 284040"/>
                  <a:gd name="connsiteX25" fmla="*/ 6763 w 385010"/>
                  <a:gd name="connsiteY25" fmla="*/ 177931 h 284040"/>
                  <a:gd name="connsiteX26" fmla="*/ 16389 w 385010"/>
                  <a:gd name="connsiteY26" fmla="*/ 154758 h 284040"/>
                  <a:gd name="connsiteX27" fmla="*/ 39560 w 385010"/>
                  <a:gd name="connsiteY27" fmla="*/ 145131 h 284040"/>
                  <a:gd name="connsiteX28" fmla="*/ 57283 w 385010"/>
                  <a:gd name="connsiteY28" fmla="*/ 145131 h 284040"/>
                  <a:gd name="connsiteX29" fmla="*/ 57283 w 385010"/>
                  <a:gd name="connsiteY29" fmla="*/ 142020 h 284040"/>
                  <a:gd name="connsiteX30" fmla="*/ 68981 w 385010"/>
                  <a:gd name="connsiteY30" fmla="*/ 142020 h 284040"/>
                  <a:gd name="connsiteX31" fmla="*/ 40985 w 385010"/>
                  <a:gd name="connsiteY31" fmla="*/ 123542 h 284040"/>
                  <a:gd name="connsiteX32" fmla="*/ 32469 w 385010"/>
                  <a:gd name="connsiteY32" fmla="*/ 91093 h 284040"/>
                  <a:gd name="connsiteX33" fmla="*/ 47793 w 385010"/>
                  <a:gd name="connsiteY33" fmla="*/ 61250 h 284040"/>
                  <a:gd name="connsiteX34" fmla="*/ 79126 w 385010"/>
                  <a:gd name="connsiteY34" fmla="*/ 49261 h 284040"/>
                  <a:gd name="connsiteX35" fmla="*/ 110459 w 385010"/>
                  <a:gd name="connsiteY35" fmla="*/ 61250 h 284040"/>
                  <a:gd name="connsiteX36" fmla="*/ 125783 w 385010"/>
                  <a:gd name="connsiteY36" fmla="*/ 91093 h 284040"/>
                  <a:gd name="connsiteX37" fmla="*/ 117268 w 385010"/>
                  <a:gd name="connsiteY37" fmla="*/ 123542 h 284040"/>
                  <a:gd name="connsiteX38" fmla="*/ 89271 w 385010"/>
                  <a:gd name="connsiteY38" fmla="*/ 142020 h 284040"/>
                  <a:gd name="connsiteX39" fmla="*/ 111114 w 385010"/>
                  <a:gd name="connsiteY39" fmla="*/ 142020 h 284040"/>
                  <a:gd name="connsiteX40" fmla="*/ 125058 w 385010"/>
                  <a:gd name="connsiteY40" fmla="*/ 129847 h 284040"/>
                  <a:gd name="connsiteX41" fmla="*/ 143038 w 385010"/>
                  <a:gd name="connsiteY41" fmla="*/ 125451 h 284040"/>
                  <a:gd name="connsiteX42" fmla="*/ 164002 w 385010"/>
                  <a:gd name="connsiteY42" fmla="*/ 125451 h 284040"/>
                  <a:gd name="connsiteX43" fmla="*/ 164002 w 385010"/>
                  <a:gd name="connsiteY43" fmla="*/ 112804 h 284040"/>
                  <a:gd name="connsiteX44" fmla="*/ 139746 w 385010"/>
                  <a:gd name="connsiteY44" fmla="*/ 85417 h 284040"/>
                  <a:gd name="connsiteX45" fmla="*/ 137250 w 385010"/>
                  <a:gd name="connsiteY45" fmla="*/ 48920 h 284040"/>
                  <a:gd name="connsiteX46" fmla="*/ 157546 w 385010"/>
                  <a:gd name="connsiteY46" fmla="*/ 18485 h 284040"/>
                  <a:gd name="connsiteX47" fmla="*/ 192204 w 385010"/>
                  <a:gd name="connsiteY47" fmla="*/ 6763 h 284040"/>
                  <a:gd name="connsiteX48" fmla="*/ 192204 w 385010"/>
                  <a:gd name="connsiteY48" fmla="*/ 0 h 284040"/>
                  <a:gd name="connsiteX49" fmla="*/ 154274 w 385010"/>
                  <a:gd name="connsiteY49" fmla="*/ 12582 h 284040"/>
                  <a:gd name="connsiteX50" fmla="*/ 131372 w 385010"/>
                  <a:gd name="connsiteY50" fmla="*/ 45327 h 284040"/>
                  <a:gd name="connsiteX51" fmla="*/ 132559 w 385010"/>
                  <a:gd name="connsiteY51" fmla="*/ 85268 h 284040"/>
                  <a:gd name="connsiteX52" fmla="*/ 157373 w 385010"/>
                  <a:gd name="connsiteY52" fmla="*/ 116591 h 284040"/>
                  <a:gd name="connsiteX53" fmla="*/ 157373 w 385010"/>
                  <a:gd name="connsiteY53" fmla="*/ 118688 h 284040"/>
                  <a:gd name="connsiteX54" fmla="*/ 143173 w 385010"/>
                  <a:gd name="connsiteY54" fmla="*/ 118688 h 284040"/>
                  <a:gd name="connsiteX55" fmla="*/ 126264 w 385010"/>
                  <a:gd name="connsiteY55" fmla="*/ 122002 h 284040"/>
                  <a:gd name="connsiteX56" fmla="*/ 132835 w 385010"/>
                  <a:gd name="connsiteY56" fmla="*/ 98653 h 284040"/>
                  <a:gd name="connsiteX57" fmla="*/ 128459 w 385010"/>
                  <a:gd name="connsiteY57" fmla="*/ 74795 h 284040"/>
                  <a:gd name="connsiteX58" fmla="*/ 114034 w 385010"/>
                  <a:gd name="connsiteY58" fmla="*/ 55297 h 284040"/>
                  <a:gd name="connsiteX59" fmla="*/ 92499 w 385010"/>
                  <a:gd name="connsiteY59" fmla="*/ 44136 h 284040"/>
                  <a:gd name="connsiteX60" fmla="*/ 68249 w 385010"/>
                  <a:gd name="connsiteY60" fmla="*/ 43590 h 284040"/>
                  <a:gd name="connsiteX61" fmla="*/ 46233 w 385010"/>
                  <a:gd name="connsiteY61" fmla="*/ 53770 h 284040"/>
                  <a:gd name="connsiteX62" fmla="*/ 30942 w 385010"/>
                  <a:gd name="connsiteY62" fmla="*/ 72599 h 284040"/>
                  <a:gd name="connsiteX63" fmla="*/ 25494 w 385010"/>
                  <a:gd name="connsiteY63" fmla="*/ 96235 h 284040"/>
                  <a:gd name="connsiteX64" fmla="*/ 30852 w 385010"/>
                  <a:gd name="connsiteY64" fmla="*/ 119607 h 284040"/>
                  <a:gd name="connsiteX65" fmla="*/ 45784 w 385010"/>
                  <a:gd name="connsiteY65" fmla="*/ 138368 h 284040"/>
                  <a:gd name="connsiteX66" fmla="*/ 39021 w 385010"/>
                  <a:gd name="connsiteY66" fmla="*/ 138368 h 284040"/>
                  <a:gd name="connsiteX67" fmla="*/ 11416 w 385010"/>
                  <a:gd name="connsiteY67" fmla="*/ 150164 h 284040"/>
                  <a:gd name="connsiteX68" fmla="*/ 0 w 385010"/>
                  <a:gd name="connsiteY68" fmla="*/ 177931 h 284040"/>
                  <a:gd name="connsiteX69" fmla="*/ 0 w 385010"/>
                  <a:gd name="connsiteY69" fmla="*/ 284041 h 284040"/>
                  <a:gd name="connsiteX70" fmla="*/ 385011 w 385010"/>
                  <a:gd name="connsiteY70" fmla="*/ 284041 h 284040"/>
                  <a:gd name="connsiteX71" fmla="*/ 385011 w 385010"/>
                  <a:gd name="connsiteY71" fmla="*/ 177931 h 284040"/>
                  <a:gd name="connsiteX72" fmla="*/ 373402 w 385010"/>
                  <a:gd name="connsiteY72" fmla="*/ 149976 h 284040"/>
                  <a:gd name="connsiteX73" fmla="*/ 345451 w 385010"/>
                  <a:gd name="connsiteY73" fmla="*/ 138368 h 284040"/>
                  <a:gd name="connsiteX74" fmla="*/ 338687 w 385010"/>
                  <a:gd name="connsiteY74" fmla="*/ 138368 h 284040"/>
                  <a:gd name="connsiteX75" fmla="*/ 355018 w 385010"/>
                  <a:gd name="connsiteY75" fmla="*/ 117003 h 284040"/>
                  <a:gd name="connsiteX76" fmla="*/ 358939 w 385010"/>
                  <a:gd name="connsiteY76" fmla="*/ 90399 h 284040"/>
                  <a:gd name="connsiteX77" fmla="*/ 349474 w 385010"/>
                  <a:gd name="connsiteY77" fmla="*/ 65228 h 284040"/>
                  <a:gd name="connsiteX78" fmla="*/ 328985 w 385010"/>
                  <a:gd name="connsiteY78" fmla="*/ 47805 h 284040"/>
                  <a:gd name="connsiteX79" fmla="*/ 302625 w 385010"/>
                  <a:gd name="connsiteY79" fmla="*/ 42498 h 284040"/>
                  <a:gd name="connsiteX80" fmla="*/ 276996 w 385010"/>
                  <a:gd name="connsiteY80" fmla="*/ 50639 h 284040"/>
                  <a:gd name="connsiteX81" fmla="*/ 258528 w 385010"/>
                  <a:gd name="connsiteY81" fmla="*/ 70185 h 284040"/>
                  <a:gd name="connsiteX82" fmla="*/ 251848 w 385010"/>
                  <a:gd name="connsiteY82" fmla="*/ 96235 h 284040"/>
                  <a:gd name="connsiteX83" fmla="*/ 258612 w 385010"/>
                  <a:gd name="connsiteY83" fmla="*/ 122138 h 284040"/>
                  <a:gd name="connsiteX84" fmla="*/ 241030 w 385010"/>
                  <a:gd name="connsiteY84" fmla="*/ 118688 h 284040"/>
                  <a:gd name="connsiteX85" fmla="*/ 226694 w 385010"/>
                  <a:gd name="connsiteY85" fmla="*/ 118688 h 284040"/>
                  <a:gd name="connsiteX86" fmla="*/ 226694 w 385010"/>
                  <a:gd name="connsiteY86" fmla="*/ 116930 h 284040"/>
                  <a:gd name="connsiteX87" fmla="*/ 251752 w 385010"/>
                  <a:gd name="connsiteY87" fmla="*/ 85646 h 284040"/>
                  <a:gd name="connsiteX88" fmla="*/ 253112 w 385010"/>
                  <a:gd name="connsiteY88" fmla="*/ 45585 h 284040"/>
                  <a:gd name="connsiteX89" fmla="*/ 230230 w 385010"/>
                  <a:gd name="connsiteY89" fmla="*/ 12675 h 284040"/>
                  <a:gd name="connsiteX90" fmla="*/ 192204 w 385010"/>
                  <a:gd name="connsiteY90" fmla="*/ 0 h 284040"/>
                  <a:gd name="connsiteX91" fmla="*/ 192204 w 385010"/>
                  <a:gd name="connsiteY91" fmla="*/ 0 h 284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385010" h="284040">
                    <a:moveTo>
                      <a:pt x="192204" y="6763"/>
                    </a:moveTo>
                    <a:cubicBezTo>
                      <a:pt x="204774" y="6736"/>
                      <a:pt x="217005" y="10887"/>
                      <a:pt x="226964" y="18566"/>
                    </a:cubicBezTo>
                    <a:cubicBezTo>
                      <a:pt x="236923" y="26244"/>
                      <a:pt x="244052" y="37014"/>
                      <a:pt x="247228" y="49183"/>
                    </a:cubicBezTo>
                    <a:cubicBezTo>
                      <a:pt x="250398" y="61352"/>
                      <a:pt x="249442" y="74231"/>
                      <a:pt x="244501" y="85796"/>
                    </a:cubicBezTo>
                    <a:cubicBezTo>
                      <a:pt x="239560" y="97361"/>
                      <a:pt x="230917" y="106957"/>
                      <a:pt x="219931" y="113075"/>
                    </a:cubicBezTo>
                    <a:lnTo>
                      <a:pt x="219931" y="125451"/>
                    </a:lnTo>
                    <a:lnTo>
                      <a:pt x="241299" y="125451"/>
                    </a:lnTo>
                    <a:cubicBezTo>
                      <a:pt x="247626" y="125490"/>
                      <a:pt x="253857" y="127009"/>
                      <a:pt x="259497" y="129886"/>
                    </a:cubicBezTo>
                    <a:cubicBezTo>
                      <a:pt x="265131" y="132763"/>
                      <a:pt x="270014" y="136918"/>
                      <a:pt x="273762" y="142020"/>
                    </a:cubicBezTo>
                    <a:lnTo>
                      <a:pt x="295605" y="142020"/>
                    </a:lnTo>
                    <a:cubicBezTo>
                      <a:pt x="284317" y="139521"/>
                      <a:pt x="274346" y="132941"/>
                      <a:pt x="267608" y="123542"/>
                    </a:cubicBezTo>
                    <a:cubicBezTo>
                      <a:pt x="260870" y="114144"/>
                      <a:pt x="257835" y="102589"/>
                      <a:pt x="259093" y="91093"/>
                    </a:cubicBezTo>
                    <a:cubicBezTo>
                      <a:pt x="260351" y="79597"/>
                      <a:pt x="265805" y="68970"/>
                      <a:pt x="274416" y="61250"/>
                    </a:cubicBezTo>
                    <a:cubicBezTo>
                      <a:pt x="283028" y="53530"/>
                      <a:pt x="294187" y="49261"/>
                      <a:pt x="305750" y="49261"/>
                    </a:cubicBezTo>
                    <a:cubicBezTo>
                      <a:pt x="317313" y="49261"/>
                      <a:pt x="328472" y="53530"/>
                      <a:pt x="337083" y="61250"/>
                    </a:cubicBezTo>
                    <a:cubicBezTo>
                      <a:pt x="345694" y="68970"/>
                      <a:pt x="351149" y="79597"/>
                      <a:pt x="352407" y="91093"/>
                    </a:cubicBezTo>
                    <a:cubicBezTo>
                      <a:pt x="353664" y="102589"/>
                      <a:pt x="350629" y="114144"/>
                      <a:pt x="343891" y="123542"/>
                    </a:cubicBezTo>
                    <a:cubicBezTo>
                      <a:pt x="337154" y="132941"/>
                      <a:pt x="327182" y="139521"/>
                      <a:pt x="315895" y="142020"/>
                    </a:cubicBezTo>
                    <a:lnTo>
                      <a:pt x="328067" y="142020"/>
                    </a:lnTo>
                    <a:lnTo>
                      <a:pt x="328067" y="145131"/>
                    </a:lnTo>
                    <a:lnTo>
                      <a:pt x="345309" y="145131"/>
                    </a:lnTo>
                    <a:cubicBezTo>
                      <a:pt x="354005" y="145149"/>
                      <a:pt x="362340" y="148610"/>
                      <a:pt x="368487" y="154758"/>
                    </a:cubicBezTo>
                    <a:cubicBezTo>
                      <a:pt x="374634" y="160905"/>
                      <a:pt x="378093" y="169237"/>
                      <a:pt x="378112" y="177931"/>
                    </a:cubicBezTo>
                    <a:lnTo>
                      <a:pt x="378112" y="277278"/>
                    </a:lnTo>
                    <a:lnTo>
                      <a:pt x="6763" y="277278"/>
                    </a:lnTo>
                    <a:lnTo>
                      <a:pt x="6763" y="177931"/>
                    </a:lnTo>
                    <a:cubicBezTo>
                      <a:pt x="6783" y="169237"/>
                      <a:pt x="10241" y="160905"/>
                      <a:pt x="16389" y="154758"/>
                    </a:cubicBezTo>
                    <a:cubicBezTo>
                      <a:pt x="22536" y="148610"/>
                      <a:pt x="30871" y="145149"/>
                      <a:pt x="39560" y="145131"/>
                    </a:cubicBezTo>
                    <a:lnTo>
                      <a:pt x="57283" y="145131"/>
                    </a:lnTo>
                    <a:lnTo>
                      <a:pt x="57283" y="142020"/>
                    </a:lnTo>
                    <a:lnTo>
                      <a:pt x="68981" y="142020"/>
                    </a:lnTo>
                    <a:cubicBezTo>
                      <a:pt x="57687" y="139521"/>
                      <a:pt x="47722" y="132941"/>
                      <a:pt x="40985" y="123542"/>
                    </a:cubicBezTo>
                    <a:cubicBezTo>
                      <a:pt x="34240" y="114144"/>
                      <a:pt x="31212" y="102589"/>
                      <a:pt x="32469" y="91093"/>
                    </a:cubicBezTo>
                    <a:cubicBezTo>
                      <a:pt x="33727" y="79597"/>
                      <a:pt x="39181" y="68970"/>
                      <a:pt x="47793" y="61250"/>
                    </a:cubicBezTo>
                    <a:cubicBezTo>
                      <a:pt x="56404" y="53530"/>
                      <a:pt x="67563" y="49261"/>
                      <a:pt x="79126" y="49261"/>
                    </a:cubicBezTo>
                    <a:cubicBezTo>
                      <a:pt x="90689" y="49261"/>
                      <a:pt x="101848" y="53530"/>
                      <a:pt x="110459" y="61250"/>
                    </a:cubicBezTo>
                    <a:cubicBezTo>
                      <a:pt x="119064" y="68970"/>
                      <a:pt x="124525" y="79597"/>
                      <a:pt x="125783" y="91093"/>
                    </a:cubicBezTo>
                    <a:cubicBezTo>
                      <a:pt x="127040" y="102589"/>
                      <a:pt x="124006" y="114144"/>
                      <a:pt x="117268" y="123542"/>
                    </a:cubicBezTo>
                    <a:cubicBezTo>
                      <a:pt x="110530" y="132941"/>
                      <a:pt x="100558" y="139521"/>
                      <a:pt x="89271" y="142020"/>
                    </a:cubicBezTo>
                    <a:lnTo>
                      <a:pt x="111114" y="142020"/>
                    </a:lnTo>
                    <a:cubicBezTo>
                      <a:pt x="114720" y="136905"/>
                      <a:pt x="119501" y="132730"/>
                      <a:pt x="125058" y="129847"/>
                    </a:cubicBezTo>
                    <a:cubicBezTo>
                      <a:pt x="130608" y="126963"/>
                      <a:pt x="136775" y="125456"/>
                      <a:pt x="143038" y="125451"/>
                    </a:cubicBezTo>
                    <a:lnTo>
                      <a:pt x="164002" y="125451"/>
                    </a:lnTo>
                    <a:lnTo>
                      <a:pt x="164002" y="112804"/>
                    </a:lnTo>
                    <a:cubicBezTo>
                      <a:pt x="153112" y="106603"/>
                      <a:pt x="144584" y="96973"/>
                      <a:pt x="139746" y="85417"/>
                    </a:cubicBezTo>
                    <a:cubicBezTo>
                      <a:pt x="134908" y="73860"/>
                      <a:pt x="134029" y="61027"/>
                      <a:pt x="137250" y="48920"/>
                    </a:cubicBezTo>
                    <a:cubicBezTo>
                      <a:pt x="140471" y="36813"/>
                      <a:pt x="147607" y="26111"/>
                      <a:pt x="157546" y="18485"/>
                    </a:cubicBezTo>
                    <a:cubicBezTo>
                      <a:pt x="167486" y="10859"/>
                      <a:pt x="179672" y="6737"/>
                      <a:pt x="192204" y="6763"/>
                    </a:cubicBezTo>
                    <a:close/>
                    <a:moveTo>
                      <a:pt x="192204" y="0"/>
                    </a:moveTo>
                    <a:cubicBezTo>
                      <a:pt x="178536" y="4"/>
                      <a:pt x="165234" y="4416"/>
                      <a:pt x="154274" y="12582"/>
                    </a:cubicBezTo>
                    <a:cubicBezTo>
                      <a:pt x="143314" y="20748"/>
                      <a:pt x="135286" y="32232"/>
                      <a:pt x="131372" y="45327"/>
                    </a:cubicBezTo>
                    <a:cubicBezTo>
                      <a:pt x="127458" y="58422"/>
                      <a:pt x="127875" y="72429"/>
                      <a:pt x="132559" y="85268"/>
                    </a:cubicBezTo>
                    <a:cubicBezTo>
                      <a:pt x="137243" y="98107"/>
                      <a:pt x="145945" y="109092"/>
                      <a:pt x="157373" y="116591"/>
                    </a:cubicBezTo>
                    <a:lnTo>
                      <a:pt x="157373" y="118688"/>
                    </a:lnTo>
                    <a:lnTo>
                      <a:pt x="143173" y="118688"/>
                    </a:lnTo>
                    <a:cubicBezTo>
                      <a:pt x="137372" y="118690"/>
                      <a:pt x="131629" y="119815"/>
                      <a:pt x="126264" y="122002"/>
                    </a:cubicBezTo>
                    <a:cubicBezTo>
                      <a:pt x="130204" y="114822"/>
                      <a:pt x="132450" y="106835"/>
                      <a:pt x="132835" y="98653"/>
                    </a:cubicBezTo>
                    <a:cubicBezTo>
                      <a:pt x="133214" y="90471"/>
                      <a:pt x="131718" y="82310"/>
                      <a:pt x="128459" y="74795"/>
                    </a:cubicBezTo>
                    <a:cubicBezTo>
                      <a:pt x="125199" y="67281"/>
                      <a:pt x="120264" y="60611"/>
                      <a:pt x="114034" y="55297"/>
                    </a:cubicBezTo>
                    <a:cubicBezTo>
                      <a:pt x="107797" y="49983"/>
                      <a:pt x="100430" y="46165"/>
                      <a:pt x="92499" y="44136"/>
                    </a:cubicBezTo>
                    <a:cubicBezTo>
                      <a:pt x="84561" y="42107"/>
                      <a:pt x="76264" y="41920"/>
                      <a:pt x="68249" y="43590"/>
                    </a:cubicBezTo>
                    <a:cubicBezTo>
                      <a:pt x="60228" y="45260"/>
                      <a:pt x="52695" y="48742"/>
                      <a:pt x="46233" y="53770"/>
                    </a:cubicBezTo>
                    <a:cubicBezTo>
                      <a:pt x="39765" y="58798"/>
                      <a:pt x="34536" y="65239"/>
                      <a:pt x="30942" y="72599"/>
                    </a:cubicBezTo>
                    <a:cubicBezTo>
                      <a:pt x="27349" y="79960"/>
                      <a:pt x="25481" y="88044"/>
                      <a:pt x="25494" y="96235"/>
                    </a:cubicBezTo>
                    <a:cubicBezTo>
                      <a:pt x="25513" y="104329"/>
                      <a:pt x="27342" y="112315"/>
                      <a:pt x="30852" y="119607"/>
                    </a:cubicBezTo>
                    <a:cubicBezTo>
                      <a:pt x="34362" y="126899"/>
                      <a:pt x="39470" y="133310"/>
                      <a:pt x="45784" y="138368"/>
                    </a:cubicBezTo>
                    <a:lnTo>
                      <a:pt x="39021" y="138368"/>
                    </a:lnTo>
                    <a:cubicBezTo>
                      <a:pt x="28626" y="138528"/>
                      <a:pt x="18712" y="142764"/>
                      <a:pt x="11416" y="150164"/>
                    </a:cubicBezTo>
                    <a:cubicBezTo>
                      <a:pt x="4113" y="157565"/>
                      <a:pt x="19" y="167537"/>
                      <a:pt x="0" y="177931"/>
                    </a:cubicBezTo>
                    <a:lnTo>
                      <a:pt x="0" y="284041"/>
                    </a:lnTo>
                    <a:lnTo>
                      <a:pt x="385011" y="284041"/>
                    </a:lnTo>
                    <a:lnTo>
                      <a:pt x="385011" y="177931"/>
                    </a:lnTo>
                    <a:cubicBezTo>
                      <a:pt x="384991" y="167444"/>
                      <a:pt x="380820" y="157391"/>
                      <a:pt x="373402" y="149976"/>
                    </a:cubicBezTo>
                    <a:cubicBezTo>
                      <a:pt x="365984" y="142560"/>
                      <a:pt x="355936" y="138386"/>
                      <a:pt x="345451" y="138368"/>
                    </a:cubicBezTo>
                    <a:lnTo>
                      <a:pt x="338687" y="138368"/>
                    </a:lnTo>
                    <a:cubicBezTo>
                      <a:pt x="345855" y="132747"/>
                      <a:pt x="351470" y="125394"/>
                      <a:pt x="355018" y="117003"/>
                    </a:cubicBezTo>
                    <a:cubicBezTo>
                      <a:pt x="358560" y="108611"/>
                      <a:pt x="359908" y="99456"/>
                      <a:pt x="358939" y="90399"/>
                    </a:cubicBezTo>
                    <a:cubicBezTo>
                      <a:pt x="357970" y="81341"/>
                      <a:pt x="354710" y="72680"/>
                      <a:pt x="349474" y="65228"/>
                    </a:cubicBezTo>
                    <a:cubicBezTo>
                      <a:pt x="344232" y="57777"/>
                      <a:pt x="337180" y="51781"/>
                      <a:pt x="328985" y="47805"/>
                    </a:cubicBezTo>
                    <a:cubicBezTo>
                      <a:pt x="320791" y="43829"/>
                      <a:pt x="311717" y="42003"/>
                      <a:pt x="302625" y="42498"/>
                    </a:cubicBezTo>
                    <a:cubicBezTo>
                      <a:pt x="293526" y="42994"/>
                      <a:pt x="284709" y="45796"/>
                      <a:pt x="276996" y="50639"/>
                    </a:cubicBezTo>
                    <a:cubicBezTo>
                      <a:pt x="269283" y="55483"/>
                      <a:pt x="262924" y="62209"/>
                      <a:pt x="258528" y="70185"/>
                    </a:cubicBezTo>
                    <a:cubicBezTo>
                      <a:pt x="254126" y="78162"/>
                      <a:pt x="251829" y="87127"/>
                      <a:pt x="251848" y="96235"/>
                    </a:cubicBezTo>
                    <a:cubicBezTo>
                      <a:pt x="251861" y="105305"/>
                      <a:pt x="254190" y="114220"/>
                      <a:pt x="258612" y="122138"/>
                    </a:cubicBezTo>
                    <a:cubicBezTo>
                      <a:pt x="253023" y="119879"/>
                      <a:pt x="247055" y="118708"/>
                      <a:pt x="241030" y="118688"/>
                    </a:cubicBezTo>
                    <a:lnTo>
                      <a:pt x="226694" y="118688"/>
                    </a:lnTo>
                    <a:lnTo>
                      <a:pt x="226694" y="116930"/>
                    </a:lnTo>
                    <a:cubicBezTo>
                      <a:pt x="238199" y="109477"/>
                      <a:pt x="246991" y="98504"/>
                      <a:pt x="251752" y="85646"/>
                    </a:cubicBezTo>
                    <a:cubicBezTo>
                      <a:pt x="256513" y="72788"/>
                      <a:pt x="256988" y="58736"/>
                      <a:pt x="253112" y="45585"/>
                    </a:cubicBezTo>
                    <a:cubicBezTo>
                      <a:pt x="249230" y="32435"/>
                      <a:pt x="241203" y="20891"/>
                      <a:pt x="230230" y="12675"/>
                    </a:cubicBezTo>
                    <a:cubicBezTo>
                      <a:pt x="219251" y="4460"/>
                      <a:pt x="205910" y="13"/>
                      <a:pt x="192204" y="0"/>
                    </a:cubicBezTo>
                    <a:lnTo>
                      <a:pt x="19220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810"/>
              </a:p>
            </p:txBody>
          </p:sp>
          <p:sp>
            <p:nvSpPr>
              <p:cNvPr id="110" name="Freeform: Shape 115">
                <a:extLst>
                  <a:ext uri="{FF2B5EF4-FFF2-40B4-BE49-F238E27FC236}">
                    <a16:creationId xmlns:a16="http://schemas.microsoft.com/office/drawing/2014/main" id="{2F689072-739B-3F7A-76DF-4F6DF6476A60}"/>
                  </a:ext>
                </a:extLst>
              </p:cNvPr>
              <p:cNvSpPr/>
              <p:nvPr/>
            </p:nvSpPr>
            <p:spPr>
              <a:xfrm>
                <a:off x="4587735" y="1526894"/>
                <a:ext cx="94005" cy="94003"/>
              </a:xfrm>
              <a:custGeom>
                <a:avLst/>
                <a:gdLst>
                  <a:gd name="connsiteX0" fmla="*/ 46933 w 94005"/>
                  <a:gd name="connsiteY0" fmla="*/ 94004 h 94003"/>
                  <a:gd name="connsiteX1" fmla="*/ 73075 w 94005"/>
                  <a:gd name="connsiteY1" fmla="*/ 86111 h 94003"/>
                  <a:gd name="connsiteX2" fmla="*/ 90414 w 94005"/>
                  <a:gd name="connsiteY2" fmla="*/ 65020 h 94003"/>
                  <a:gd name="connsiteX3" fmla="*/ 93102 w 94005"/>
                  <a:gd name="connsiteY3" fmla="*/ 37849 h 94003"/>
                  <a:gd name="connsiteX4" fmla="*/ 80236 w 94005"/>
                  <a:gd name="connsiteY4" fmla="*/ 13766 h 94003"/>
                  <a:gd name="connsiteX5" fmla="*/ 56154 w 94005"/>
                  <a:gd name="connsiteY5" fmla="*/ 900 h 94003"/>
                  <a:gd name="connsiteX6" fmla="*/ 28985 w 94005"/>
                  <a:gd name="connsiteY6" fmla="*/ 3591 h 94003"/>
                  <a:gd name="connsiteX7" fmla="*/ 7893 w 94005"/>
                  <a:gd name="connsiteY7" fmla="*/ 20931 h 94003"/>
                  <a:gd name="connsiteX8" fmla="*/ 0 w 94005"/>
                  <a:gd name="connsiteY8" fmla="*/ 47070 h 94003"/>
                  <a:gd name="connsiteX9" fmla="*/ 13867 w 94005"/>
                  <a:gd name="connsiteY9" fmla="*/ 80140 h 94003"/>
                  <a:gd name="connsiteX10" fmla="*/ 46933 w 94005"/>
                  <a:gd name="connsiteY10" fmla="*/ 94004 h 94003"/>
                  <a:gd name="connsiteX11" fmla="*/ 46933 w 94005"/>
                  <a:gd name="connsiteY11" fmla="*/ 11700 h 94003"/>
                  <a:gd name="connsiteX12" fmla="*/ 66857 w 94005"/>
                  <a:gd name="connsiteY12" fmla="*/ 17560 h 94003"/>
                  <a:gd name="connsiteX13" fmla="*/ 80127 w 94005"/>
                  <a:gd name="connsiteY13" fmla="*/ 33528 h 94003"/>
                  <a:gd name="connsiteX14" fmla="*/ 82251 w 94005"/>
                  <a:gd name="connsiteY14" fmla="*/ 54184 h 94003"/>
                  <a:gd name="connsiteX15" fmla="*/ 72498 w 94005"/>
                  <a:gd name="connsiteY15" fmla="*/ 72516 h 94003"/>
                  <a:gd name="connsiteX16" fmla="*/ 54184 w 94005"/>
                  <a:gd name="connsiteY16" fmla="*/ 82302 h 94003"/>
                  <a:gd name="connsiteX17" fmla="*/ 33522 w 94005"/>
                  <a:gd name="connsiteY17" fmla="*/ 80221 h 94003"/>
                  <a:gd name="connsiteX18" fmla="*/ 17531 w 94005"/>
                  <a:gd name="connsiteY18" fmla="*/ 66979 h 94003"/>
                  <a:gd name="connsiteX19" fmla="*/ 11634 w 94005"/>
                  <a:gd name="connsiteY19" fmla="*/ 47070 h 94003"/>
                  <a:gd name="connsiteX20" fmla="*/ 22068 w 94005"/>
                  <a:gd name="connsiteY20" fmla="*/ 22180 h 94003"/>
                  <a:gd name="connsiteX21" fmla="*/ 46933 w 94005"/>
                  <a:gd name="connsiteY21" fmla="*/ 11700 h 94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4005" h="94003">
                    <a:moveTo>
                      <a:pt x="46933" y="94004"/>
                    </a:moveTo>
                    <a:cubicBezTo>
                      <a:pt x="56237" y="94017"/>
                      <a:pt x="65330" y="91270"/>
                      <a:pt x="73075" y="86111"/>
                    </a:cubicBezTo>
                    <a:cubicBezTo>
                      <a:pt x="80814" y="80951"/>
                      <a:pt x="86846" y="73611"/>
                      <a:pt x="90414" y="65020"/>
                    </a:cubicBezTo>
                    <a:cubicBezTo>
                      <a:pt x="93981" y="56429"/>
                      <a:pt x="94918" y="46973"/>
                      <a:pt x="93102" y="37849"/>
                    </a:cubicBezTo>
                    <a:cubicBezTo>
                      <a:pt x="91293" y="28725"/>
                      <a:pt x="86814" y="20344"/>
                      <a:pt x="80236" y="13766"/>
                    </a:cubicBezTo>
                    <a:cubicBezTo>
                      <a:pt x="73659" y="7189"/>
                      <a:pt x="65279" y="2711"/>
                      <a:pt x="56154" y="900"/>
                    </a:cubicBezTo>
                    <a:cubicBezTo>
                      <a:pt x="47029" y="-912"/>
                      <a:pt x="37577" y="25"/>
                      <a:pt x="28985" y="3591"/>
                    </a:cubicBezTo>
                    <a:cubicBezTo>
                      <a:pt x="20393" y="7156"/>
                      <a:pt x="13052" y="13191"/>
                      <a:pt x="7893" y="20931"/>
                    </a:cubicBezTo>
                    <a:cubicBezTo>
                      <a:pt x="2734" y="28671"/>
                      <a:pt x="-12" y="37768"/>
                      <a:pt x="0" y="47070"/>
                    </a:cubicBezTo>
                    <a:cubicBezTo>
                      <a:pt x="103" y="59484"/>
                      <a:pt x="5083" y="71361"/>
                      <a:pt x="13867" y="80140"/>
                    </a:cubicBezTo>
                    <a:cubicBezTo>
                      <a:pt x="22645" y="88919"/>
                      <a:pt x="34516" y="93898"/>
                      <a:pt x="46933" y="94004"/>
                    </a:cubicBezTo>
                    <a:close/>
                    <a:moveTo>
                      <a:pt x="46933" y="11700"/>
                    </a:moveTo>
                    <a:cubicBezTo>
                      <a:pt x="54011" y="11633"/>
                      <a:pt x="60941" y="13673"/>
                      <a:pt x="66857" y="17560"/>
                    </a:cubicBezTo>
                    <a:cubicBezTo>
                      <a:pt x="72767" y="21447"/>
                      <a:pt x="77388" y="27006"/>
                      <a:pt x="80127" y="33528"/>
                    </a:cubicBezTo>
                    <a:cubicBezTo>
                      <a:pt x="82867" y="40050"/>
                      <a:pt x="83605" y="47240"/>
                      <a:pt x="82251" y="54184"/>
                    </a:cubicBezTo>
                    <a:cubicBezTo>
                      <a:pt x="80891" y="61127"/>
                      <a:pt x="77496" y="67509"/>
                      <a:pt x="72498" y="72516"/>
                    </a:cubicBezTo>
                    <a:cubicBezTo>
                      <a:pt x="67499" y="77523"/>
                      <a:pt x="61127" y="80930"/>
                      <a:pt x="54184" y="82302"/>
                    </a:cubicBezTo>
                    <a:cubicBezTo>
                      <a:pt x="47241" y="83674"/>
                      <a:pt x="40054" y="82950"/>
                      <a:pt x="33522" y="80221"/>
                    </a:cubicBezTo>
                    <a:cubicBezTo>
                      <a:pt x="26996" y="77492"/>
                      <a:pt x="21432" y="72882"/>
                      <a:pt x="17531" y="66979"/>
                    </a:cubicBezTo>
                    <a:cubicBezTo>
                      <a:pt x="13630" y="61075"/>
                      <a:pt x="11576" y="54144"/>
                      <a:pt x="11634" y="47070"/>
                    </a:cubicBezTo>
                    <a:cubicBezTo>
                      <a:pt x="11718" y="37728"/>
                      <a:pt x="15465" y="28793"/>
                      <a:pt x="22068" y="22180"/>
                    </a:cubicBezTo>
                    <a:cubicBezTo>
                      <a:pt x="28664" y="15568"/>
                      <a:pt x="37590" y="11805"/>
                      <a:pt x="46933" y="11700"/>
                    </a:cubicBez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810"/>
              </a:p>
            </p:txBody>
          </p:sp>
          <p:sp>
            <p:nvSpPr>
              <p:cNvPr id="111" name="Freeform: Shape 116">
                <a:extLst>
                  <a:ext uri="{FF2B5EF4-FFF2-40B4-BE49-F238E27FC236}">
                    <a16:creationId xmlns:a16="http://schemas.microsoft.com/office/drawing/2014/main" id="{EC7041D5-F7AF-1072-3C16-9615CC9CE90F}"/>
                  </a:ext>
                </a:extLst>
              </p:cNvPr>
              <p:cNvSpPr/>
              <p:nvPr/>
            </p:nvSpPr>
            <p:spPr>
              <a:xfrm>
                <a:off x="4335617" y="1603178"/>
                <a:ext cx="371484" cy="151823"/>
              </a:xfrm>
              <a:custGeom>
                <a:avLst/>
                <a:gdLst>
                  <a:gd name="connsiteX0" fmla="*/ 338681 w 371484"/>
                  <a:gd name="connsiteY0" fmla="*/ 19680 h 151823"/>
                  <a:gd name="connsiteX1" fmla="*/ 329011 w 371484"/>
                  <a:gd name="connsiteY1" fmla="*/ 19680 h 151823"/>
                  <a:gd name="connsiteX2" fmla="*/ 327323 w 371484"/>
                  <a:gd name="connsiteY2" fmla="*/ 21912 h 151823"/>
                  <a:gd name="connsiteX3" fmla="*/ 314810 w 371484"/>
                  <a:gd name="connsiteY3" fmla="*/ 32174 h 151823"/>
                  <a:gd name="connsiteX4" fmla="*/ 299051 w 371484"/>
                  <a:gd name="connsiteY4" fmla="*/ 35847 h 151823"/>
                  <a:gd name="connsiteX5" fmla="*/ 283291 w 371484"/>
                  <a:gd name="connsiteY5" fmla="*/ 32174 h 151823"/>
                  <a:gd name="connsiteX6" fmla="*/ 270785 w 371484"/>
                  <a:gd name="connsiteY6" fmla="*/ 21912 h 151823"/>
                  <a:gd name="connsiteX7" fmla="*/ 269090 w 371484"/>
                  <a:gd name="connsiteY7" fmla="*/ 19680 h 151823"/>
                  <a:gd name="connsiteX8" fmla="*/ 268551 w 371484"/>
                  <a:gd name="connsiteY8" fmla="*/ 19680 h 151823"/>
                  <a:gd name="connsiteX9" fmla="*/ 254261 w 371484"/>
                  <a:gd name="connsiteY9" fmla="*/ 5341 h 151823"/>
                  <a:gd name="connsiteX10" fmla="*/ 234734 w 371484"/>
                  <a:gd name="connsiteY10" fmla="*/ 0 h 151823"/>
                  <a:gd name="connsiteX11" fmla="*/ 223171 w 371484"/>
                  <a:gd name="connsiteY11" fmla="*/ 0 h 151823"/>
                  <a:gd name="connsiteX12" fmla="*/ 221484 w 371484"/>
                  <a:gd name="connsiteY12" fmla="*/ 2232 h 151823"/>
                  <a:gd name="connsiteX13" fmla="*/ 205532 w 371484"/>
                  <a:gd name="connsiteY13" fmla="*/ 15317 h 151823"/>
                  <a:gd name="connsiteX14" fmla="*/ 185434 w 371484"/>
                  <a:gd name="connsiteY14" fmla="*/ 20001 h 151823"/>
                  <a:gd name="connsiteX15" fmla="*/ 165343 w 371484"/>
                  <a:gd name="connsiteY15" fmla="*/ 15317 h 151823"/>
                  <a:gd name="connsiteX16" fmla="*/ 149391 w 371484"/>
                  <a:gd name="connsiteY16" fmla="*/ 2232 h 151823"/>
                  <a:gd name="connsiteX17" fmla="*/ 147697 w 371484"/>
                  <a:gd name="connsiteY17" fmla="*/ 0 h 151823"/>
                  <a:gd name="connsiteX18" fmla="*/ 136403 w 371484"/>
                  <a:gd name="connsiteY18" fmla="*/ 0 h 151823"/>
                  <a:gd name="connsiteX19" fmla="*/ 116876 w 371484"/>
                  <a:gd name="connsiteY19" fmla="*/ 5332 h 151823"/>
                  <a:gd name="connsiteX20" fmla="*/ 102593 w 371484"/>
                  <a:gd name="connsiteY20" fmla="*/ 19680 h 151823"/>
                  <a:gd name="connsiteX21" fmla="*/ 100898 w 371484"/>
                  <a:gd name="connsiteY21" fmla="*/ 21912 h 151823"/>
                  <a:gd name="connsiteX22" fmla="*/ 88392 w 371484"/>
                  <a:gd name="connsiteY22" fmla="*/ 32174 h 151823"/>
                  <a:gd name="connsiteX23" fmla="*/ 72632 w 371484"/>
                  <a:gd name="connsiteY23" fmla="*/ 35847 h 151823"/>
                  <a:gd name="connsiteX24" fmla="*/ 56873 w 371484"/>
                  <a:gd name="connsiteY24" fmla="*/ 32174 h 151823"/>
                  <a:gd name="connsiteX25" fmla="*/ 44360 w 371484"/>
                  <a:gd name="connsiteY25" fmla="*/ 21912 h 151823"/>
                  <a:gd name="connsiteX26" fmla="*/ 42672 w 371484"/>
                  <a:gd name="connsiteY26" fmla="*/ 19680 h 151823"/>
                  <a:gd name="connsiteX27" fmla="*/ 32797 w 371484"/>
                  <a:gd name="connsiteY27" fmla="*/ 19680 h 151823"/>
                  <a:gd name="connsiteX28" fmla="*/ 9625 w 371484"/>
                  <a:gd name="connsiteY28" fmla="*/ 29307 h 151823"/>
                  <a:gd name="connsiteX29" fmla="*/ 0 w 371484"/>
                  <a:gd name="connsiteY29" fmla="*/ 52480 h 151823"/>
                  <a:gd name="connsiteX30" fmla="*/ 0 w 371484"/>
                  <a:gd name="connsiteY30" fmla="*/ 151824 h 151823"/>
                  <a:gd name="connsiteX31" fmla="*/ 11358 w 371484"/>
                  <a:gd name="connsiteY31" fmla="*/ 151824 h 151823"/>
                  <a:gd name="connsiteX32" fmla="*/ 11358 w 371484"/>
                  <a:gd name="connsiteY32" fmla="*/ 52480 h 151823"/>
                  <a:gd name="connsiteX33" fmla="*/ 17633 w 371484"/>
                  <a:gd name="connsiteY33" fmla="*/ 37297 h 151823"/>
                  <a:gd name="connsiteX34" fmla="*/ 32797 w 371484"/>
                  <a:gd name="connsiteY34" fmla="*/ 30974 h 151823"/>
                  <a:gd name="connsiteX35" fmla="*/ 36993 w 371484"/>
                  <a:gd name="connsiteY35" fmla="*/ 30974 h 151823"/>
                  <a:gd name="connsiteX36" fmla="*/ 65381 w 371484"/>
                  <a:gd name="connsiteY36" fmla="*/ 46505 h 151823"/>
                  <a:gd name="connsiteX37" fmla="*/ 97113 w 371484"/>
                  <a:gd name="connsiteY37" fmla="*/ 40172 h 151823"/>
                  <a:gd name="connsiteX38" fmla="*/ 97113 w 371484"/>
                  <a:gd name="connsiteY38" fmla="*/ 151824 h 151823"/>
                  <a:gd name="connsiteX39" fmla="*/ 108207 w 371484"/>
                  <a:gd name="connsiteY39" fmla="*/ 151824 h 151823"/>
                  <a:gd name="connsiteX40" fmla="*/ 108207 w 371484"/>
                  <a:gd name="connsiteY40" fmla="*/ 39293 h 151823"/>
                  <a:gd name="connsiteX41" fmla="*/ 116382 w 371484"/>
                  <a:gd name="connsiteY41" fmla="*/ 19543 h 151823"/>
                  <a:gd name="connsiteX42" fmla="*/ 136133 w 371484"/>
                  <a:gd name="connsiteY42" fmla="*/ 11362 h 151823"/>
                  <a:gd name="connsiteX43" fmla="*/ 142018 w 371484"/>
                  <a:gd name="connsiteY43" fmla="*/ 11362 h 151823"/>
                  <a:gd name="connsiteX44" fmla="*/ 161454 w 371484"/>
                  <a:gd name="connsiteY44" fmla="*/ 26075 h 151823"/>
                  <a:gd name="connsiteX45" fmla="*/ 185267 w 371484"/>
                  <a:gd name="connsiteY45" fmla="*/ 31299 h 151823"/>
                  <a:gd name="connsiteX46" fmla="*/ 209080 w 371484"/>
                  <a:gd name="connsiteY46" fmla="*/ 26075 h 151823"/>
                  <a:gd name="connsiteX47" fmla="*/ 228517 w 371484"/>
                  <a:gd name="connsiteY47" fmla="*/ 11362 h 151823"/>
                  <a:gd name="connsiteX48" fmla="*/ 234330 w 371484"/>
                  <a:gd name="connsiteY48" fmla="*/ 11362 h 151823"/>
                  <a:gd name="connsiteX49" fmla="*/ 254081 w 371484"/>
                  <a:gd name="connsiteY49" fmla="*/ 19543 h 151823"/>
                  <a:gd name="connsiteX50" fmla="*/ 262263 w 371484"/>
                  <a:gd name="connsiteY50" fmla="*/ 39293 h 151823"/>
                  <a:gd name="connsiteX51" fmla="*/ 262263 w 371484"/>
                  <a:gd name="connsiteY51" fmla="*/ 151824 h 151823"/>
                  <a:gd name="connsiteX52" fmla="*/ 273627 w 371484"/>
                  <a:gd name="connsiteY52" fmla="*/ 151824 h 151823"/>
                  <a:gd name="connsiteX53" fmla="*/ 273627 w 371484"/>
                  <a:gd name="connsiteY53" fmla="*/ 39766 h 151823"/>
                  <a:gd name="connsiteX54" fmla="*/ 305698 w 371484"/>
                  <a:gd name="connsiteY54" fmla="*/ 46749 h 151823"/>
                  <a:gd name="connsiteX55" fmla="*/ 334491 w 371484"/>
                  <a:gd name="connsiteY55" fmla="*/ 30974 h 151823"/>
                  <a:gd name="connsiteX56" fmla="*/ 338681 w 371484"/>
                  <a:gd name="connsiteY56" fmla="*/ 30974 h 151823"/>
                  <a:gd name="connsiteX57" fmla="*/ 353870 w 371484"/>
                  <a:gd name="connsiteY57" fmla="*/ 37293 h 151823"/>
                  <a:gd name="connsiteX58" fmla="*/ 360190 w 371484"/>
                  <a:gd name="connsiteY58" fmla="*/ 52480 h 151823"/>
                  <a:gd name="connsiteX59" fmla="*/ 360190 w 371484"/>
                  <a:gd name="connsiteY59" fmla="*/ 151824 h 151823"/>
                  <a:gd name="connsiteX60" fmla="*/ 371484 w 371484"/>
                  <a:gd name="connsiteY60" fmla="*/ 151824 h 151823"/>
                  <a:gd name="connsiteX61" fmla="*/ 371484 w 371484"/>
                  <a:gd name="connsiteY61" fmla="*/ 52480 h 151823"/>
                  <a:gd name="connsiteX62" fmla="*/ 361859 w 371484"/>
                  <a:gd name="connsiteY62" fmla="*/ 29307 h 151823"/>
                  <a:gd name="connsiteX63" fmla="*/ 338681 w 371484"/>
                  <a:gd name="connsiteY63" fmla="*/ 19680 h 15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371484" h="151823">
                    <a:moveTo>
                      <a:pt x="338681" y="19680"/>
                    </a:moveTo>
                    <a:lnTo>
                      <a:pt x="329011" y="19680"/>
                    </a:lnTo>
                    <a:lnTo>
                      <a:pt x="327323" y="21912"/>
                    </a:lnTo>
                    <a:cubicBezTo>
                      <a:pt x="323993" y="26247"/>
                      <a:pt x="319713" y="29758"/>
                      <a:pt x="314810" y="32174"/>
                    </a:cubicBezTo>
                    <a:cubicBezTo>
                      <a:pt x="309908" y="34591"/>
                      <a:pt x="304518" y="35847"/>
                      <a:pt x="299051" y="35847"/>
                    </a:cubicBezTo>
                    <a:cubicBezTo>
                      <a:pt x="293590" y="35847"/>
                      <a:pt x="288193" y="34591"/>
                      <a:pt x="283291" y="32174"/>
                    </a:cubicBezTo>
                    <a:cubicBezTo>
                      <a:pt x="278395" y="29758"/>
                      <a:pt x="274115" y="26247"/>
                      <a:pt x="270785" y="21912"/>
                    </a:cubicBezTo>
                    <a:lnTo>
                      <a:pt x="269090" y="19680"/>
                    </a:lnTo>
                    <a:lnTo>
                      <a:pt x="268551" y="19680"/>
                    </a:lnTo>
                    <a:cubicBezTo>
                      <a:pt x="265118" y="13737"/>
                      <a:pt x="260197" y="8794"/>
                      <a:pt x="254261" y="5341"/>
                    </a:cubicBezTo>
                    <a:cubicBezTo>
                      <a:pt x="248332" y="1889"/>
                      <a:pt x="241601" y="48"/>
                      <a:pt x="234734" y="0"/>
                    </a:cubicBezTo>
                    <a:lnTo>
                      <a:pt x="223171" y="0"/>
                    </a:lnTo>
                    <a:lnTo>
                      <a:pt x="221484" y="2232"/>
                    </a:lnTo>
                    <a:cubicBezTo>
                      <a:pt x="217236" y="7759"/>
                      <a:pt x="211782" y="12236"/>
                      <a:pt x="205532" y="15317"/>
                    </a:cubicBezTo>
                    <a:cubicBezTo>
                      <a:pt x="199282" y="18398"/>
                      <a:pt x="192403" y="20001"/>
                      <a:pt x="185434" y="20001"/>
                    </a:cubicBezTo>
                    <a:cubicBezTo>
                      <a:pt x="178465" y="20001"/>
                      <a:pt x="171593" y="18398"/>
                      <a:pt x="165343" y="15317"/>
                    </a:cubicBezTo>
                    <a:cubicBezTo>
                      <a:pt x="159093" y="12236"/>
                      <a:pt x="153632" y="7759"/>
                      <a:pt x="149391" y="2232"/>
                    </a:cubicBezTo>
                    <a:lnTo>
                      <a:pt x="147697" y="0"/>
                    </a:lnTo>
                    <a:lnTo>
                      <a:pt x="136403" y="0"/>
                    </a:lnTo>
                    <a:cubicBezTo>
                      <a:pt x="129543" y="41"/>
                      <a:pt x="122806" y="1879"/>
                      <a:pt x="116876" y="5332"/>
                    </a:cubicBezTo>
                    <a:cubicBezTo>
                      <a:pt x="110941" y="8785"/>
                      <a:pt x="106019" y="13732"/>
                      <a:pt x="102593" y="19680"/>
                    </a:cubicBezTo>
                    <a:lnTo>
                      <a:pt x="100898" y="21912"/>
                    </a:lnTo>
                    <a:cubicBezTo>
                      <a:pt x="97574" y="26247"/>
                      <a:pt x="93294" y="29758"/>
                      <a:pt x="88392" y="32174"/>
                    </a:cubicBezTo>
                    <a:cubicBezTo>
                      <a:pt x="83489" y="34591"/>
                      <a:pt x="78100" y="35847"/>
                      <a:pt x="72632" y="35847"/>
                    </a:cubicBezTo>
                    <a:cubicBezTo>
                      <a:pt x="67165" y="35847"/>
                      <a:pt x="61775" y="34591"/>
                      <a:pt x="56873" y="32174"/>
                    </a:cubicBezTo>
                    <a:cubicBezTo>
                      <a:pt x="51970" y="29758"/>
                      <a:pt x="47690" y="26247"/>
                      <a:pt x="44360" y="21912"/>
                    </a:cubicBezTo>
                    <a:lnTo>
                      <a:pt x="42672" y="19680"/>
                    </a:lnTo>
                    <a:lnTo>
                      <a:pt x="32797" y="19680"/>
                    </a:lnTo>
                    <a:cubicBezTo>
                      <a:pt x="24102" y="19698"/>
                      <a:pt x="15773" y="23160"/>
                      <a:pt x="9625" y="29307"/>
                    </a:cubicBezTo>
                    <a:cubicBezTo>
                      <a:pt x="3478" y="35454"/>
                      <a:pt x="13" y="43787"/>
                      <a:pt x="0" y="52480"/>
                    </a:cubicBezTo>
                    <a:lnTo>
                      <a:pt x="0" y="151824"/>
                    </a:lnTo>
                    <a:lnTo>
                      <a:pt x="11358" y="151824"/>
                    </a:lnTo>
                    <a:lnTo>
                      <a:pt x="11358" y="52480"/>
                    </a:lnTo>
                    <a:cubicBezTo>
                      <a:pt x="11358" y="46788"/>
                      <a:pt x="13617" y="41328"/>
                      <a:pt x="17633" y="37297"/>
                    </a:cubicBezTo>
                    <a:cubicBezTo>
                      <a:pt x="21651" y="33266"/>
                      <a:pt x="27105" y="30992"/>
                      <a:pt x="32797" y="30974"/>
                    </a:cubicBezTo>
                    <a:lnTo>
                      <a:pt x="36993" y="30974"/>
                    </a:lnTo>
                    <a:cubicBezTo>
                      <a:pt x="44334" y="39325"/>
                      <a:pt x="54389" y="44824"/>
                      <a:pt x="65381" y="46505"/>
                    </a:cubicBezTo>
                    <a:cubicBezTo>
                      <a:pt x="76373" y="48187"/>
                      <a:pt x="87609" y="45945"/>
                      <a:pt x="97113" y="40172"/>
                    </a:cubicBezTo>
                    <a:lnTo>
                      <a:pt x="97113" y="151824"/>
                    </a:lnTo>
                    <a:lnTo>
                      <a:pt x="108207" y="151824"/>
                    </a:lnTo>
                    <a:lnTo>
                      <a:pt x="108207" y="39293"/>
                    </a:lnTo>
                    <a:cubicBezTo>
                      <a:pt x="108207" y="31885"/>
                      <a:pt x="111146" y="24781"/>
                      <a:pt x="116382" y="19543"/>
                    </a:cubicBezTo>
                    <a:cubicBezTo>
                      <a:pt x="121625" y="14304"/>
                      <a:pt x="128728" y="11362"/>
                      <a:pt x="136133" y="11362"/>
                    </a:cubicBezTo>
                    <a:lnTo>
                      <a:pt x="142018" y="11362"/>
                    </a:lnTo>
                    <a:cubicBezTo>
                      <a:pt x="147356" y="17614"/>
                      <a:pt x="153991" y="22633"/>
                      <a:pt x="161454" y="26075"/>
                    </a:cubicBezTo>
                    <a:cubicBezTo>
                      <a:pt x="168923" y="29517"/>
                      <a:pt x="177047" y="31299"/>
                      <a:pt x="185267" y="31299"/>
                    </a:cubicBezTo>
                    <a:cubicBezTo>
                      <a:pt x="193487" y="31299"/>
                      <a:pt x="201611" y="29517"/>
                      <a:pt x="209080" y="26075"/>
                    </a:cubicBezTo>
                    <a:cubicBezTo>
                      <a:pt x="216543" y="22633"/>
                      <a:pt x="223178" y="17614"/>
                      <a:pt x="228517" y="11362"/>
                    </a:cubicBezTo>
                    <a:lnTo>
                      <a:pt x="234330" y="11362"/>
                    </a:lnTo>
                    <a:cubicBezTo>
                      <a:pt x="241742" y="11362"/>
                      <a:pt x="248845" y="14304"/>
                      <a:pt x="254081" y="19543"/>
                    </a:cubicBezTo>
                    <a:cubicBezTo>
                      <a:pt x="259317" y="24781"/>
                      <a:pt x="262263" y="31885"/>
                      <a:pt x="262263" y="39293"/>
                    </a:cubicBezTo>
                    <a:lnTo>
                      <a:pt x="262263" y="151824"/>
                    </a:lnTo>
                    <a:lnTo>
                      <a:pt x="273627" y="151824"/>
                    </a:lnTo>
                    <a:lnTo>
                      <a:pt x="273627" y="39766"/>
                    </a:lnTo>
                    <a:cubicBezTo>
                      <a:pt x="283124" y="45885"/>
                      <a:pt x="294514" y="48365"/>
                      <a:pt x="305698" y="46749"/>
                    </a:cubicBezTo>
                    <a:cubicBezTo>
                      <a:pt x="316883" y="45133"/>
                      <a:pt x="327111" y="39532"/>
                      <a:pt x="334491" y="30974"/>
                    </a:cubicBezTo>
                    <a:lnTo>
                      <a:pt x="338681" y="30974"/>
                    </a:lnTo>
                    <a:cubicBezTo>
                      <a:pt x="344379" y="30992"/>
                      <a:pt x="349840" y="33264"/>
                      <a:pt x="353870" y="37293"/>
                    </a:cubicBezTo>
                    <a:cubicBezTo>
                      <a:pt x="357900" y="41322"/>
                      <a:pt x="360171" y="46782"/>
                      <a:pt x="360190" y="52480"/>
                    </a:cubicBezTo>
                    <a:lnTo>
                      <a:pt x="360190" y="151824"/>
                    </a:lnTo>
                    <a:lnTo>
                      <a:pt x="371484" y="151824"/>
                    </a:lnTo>
                    <a:lnTo>
                      <a:pt x="371484" y="52480"/>
                    </a:lnTo>
                    <a:cubicBezTo>
                      <a:pt x="371464" y="43787"/>
                      <a:pt x="368006" y="35454"/>
                      <a:pt x="361859" y="29307"/>
                    </a:cubicBezTo>
                    <a:cubicBezTo>
                      <a:pt x="355711" y="23160"/>
                      <a:pt x="347376" y="19698"/>
                      <a:pt x="338681" y="19680"/>
                    </a:cubicBez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810"/>
              </a:p>
            </p:txBody>
          </p:sp>
          <p:sp>
            <p:nvSpPr>
              <p:cNvPr id="112" name="Freeform: Shape 117">
                <a:extLst>
                  <a:ext uri="{FF2B5EF4-FFF2-40B4-BE49-F238E27FC236}">
                    <a16:creationId xmlns:a16="http://schemas.microsoft.com/office/drawing/2014/main" id="{C4D6202C-97AB-5589-4A43-F9ABE39393D1}"/>
                  </a:ext>
                </a:extLst>
              </p:cNvPr>
              <p:cNvSpPr/>
              <p:nvPr/>
            </p:nvSpPr>
            <p:spPr>
              <a:xfrm>
                <a:off x="4361098" y="1526894"/>
                <a:ext cx="94004" cy="94003"/>
              </a:xfrm>
              <a:custGeom>
                <a:avLst/>
                <a:gdLst>
                  <a:gd name="connsiteX0" fmla="*/ 46933 w 94004"/>
                  <a:gd name="connsiteY0" fmla="*/ 94004 h 94003"/>
                  <a:gd name="connsiteX1" fmla="*/ 73075 w 94004"/>
                  <a:gd name="connsiteY1" fmla="*/ 86111 h 94003"/>
                  <a:gd name="connsiteX2" fmla="*/ 90414 w 94004"/>
                  <a:gd name="connsiteY2" fmla="*/ 65020 h 94003"/>
                  <a:gd name="connsiteX3" fmla="*/ 93102 w 94004"/>
                  <a:gd name="connsiteY3" fmla="*/ 37849 h 94003"/>
                  <a:gd name="connsiteX4" fmla="*/ 80236 w 94004"/>
                  <a:gd name="connsiteY4" fmla="*/ 13766 h 94003"/>
                  <a:gd name="connsiteX5" fmla="*/ 56154 w 94004"/>
                  <a:gd name="connsiteY5" fmla="*/ 900 h 94003"/>
                  <a:gd name="connsiteX6" fmla="*/ 28985 w 94004"/>
                  <a:gd name="connsiteY6" fmla="*/ 3591 h 94003"/>
                  <a:gd name="connsiteX7" fmla="*/ 7893 w 94004"/>
                  <a:gd name="connsiteY7" fmla="*/ 20931 h 94003"/>
                  <a:gd name="connsiteX8" fmla="*/ 0 w 94004"/>
                  <a:gd name="connsiteY8" fmla="*/ 47070 h 94003"/>
                  <a:gd name="connsiteX9" fmla="*/ 13867 w 94004"/>
                  <a:gd name="connsiteY9" fmla="*/ 80140 h 94003"/>
                  <a:gd name="connsiteX10" fmla="*/ 46933 w 94004"/>
                  <a:gd name="connsiteY10" fmla="*/ 94004 h 94003"/>
                  <a:gd name="connsiteX11" fmla="*/ 46933 w 94004"/>
                  <a:gd name="connsiteY11" fmla="*/ 11700 h 94003"/>
                  <a:gd name="connsiteX12" fmla="*/ 66735 w 94004"/>
                  <a:gd name="connsiteY12" fmla="*/ 17706 h 94003"/>
                  <a:gd name="connsiteX13" fmla="*/ 79864 w 94004"/>
                  <a:gd name="connsiteY13" fmla="*/ 33701 h 94003"/>
                  <a:gd name="connsiteX14" fmla="*/ 81892 w 94004"/>
                  <a:gd name="connsiteY14" fmla="*/ 54293 h 94003"/>
                  <a:gd name="connsiteX15" fmla="*/ 72138 w 94004"/>
                  <a:gd name="connsiteY15" fmla="*/ 72541 h 94003"/>
                  <a:gd name="connsiteX16" fmla="*/ 53889 w 94004"/>
                  <a:gd name="connsiteY16" fmla="*/ 82296 h 94003"/>
                  <a:gd name="connsiteX17" fmla="*/ 33297 w 94004"/>
                  <a:gd name="connsiteY17" fmla="*/ 80267 h 94003"/>
                  <a:gd name="connsiteX18" fmla="*/ 17300 w 94004"/>
                  <a:gd name="connsiteY18" fmla="*/ 67141 h 94003"/>
                  <a:gd name="connsiteX19" fmla="*/ 11294 w 94004"/>
                  <a:gd name="connsiteY19" fmla="*/ 47340 h 94003"/>
                  <a:gd name="connsiteX20" fmla="*/ 21734 w 94004"/>
                  <a:gd name="connsiteY20" fmla="*/ 22138 h 94003"/>
                  <a:gd name="connsiteX21" fmla="*/ 46933 w 94004"/>
                  <a:gd name="connsiteY21" fmla="*/ 11700 h 94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4004" h="94003">
                    <a:moveTo>
                      <a:pt x="46933" y="94004"/>
                    </a:moveTo>
                    <a:cubicBezTo>
                      <a:pt x="56237" y="94017"/>
                      <a:pt x="65336" y="91270"/>
                      <a:pt x="73075" y="86111"/>
                    </a:cubicBezTo>
                    <a:cubicBezTo>
                      <a:pt x="80814" y="80951"/>
                      <a:pt x="86846" y="73611"/>
                      <a:pt x="90414" y="65020"/>
                    </a:cubicBezTo>
                    <a:cubicBezTo>
                      <a:pt x="93981" y="56429"/>
                      <a:pt x="94918" y="46973"/>
                      <a:pt x="93102" y="37849"/>
                    </a:cubicBezTo>
                    <a:cubicBezTo>
                      <a:pt x="91292" y="28725"/>
                      <a:pt x="86813" y="20344"/>
                      <a:pt x="80236" y="13766"/>
                    </a:cubicBezTo>
                    <a:cubicBezTo>
                      <a:pt x="73659" y="7189"/>
                      <a:pt x="65278" y="2711"/>
                      <a:pt x="56154" y="900"/>
                    </a:cubicBezTo>
                    <a:cubicBezTo>
                      <a:pt x="47029" y="-912"/>
                      <a:pt x="37577" y="25"/>
                      <a:pt x="28985" y="3591"/>
                    </a:cubicBezTo>
                    <a:cubicBezTo>
                      <a:pt x="20393" y="7156"/>
                      <a:pt x="13052" y="13191"/>
                      <a:pt x="7893" y="20931"/>
                    </a:cubicBezTo>
                    <a:cubicBezTo>
                      <a:pt x="2734" y="28671"/>
                      <a:pt x="-13" y="37768"/>
                      <a:pt x="0" y="47070"/>
                    </a:cubicBezTo>
                    <a:cubicBezTo>
                      <a:pt x="109" y="59484"/>
                      <a:pt x="5088" y="71361"/>
                      <a:pt x="13867" y="80140"/>
                    </a:cubicBezTo>
                    <a:cubicBezTo>
                      <a:pt x="22645" y="88919"/>
                      <a:pt x="34523" y="93898"/>
                      <a:pt x="46933" y="94004"/>
                    </a:cubicBezTo>
                    <a:close/>
                    <a:moveTo>
                      <a:pt x="46933" y="11700"/>
                    </a:moveTo>
                    <a:cubicBezTo>
                      <a:pt x="53985" y="11700"/>
                      <a:pt x="60877" y="13790"/>
                      <a:pt x="66735" y="17706"/>
                    </a:cubicBezTo>
                    <a:cubicBezTo>
                      <a:pt x="72600" y="21622"/>
                      <a:pt x="77163" y="27188"/>
                      <a:pt x="79864" y="33701"/>
                    </a:cubicBezTo>
                    <a:cubicBezTo>
                      <a:pt x="82559" y="40213"/>
                      <a:pt x="83265" y="47380"/>
                      <a:pt x="81892" y="54293"/>
                    </a:cubicBezTo>
                    <a:cubicBezTo>
                      <a:pt x="80518" y="61207"/>
                      <a:pt x="77124" y="67557"/>
                      <a:pt x="72138" y="72541"/>
                    </a:cubicBezTo>
                    <a:cubicBezTo>
                      <a:pt x="67152" y="77526"/>
                      <a:pt x="60799" y="80921"/>
                      <a:pt x="53889" y="82296"/>
                    </a:cubicBezTo>
                    <a:cubicBezTo>
                      <a:pt x="46978" y="83671"/>
                      <a:pt x="39810" y="82965"/>
                      <a:pt x="33297" y="80267"/>
                    </a:cubicBezTo>
                    <a:cubicBezTo>
                      <a:pt x="26784" y="77570"/>
                      <a:pt x="21221" y="73002"/>
                      <a:pt x="17300" y="67141"/>
                    </a:cubicBezTo>
                    <a:cubicBezTo>
                      <a:pt x="13386" y="61280"/>
                      <a:pt x="11294" y="54389"/>
                      <a:pt x="11294" y="47340"/>
                    </a:cubicBezTo>
                    <a:cubicBezTo>
                      <a:pt x="11294" y="37888"/>
                      <a:pt x="15047" y="28822"/>
                      <a:pt x="21734" y="22138"/>
                    </a:cubicBezTo>
                    <a:cubicBezTo>
                      <a:pt x="28420" y="15455"/>
                      <a:pt x="37481" y="11700"/>
                      <a:pt x="46933" y="11700"/>
                    </a:cubicBez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810"/>
              </a:p>
            </p:txBody>
          </p:sp>
          <p:sp>
            <p:nvSpPr>
              <p:cNvPr id="113" name="Freeform: Shape 118">
                <a:extLst>
                  <a:ext uri="{FF2B5EF4-FFF2-40B4-BE49-F238E27FC236}">
                    <a16:creationId xmlns:a16="http://schemas.microsoft.com/office/drawing/2014/main" id="{14C68073-9EB7-8077-5724-B867E1D20211}"/>
                  </a:ext>
                </a:extLst>
              </p:cNvPr>
              <p:cNvSpPr/>
              <p:nvPr/>
            </p:nvSpPr>
            <p:spPr>
              <a:xfrm>
                <a:off x="4464095" y="1484420"/>
                <a:ext cx="113619" cy="113616"/>
              </a:xfrm>
              <a:custGeom>
                <a:avLst/>
                <a:gdLst>
                  <a:gd name="connsiteX0" fmla="*/ 56943 w 113619"/>
                  <a:gd name="connsiteY0" fmla="*/ 113616 h 113616"/>
                  <a:gd name="connsiteX1" fmla="*/ 88475 w 113619"/>
                  <a:gd name="connsiteY1" fmla="*/ 103972 h 113616"/>
                  <a:gd name="connsiteX2" fmla="*/ 109337 w 113619"/>
                  <a:gd name="connsiteY2" fmla="*/ 78438 h 113616"/>
                  <a:gd name="connsiteX3" fmla="*/ 112506 w 113619"/>
                  <a:gd name="connsiteY3" fmla="*/ 45618 h 113616"/>
                  <a:gd name="connsiteX4" fmla="*/ 96907 w 113619"/>
                  <a:gd name="connsiteY4" fmla="*/ 16567 h 113616"/>
                  <a:gd name="connsiteX5" fmla="*/ 67800 w 113619"/>
                  <a:gd name="connsiteY5" fmla="*/ 1073 h 113616"/>
                  <a:gd name="connsiteX6" fmla="*/ 34991 w 113619"/>
                  <a:gd name="connsiteY6" fmla="*/ 4357 h 113616"/>
                  <a:gd name="connsiteX7" fmla="*/ 9535 w 113619"/>
                  <a:gd name="connsiteY7" fmla="*/ 25311 h 113616"/>
                  <a:gd name="connsiteX8" fmla="*/ 0 w 113619"/>
                  <a:gd name="connsiteY8" fmla="*/ 56876 h 113616"/>
                  <a:gd name="connsiteX9" fmla="*/ 4357 w 113619"/>
                  <a:gd name="connsiteY9" fmla="*/ 78625 h 113616"/>
                  <a:gd name="connsiteX10" fmla="*/ 16716 w 113619"/>
                  <a:gd name="connsiteY10" fmla="*/ 97050 h 113616"/>
                  <a:gd name="connsiteX11" fmla="*/ 35183 w 113619"/>
                  <a:gd name="connsiteY11" fmla="*/ 109337 h 113616"/>
                  <a:gd name="connsiteX12" fmla="*/ 56943 w 113619"/>
                  <a:gd name="connsiteY12" fmla="*/ 113616 h 113616"/>
                  <a:gd name="connsiteX13" fmla="*/ 56943 w 113619"/>
                  <a:gd name="connsiteY13" fmla="*/ 11429 h 113616"/>
                  <a:gd name="connsiteX14" fmla="*/ 82193 w 113619"/>
                  <a:gd name="connsiteY14" fmla="*/ 19088 h 113616"/>
                  <a:gd name="connsiteX15" fmla="*/ 98935 w 113619"/>
                  <a:gd name="connsiteY15" fmla="*/ 39484 h 113616"/>
                  <a:gd name="connsiteX16" fmla="*/ 101521 w 113619"/>
                  <a:gd name="connsiteY16" fmla="*/ 65742 h 113616"/>
                  <a:gd name="connsiteX17" fmla="*/ 89078 w 113619"/>
                  <a:gd name="connsiteY17" fmla="*/ 89011 h 113616"/>
                  <a:gd name="connsiteX18" fmla="*/ 65811 w 113619"/>
                  <a:gd name="connsiteY18" fmla="*/ 101449 h 113616"/>
                  <a:gd name="connsiteX19" fmla="*/ 39553 w 113619"/>
                  <a:gd name="connsiteY19" fmla="*/ 98863 h 113616"/>
                  <a:gd name="connsiteX20" fmla="*/ 19160 w 113619"/>
                  <a:gd name="connsiteY20" fmla="*/ 82125 h 113616"/>
                  <a:gd name="connsiteX21" fmla="*/ 11499 w 113619"/>
                  <a:gd name="connsiteY21" fmla="*/ 56876 h 113616"/>
                  <a:gd name="connsiteX22" fmla="*/ 24833 w 113619"/>
                  <a:gd name="connsiteY22" fmla="*/ 24760 h 113616"/>
                  <a:gd name="connsiteX23" fmla="*/ 56943 w 113619"/>
                  <a:gd name="connsiteY23" fmla="*/ 11429 h 113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3619" h="113616">
                    <a:moveTo>
                      <a:pt x="56943" y="113616"/>
                    </a:moveTo>
                    <a:cubicBezTo>
                      <a:pt x="68179" y="113590"/>
                      <a:pt x="79152" y="110234"/>
                      <a:pt x="88475" y="103972"/>
                    </a:cubicBezTo>
                    <a:cubicBezTo>
                      <a:pt x="97805" y="97710"/>
                      <a:pt x="105063" y="88825"/>
                      <a:pt x="109337" y="78438"/>
                    </a:cubicBezTo>
                    <a:cubicBezTo>
                      <a:pt x="113617" y="68052"/>
                      <a:pt x="114720" y="56630"/>
                      <a:pt x="112506" y="45618"/>
                    </a:cubicBezTo>
                    <a:cubicBezTo>
                      <a:pt x="110293" y="34605"/>
                      <a:pt x="104864" y="24496"/>
                      <a:pt x="96907" y="16567"/>
                    </a:cubicBezTo>
                    <a:cubicBezTo>
                      <a:pt x="88950" y="8639"/>
                      <a:pt x="78825" y="3247"/>
                      <a:pt x="67800" y="1073"/>
                    </a:cubicBezTo>
                    <a:cubicBezTo>
                      <a:pt x="56783" y="-1100"/>
                      <a:pt x="45367" y="43"/>
                      <a:pt x="34991" y="4357"/>
                    </a:cubicBezTo>
                    <a:cubicBezTo>
                      <a:pt x="24621" y="8671"/>
                      <a:pt x="15760" y="15962"/>
                      <a:pt x="9535" y="25311"/>
                    </a:cubicBezTo>
                    <a:cubicBezTo>
                      <a:pt x="3304" y="34659"/>
                      <a:pt x="-13" y="45643"/>
                      <a:pt x="0" y="56876"/>
                    </a:cubicBezTo>
                    <a:cubicBezTo>
                      <a:pt x="13" y="64342"/>
                      <a:pt x="1489" y="71732"/>
                      <a:pt x="4357" y="78625"/>
                    </a:cubicBezTo>
                    <a:cubicBezTo>
                      <a:pt x="7225" y="85519"/>
                      <a:pt x="11422" y="91779"/>
                      <a:pt x="16716" y="97050"/>
                    </a:cubicBezTo>
                    <a:cubicBezTo>
                      <a:pt x="22003" y="102319"/>
                      <a:pt x="28279" y="106494"/>
                      <a:pt x="35183" y="109337"/>
                    </a:cubicBezTo>
                    <a:cubicBezTo>
                      <a:pt x="42082" y="112180"/>
                      <a:pt x="49480" y="113634"/>
                      <a:pt x="56943" y="113616"/>
                    </a:cubicBezTo>
                    <a:close/>
                    <a:moveTo>
                      <a:pt x="56943" y="11429"/>
                    </a:moveTo>
                    <a:cubicBezTo>
                      <a:pt x="65933" y="11429"/>
                      <a:pt x="74724" y="14094"/>
                      <a:pt x="82193" y="19088"/>
                    </a:cubicBezTo>
                    <a:cubicBezTo>
                      <a:pt x="89669" y="24082"/>
                      <a:pt x="95495" y="31180"/>
                      <a:pt x="98935" y="39484"/>
                    </a:cubicBezTo>
                    <a:cubicBezTo>
                      <a:pt x="102374" y="47788"/>
                      <a:pt x="103273" y="56926"/>
                      <a:pt x="101521" y="65742"/>
                    </a:cubicBezTo>
                    <a:cubicBezTo>
                      <a:pt x="99763" y="74558"/>
                      <a:pt x="95438" y="82655"/>
                      <a:pt x="89078" y="89011"/>
                    </a:cubicBezTo>
                    <a:cubicBezTo>
                      <a:pt x="82726" y="95367"/>
                      <a:pt x="74628" y="99695"/>
                      <a:pt x="65811" y="101449"/>
                    </a:cubicBezTo>
                    <a:cubicBezTo>
                      <a:pt x="56994" y="103203"/>
                      <a:pt x="47857" y="102302"/>
                      <a:pt x="39553" y="98863"/>
                    </a:cubicBezTo>
                    <a:cubicBezTo>
                      <a:pt x="31250" y="95423"/>
                      <a:pt x="24153" y="89598"/>
                      <a:pt x="19160" y="82125"/>
                    </a:cubicBezTo>
                    <a:cubicBezTo>
                      <a:pt x="14162" y="74651"/>
                      <a:pt x="11499" y="65864"/>
                      <a:pt x="11499" y="56876"/>
                    </a:cubicBezTo>
                    <a:cubicBezTo>
                      <a:pt x="11518" y="44828"/>
                      <a:pt x="16312" y="33279"/>
                      <a:pt x="24833" y="24760"/>
                    </a:cubicBezTo>
                    <a:cubicBezTo>
                      <a:pt x="33348" y="16241"/>
                      <a:pt x="44898" y="11447"/>
                      <a:pt x="56943" y="11429"/>
                    </a:cubicBez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810"/>
              </a:p>
            </p:txBody>
          </p:sp>
          <p:sp>
            <p:nvSpPr>
              <p:cNvPr id="114" name="Freeform: Shape 119">
                <a:extLst>
                  <a:ext uri="{FF2B5EF4-FFF2-40B4-BE49-F238E27FC236}">
                    <a16:creationId xmlns:a16="http://schemas.microsoft.com/office/drawing/2014/main" id="{126E1E07-8337-1B02-50F9-F6E383963130}"/>
                  </a:ext>
                </a:extLst>
              </p:cNvPr>
              <p:cNvSpPr/>
              <p:nvPr/>
            </p:nvSpPr>
            <p:spPr>
              <a:xfrm>
                <a:off x="4466335" y="1684946"/>
                <a:ext cx="11357" cy="70062"/>
              </a:xfrm>
              <a:custGeom>
                <a:avLst/>
                <a:gdLst>
                  <a:gd name="connsiteX0" fmla="*/ 5679 w 11357"/>
                  <a:gd name="connsiteY0" fmla="*/ 0 h 70062"/>
                  <a:gd name="connsiteX1" fmla="*/ 0 w 11357"/>
                  <a:gd name="connsiteY1" fmla="*/ 0 h 70062"/>
                  <a:gd name="connsiteX2" fmla="*/ 0 w 11357"/>
                  <a:gd name="connsiteY2" fmla="*/ 70062 h 70062"/>
                  <a:gd name="connsiteX3" fmla="*/ 2836 w 11357"/>
                  <a:gd name="connsiteY3" fmla="*/ 70062 h 70062"/>
                  <a:gd name="connsiteX4" fmla="*/ 11358 w 11357"/>
                  <a:gd name="connsiteY4" fmla="*/ 70062 h 70062"/>
                  <a:gd name="connsiteX5" fmla="*/ 11358 w 11357"/>
                  <a:gd name="connsiteY5" fmla="*/ 11362 h 70062"/>
                  <a:gd name="connsiteX6" fmla="*/ 5679 w 11357"/>
                  <a:gd name="connsiteY6" fmla="*/ 0 h 70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57" h="70062">
                    <a:moveTo>
                      <a:pt x="5679" y="0"/>
                    </a:moveTo>
                    <a:lnTo>
                      <a:pt x="0" y="0"/>
                    </a:lnTo>
                    <a:lnTo>
                      <a:pt x="0" y="70062"/>
                    </a:lnTo>
                    <a:lnTo>
                      <a:pt x="2836" y="70062"/>
                    </a:lnTo>
                    <a:lnTo>
                      <a:pt x="11358" y="70062"/>
                    </a:lnTo>
                    <a:lnTo>
                      <a:pt x="11358" y="11362"/>
                    </a:lnTo>
                    <a:lnTo>
                      <a:pt x="5679" y="0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810"/>
              </a:p>
            </p:txBody>
          </p:sp>
          <p:sp>
            <p:nvSpPr>
              <p:cNvPr id="115" name="Freeform: Shape 120">
                <a:extLst>
                  <a:ext uri="{FF2B5EF4-FFF2-40B4-BE49-F238E27FC236}">
                    <a16:creationId xmlns:a16="http://schemas.microsoft.com/office/drawing/2014/main" id="{B0022867-C3D2-BD8C-4BC3-9BE3DBA01344}"/>
                  </a:ext>
                </a:extLst>
              </p:cNvPr>
              <p:cNvSpPr/>
              <p:nvPr/>
            </p:nvSpPr>
            <p:spPr>
              <a:xfrm>
                <a:off x="4564070" y="1684946"/>
                <a:ext cx="11364" cy="70062"/>
              </a:xfrm>
              <a:custGeom>
                <a:avLst/>
                <a:gdLst>
                  <a:gd name="connsiteX0" fmla="*/ 5679 w 11364"/>
                  <a:gd name="connsiteY0" fmla="*/ 0 h 70062"/>
                  <a:gd name="connsiteX1" fmla="*/ 0 w 11364"/>
                  <a:gd name="connsiteY1" fmla="*/ 11362 h 70062"/>
                  <a:gd name="connsiteX2" fmla="*/ 0 w 11364"/>
                  <a:gd name="connsiteY2" fmla="*/ 70062 h 70062"/>
                  <a:gd name="connsiteX3" fmla="*/ 9465 w 11364"/>
                  <a:gd name="connsiteY3" fmla="*/ 70062 h 70062"/>
                  <a:gd name="connsiteX4" fmla="*/ 11364 w 11364"/>
                  <a:gd name="connsiteY4" fmla="*/ 70062 h 70062"/>
                  <a:gd name="connsiteX5" fmla="*/ 11364 w 11364"/>
                  <a:gd name="connsiteY5" fmla="*/ 0 h 70062"/>
                  <a:gd name="connsiteX6" fmla="*/ 5679 w 11364"/>
                  <a:gd name="connsiteY6" fmla="*/ 0 h 70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4" h="70062">
                    <a:moveTo>
                      <a:pt x="5679" y="0"/>
                    </a:moveTo>
                    <a:lnTo>
                      <a:pt x="0" y="11362"/>
                    </a:lnTo>
                    <a:lnTo>
                      <a:pt x="0" y="70062"/>
                    </a:lnTo>
                    <a:lnTo>
                      <a:pt x="9465" y="70062"/>
                    </a:lnTo>
                    <a:lnTo>
                      <a:pt x="11364" y="70062"/>
                    </a:lnTo>
                    <a:lnTo>
                      <a:pt x="11364" y="0"/>
                    </a:lnTo>
                    <a:lnTo>
                      <a:pt x="5679" y="0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810"/>
              </a:p>
            </p:txBody>
          </p:sp>
          <p:sp>
            <p:nvSpPr>
              <p:cNvPr id="116" name="Freeform: Shape 121">
                <a:extLst>
                  <a:ext uri="{FF2B5EF4-FFF2-40B4-BE49-F238E27FC236}">
                    <a16:creationId xmlns:a16="http://schemas.microsoft.com/office/drawing/2014/main" id="{0160D781-95BA-5B41-4741-AEF56AE311C0}"/>
                  </a:ext>
                </a:extLst>
              </p:cNvPr>
              <p:cNvSpPr/>
              <p:nvPr/>
            </p:nvSpPr>
            <p:spPr>
              <a:xfrm>
                <a:off x="4667464" y="1696298"/>
                <a:ext cx="11364" cy="58703"/>
              </a:xfrm>
              <a:custGeom>
                <a:avLst/>
                <a:gdLst>
                  <a:gd name="connsiteX0" fmla="*/ 0 w 11364"/>
                  <a:gd name="connsiteY0" fmla="*/ 11296 h 58703"/>
                  <a:gd name="connsiteX1" fmla="*/ 0 w 11364"/>
                  <a:gd name="connsiteY1" fmla="*/ 58704 h 58703"/>
                  <a:gd name="connsiteX2" fmla="*/ 11364 w 11364"/>
                  <a:gd name="connsiteY2" fmla="*/ 58704 h 58703"/>
                  <a:gd name="connsiteX3" fmla="*/ 11364 w 11364"/>
                  <a:gd name="connsiteY3" fmla="*/ 0 h 58703"/>
                  <a:gd name="connsiteX4" fmla="*/ 5685 w 11364"/>
                  <a:gd name="connsiteY4" fmla="*/ 0 h 58703"/>
                  <a:gd name="connsiteX5" fmla="*/ 0 w 11364"/>
                  <a:gd name="connsiteY5" fmla="*/ 11296 h 58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364" h="58703">
                    <a:moveTo>
                      <a:pt x="0" y="11296"/>
                    </a:moveTo>
                    <a:lnTo>
                      <a:pt x="0" y="58704"/>
                    </a:lnTo>
                    <a:lnTo>
                      <a:pt x="11364" y="58704"/>
                    </a:lnTo>
                    <a:lnTo>
                      <a:pt x="11364" y="0"/>
                    </a:lnTo>
                    <a:lnTo>
                      <a:pt x="5685" y="0"/>
                    </a:lnTo>
                    <a:lnTo>
                      <a:pt x="0" y="11296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810"/>
              </a:p>
            </p:txBody>
          </p:sp>
          <p:sp>
            <p:nvSpPr>
              <p:cNvPr id="117" name="Freeform: Shape 122">
                <a:extLst>
                  <a:ext uri="{FF2B5EF4-FFF2-40B4-BE49-F238E27FC236}">
                    <a16:creationId xmlns:a16="http://schemas.microsoft.com/office/drawing/2014/main" id="{65D2F3C5-3791-A4CD-2EA6-579EB6F732C2}"/>
                  </a:ext>
                </a:extLst>
              </p:cNvPr>
              <p:cNvSpPr/>
              <p:nvPr/>
            </p:nvSpPr>
            <p:spPr>
              <a:xfrm>
                <a:off x="4363877" y="1696298"/>
                <a:ext cx="11293" cy="58703"/>
              </a:xfrm>
              <a:custGeom>
                <a:avLst/>
                <a:gdLst>
                  <a:gd name="connsiteX0" fmla="*/ 0 w 11293"/>
                  <a:gd name="connsiteY0" fmla="*/ 0 h 58703"/>
                  <a:gd name="connsiteX1" fmla="*/ 0 w 11293"/>
                  <a:gd name="connsiteY1" fmla="*/ 58704 h 58703"/>
                  <a:gd name="connsiteX2" fmla="*/ 11294 w 11293"/>
                  <a:gd name="connsiteY2" fmla="*/ 58704 h 58703"/>
                  <a:gd name="connsiteX3" fmla="*/ 11294 w 11293"/>
                  <a:gd name="connsiteY3" fmla="*/ 11296 h 58703"/>
                  <a:gd name="connsiteX4" fmla="*/ 5615 w 11293"/>
                  <a:gd name="connsiteY4" fmla="*/ 0 h 58703"/>
                  <a:gd name="connsiteX5" fmla="*/ 0 w 11293"/>
                  <a:gd name="connsiteY5" fmla="*/ 0 h 58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93" h="58703">
                    <a:moveTo>
                      <a:pt x="0" y="0"/>
                    </a:moveTo>
                    <a:lnTo>
                      <a:pt x="0" y="58704"/>
                    </a:lnTo>
                    <a:lnTo>
                      <a:pt x="11294" y="58704"/>
                    </a:lnTo>
                    <a:lnTo>
                      <a:pt x="11294" y="11296"/>
                    </a:lnTo>
                    <a:lnTo>
                      <a:pt x="56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810"/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65CB0D1-DB37-DFF8-20A0-AFA3C45050D3}"/>
                </a:ext>
              </a:extLst>
            </p:cNvPr>
            <p:cNvSpPr txBox="1"/>
            <p:nvPr/>
          </p:nvSpPr>
          <p:spPr>
            <a:xfrm>
              <a:off x="4234755" y="1721736"/>
              <a:ext cx="612333" cy="216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10" spc="0" baseline="0" dirty="0">
                  <a:ln/>
                  <a:solidFill>
                    <a:srgbClr val="000000"/>
                  </a:solidFill>
                  <a:latin typeface="Oracle Sans"/>
                  <a:cs typeface="Oracle Sans"/>
                  <a:sym typeface="Oracle Sans"/>
                  <a:rtl val="0"/>
                </a:rPr>
                <a:t>User</a:t>
              </a:r>
            </a:p>
          </p:txBody>
        </p:sp>
      </p:grpSp>
      <p:grpSp>
        <p:nvGrpSpPr>
          <p:cNvPr id="154" name="Graphic 4">
            <a:extLst>
              <a:ext uri="{FF2B5EF4-FFF2-40B4-BE49-F238E27FC236}">
                <a16:creationId xmlns:a16="http://schemas.microsoft.com/office/drawing/2014/main" id="{D0D9489A-A1FF-7992-926A-00C16A656DDF}"/>
              </a:ext>
            </a:extLst>
          </p:cNvPr>
          <p:cNvGrpSpPr/>
          <p:nvPr/>
        </p:nvGrpSpPr>
        <p:grpSpPr>
          <a:xfrm>
            <a:off x="1118615" y="3498907"/>
            <a:ext cx="805029" cy="685243"/>
            <a:chOff x="5260758" y="2441721"/>
            <a:chExt cx="805029" cy="685243"/>
          </a:xfrm>
        </p:grpSpPr>
        <p:grpSp>
          <p:nvGrpSpPr>
            <p:cNvPr id="155" name="Graphic 4">
              <a:extLst>
                <a:ext uri="{FF2B5EF4-FFF2-40B4-BE49-F238E27FC236}">
                  <a16:creationId xmlns:a16="http://schemas.microsoft.com/office/drawing/2014/main" id="{3C6428C4-F82F-E3C4-86F8-140DABE5EF76}"/>
                </a:ext>
              </a:extLst>
            </p:cNvPr>
            <p:cNvGrpSpPr/>
            <p:nvPr/>
          </p:nvGrpSpPr>
          <p:grpSpPr>
            <a:xfrm>
              <a:off x="5431856" y="2441721"/>
              <a:ext cx="385010" cy="384095"/>
              <a:chOff x="5431856" y="2441721"/>
              <a:chExt cx="385010" cy="384095"/>
            </a:xfrm>
          </p:grpSpPr>
          <p:grpSp>
            <p:nvGrpSpPr>
              <p:cNvPr id="159" name="Graphic 4">
                <a:extLst>
                  <a:ext uri="{FF2B5EF4-FFF2-40B4-BE49-F238E27FC236}">
                    <a16:creationId xmlns:a16="http://schemas.microsoft.com/office/drawing/2014/main" id="{50386A24-A56B-95D0-F864-7D2D886E9823}"/>
                  </a:ext>
                </a:extLst>
              </p:cNvPr>
              <p:cNvGrpSpPr/>
              <p:nvPr/>
            </p:nvGrpSpPr>
            <p:grpSpPr>
              <a:xfrm>
                <a:off x="5431856" y="2441721"/>
                <a:ext cx="385010" cy="384095"/>
                <a:chOff x="5431856" y="2441721"/>
                <a:chExt cx="385010" cy="384095"/>
              </a:xfrm>
              <a:solidFill>
                <a:srgbClr val="FFFFFF"/>
              </a:solidFill>
            </p:grpSpPr>
            <p:sp>
              <p:nvSpPr>
                <p:cNvPr id="170" name="Freeform: Shape 117">
                  <a:extLst>
                    <a:ext uri="{FF2B5EF4-FFF2-40B4-BE49-F238E27FC236}">
                      <a16:creationId xmlns:a16="http://schemas.microsoft.com/office/drawing/2014/main" id="{0CAB9BD8-A3D8-06AF-60AD-737B5027E0A4}"/>
                    </a:ext>
                  </a:extLst>
                </p:cNvPr>
                <p:cNvSpPr/>
                <p:nvPr/>
              </p:nvSpPr>
              <p:spPr>
                <a:xfrm>
                  <a:off x="5436432" y="2446292"/>
                  <a:ext cx="375859" cy="375866"/>
                </a:xfrm>
                <a:custGeom>
                  <a:avLst/>
                  <a:gdLst>
                    <a:gd name="connsiteX0" fmla="*/ 20117 w 375859"/>
                    <a:gd name="connsiteY0" fmla="*/ 374949 h 375866"/>
                    <a:gd name="connsiteX1" fmla="*/ 0 w 375859"/>
                    <a:gd name="connsiteY1" fmla="*/ 354832 h 375866"/>
                    <a:gd name="connsiteX2" fmla="*/ 0 w 375859"/>
                    <a:gd name="connsiteY2" fmla="*/ 20119 h 375866"/>
                    <a:gd name="connsiteX3" fmla="*/ 20117 w 375859"/>
                    <a:gd name="connsiteY3" fmla="*/ 0 h 375866"/>
                    <a:gd name="connsiteX4" fmla="*/ 355743 w 375859"/>
                    <a:gd name="connsiteY4" fmla="*/ 0 h 375866"/>
                    <a:gd name="connsiteX5" fmla="*/ 375860 w 375859"/>
                    <a:gd name="connsiteY5" fmla="*/ 20119 h 375866"/>
                    <a:gd name="connsiteX6" fmla="*/ 375860 w 375859"/>
                    <a:gd name="connsiteY6" fmla="*/ 355743 h 375866"/>
                    <a:gd name="connsiteX7" fmla="*/ 355743 w 375859"/>
                    <a:gd name="connsiteY7" fmla="*/ 375867 h 375866"/>
                    <a:gd name="connsiteX8" fmla="*/ 20117 w 375859"/>
                    <a:gd name="connsiteY8" fmla="*/ 375867 h 375866"/>
                    <a:gd name="connsiteX9" fmla="*/ 20117 w 375859"/>
                    <a:gd name="connsiteY9" fmla="*/ 374949 h 375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75859" h="375866">
                      <a:moveTo>
                        <a:pt x="20117" y="374949"/>
                      </a:moveTo>
                      <a:cubicBezTo>
                        <a:pt x="9144" y="374949"/>
                        <a:pt x="0" y="365805"/>
                        <a:pt x="0" y="354832"/>
                      </a:cubicBezTo>
                      <a:lnTo>
                        <a:pt x="0" y="20119"/>
                      </a:lnTo>
                      <a:cubicBezTo>
                        <a:pt x="0" y="9145"/>
                        <a:pt x="9144" y="0"/>
                        <a:pt x="20117" y="0"/>
                      </a:cubicBezTo>
                      <a:lnTo>
                        <a:pt x="355743" y="0"/>
                      </a:lnTo>
                      <a:cubicBezTo>
                        <a:pt x="366716" y="0"/>
                        <a:pt x="375860" y="9145"/>
                        <a:pt x="375860" y="20119"/>
                      </a:cubicBezTo>
                      <a:lnTo>
                        <a:pt x="375860" y="355743"/>
                      </a:lnTo>
                      <a:cubicBezTo>
                        <a:pt x="375860" y="366723"/>
                        <a:pt x="366716" y="375867"/>
                        <a:pt x="355743" y="375867"/>
                      </a:cubicBezTo>
                      <a:lnTo>
                        <a:pt x="20117" y="375867"/>
                      </a:lnTo>
                      <a:lnTo>
                        <a:pt x="20117" y="37494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810"/>
                </a:p>
              </p:txBody>
            </p:sp>
            <p:sp>
              <p:nvSpPr>
                <p:cNvPr id="171" name="Freeform: Shape 118">
                  <a:extLst>
                    <a:ext uri="{FF2B5EF4-FFF2-40B4-BE49-F238E27FC236}">
                      <a16:creationId xmlns:a16="http://schemas.microsoft.com/office/drawing/2014/main" id="{A6EDA3A4-A5BD-3088-7655-3FA653222260}"/>
                    </a:ext>
                  </a:extLst>
                </p:cNvPr>
                <p:cNvSpPr/>
                <p:nvPr/>
              </p:nvSpPr>
              <p:spPr>
                <a:xfrm>
                  <a:off x="5431856" y="2441721"/>
                  <a:ext cx="385010" cy="384095"/>
                </a:xfrm>
                <a:custGeom>
                  <a:avLst/>
                  <a:gdLst>
                    <a:gd name="connsiteX0" fmla="*/ 359407 w 385010"/>
                    <a:gd name="connsiteY0" fmla="*/ 9145 h 384095"/>
                    <a:gd name="connsiteX1" fmla="*/ 374949 w 385010"/>
                    <a:gd name="connsiteY1" fmla="*/ 24692 h 384095"/>
                    <a:gd name="connsiteX2" fmla="*/ 374949 w 385010"/>
                    <a:gd name="connsiteY2" fmla="*/ 360321 h 384095"/>
                    <a:gd name="connsiteX3" fmla="*/ 359407 w 385010"/>
                    <a:gd name="connsiteY3" fmla="*/ 375863 h 384095"/>
                    <a:gd name="connsiteX4" fmla="*/ 24692 w 385010"/>
                    <a:gd name="connsiteY4" fmla="*/ 375863 h 384095"/>
                    <a:gd name="connsiteX5" fmla="*/ 9144 w 385010"/>
                    <a:gd name="connsiteY5" fmla="*/ 359404 h 384095"/>
                    <a:gd name="connsiteX6" fmla="*/ 9144 w 385010"/>
                    <a:gd name="connsiteY6" fmla="*/ 24692 h 384095"/>
                    <a:gd name="connsiteX7" fmla="*/ 24692 w 385010"/>
                    <a:gd name="connsiteY7" fmla="*/ 9145 h 384095"/>
                    <a:gd name="connsiteX8" fmla="*/ 359407 w 385010"/>
                    <a:gd name="connsiteY8" fmla="*/ 9145 h 384095"/>
                    <a:gd name="connsiteX9" fmla="*/ 359407 w 385010"/>
                    <a:gd name="connsiteY9" fmla="*/ 0 h 384095"/>
                    <a:gd name="connsiteX10" fmla="*/ 24692 w 385010"/>
                    <a:gd name="connsiteY10" fmla="*/ 0 h 384095"/>
                    <a:gd name="connsiteX11" fmla="*/ 0 w 385010"/>
                    <a:gd name="connsiteY11" fmla="*/ 24692 h 384095"/>
                    <a:gd name="connsiteX12" fmla="*/ 0 w 385010"/>
                    <a:gd name="connsiteY12" fmla="*/ 360321 h 384095"/>
                    <a:gd name="connsiteX13" fmla="*/ 24692 w 385010"/>
                    <a:gd name="connsiteY13" fmla="*/ 384096 h 384095"/>
                    <a:gd name="connsiteX14" fmla="*/ 360318 w 385010"/>
                    <a:gd name="connsiteY14" fmla="*/ 384096 h 384095"/>
                    <a:gd name="connsiteX15" fmla="*/ 385011 w 385010"/>
                    <a:gd name="connsiteY15" fmla="*/ 359404 h 384095"/>
                    <a:gd name="connsiteX16" fmla="*/ 385011 w 385010"/>
                    <a:gd name="connsiteY16" fmla="*/ 24692 h 384095"/>
                    <a:gd name="connsiteX17" fmla="*/ 359407 w 385010"/>
                    <a:gd name="connsiteY17" fmla="*/ 0 h 3840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385010" h="384095">
                      <a:moveTo>
                        <a:pt x="359407" y="9145"/>
                      </a:moveTo>
                      <a:cubicBezTo>
                        <a:pt x="368551" y="9145"/>
                        <a:pt x="374949" y="15547"/>
                        <a:pt x="374949" y="24692"/>
                      </a:cubicBezTo>
                      <a:lnTo>
                        <a:pt x="374949" y="360321"/>
                      </a:lnTo>
                      <a:cubicBezTo>
                        <a:pt x="374949" y="368548"/>
                        <a:pt x="368551" y="375863"/>
                        <a:pt x="359407" y="375863"/>
                      </a:cubicBezTo>
                      <a:lnTo>
                        <a:pt x="24692" y="375863"/>
                      </a:lnTo>
                      <a:cubicBezTo>
                        <a:pt x="15548" y="374952"/>
                        <a:pt x="9144" y="368548"/>
                        <a:pt x="9144" y="359404"/>
                      </a:cubicBezTo>
                      <a:lnTo>
                        <a:pt x="9144" y="24692"/>
                      </a:lnTo>
                      <a:cubicBezTo>
                        <a:pt x="9144" y="15547"/>
                        <a:pt x="15548" y="9145"/>
                        <a:pt x="24692" y="9145"/>
                      </a:cubicBezTo>
                      <a:lnTo>
                        <a:pt x="359407" y="9145"/>
                      </a:lnTo>
                      <a:close/>
                      <a:moveTo>
                        <a:pt x="359407" y="0"/>
                      </a:moveTo>
                      <a:lnTo>
                        <a:pt x="24692" y="0"/>
                      </a:lnTo>
                      <a:cubicBezTo>
                        <a:pt x="10973" y="0"/>
                        <a:pt x="0" y="10974"/>
                        <a:pt x="0" y="24692"/>
                      </a:cubicBezTo>
                      <a:lnTo>
                        <a:pt x="0" y="360321"/>
                      </a:lnTo>
                      <a:cubicBezTo>
                        <a:pt x="0" y="373123"/>
                        <a:pt x="10973" y="384096"/>
                        <a:pt x="24692" y="384096"/>
                      </a:cubicBezTo>
                      <a:lnTo>
                        <a:pt x="360318" y="384096"/>
                      </a:lnTo>
                      <a:cubicBezTo>
                        <a:pt x="374038" y="384096"/>
                        <a:pt x="385011" y="373123"/>
                        <a:pt x="385011" y="359404"/>
                      </a:cubicBezTo>
                      <a:lnTo>
                        <a:pt x="385011" y="24692"/>
                      </a:lnTo>
                      <a:cubicBezTo>
                        <a:pt x="384093" y="10974"/>
                        <a:pt x="373120" y="0"/>
                        <a:pt x="35940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810"/>
                </a:p>
              </p:txBody>
            </p:sp>
          </p:grpSp>
          <p:grpSp>
            <p:nvGrpSpPr>
              <p:cNvPr id="160" name="Graphic 4">
                <a:extLst>
                  <a:ext uri="{FF2B5EF4-FFF2-40B4-BE49-F238E27FC236}">
                    <a16:creationId xmlns:a16="http://schemas.microsoft.com/office/drawing/2014/main" id="{7F9425F6-270F-570F-13F0-3D16B74E6136}"/>
                  </a:ext>
                </a:extLst>
              </p:cNvPr>
              <p:cNvGrpSpPr/>
              <p:nvPr/>
            </p:nvGrpSpPr>
            <p:grpSpPr>
              <a:xfrm>
                <a:off x="5441000" y="2450867"/>
                <a:ext cx="366722" cy="365812"/>
                <a:chOff x="5441000" y="2450867"/>
                <a:chExt cx="366722" cy="365812"/>
              </a:xfrm>
              <a:solidFill>
                <a:srgbClr val="2D5967"/>
              </a:solidFill>
            </p:grpSpPr>
            <p:sp>
              <p:nvSpPr>
                <p:cNvPr id="161" name="Freeform: Shape 120">
                  <a:extLst>
                    <a:ext uri="{FF2B5EF4-FFF2-40B4-BE49-F238E27FC236}">
                      <a16:creationId xmlns:a16="http://schemas.microsoft.com/office/drawing/2014/main" id="{C452B299-5C80-3493-BD8E-5C9B7822BE03}"/>
                    </a:ext>
                  </a:extLst>
                </p:cNvPr>
                <p:cNvSpPr/>
                <p:nvPr/>
              </p:nvSpPr>
              <p:spPr>
                <a:xfrm>
                  <a:off x="5613845" y="2545975"/>
                  <a:ext cx="133515" cy="116143"/>
                </a:xfrm>
                <a:custGeom>
                  <a:avLst/>
                  <a:gdLst>
                    <a:gd name="connsiteX0" fmla="*/ 0 w 133515"/>
                    <a:gd name="connsiteY0" fmla="*/ 48470 h 116143"/>
                    <a:gd name="connsiteX1" fmla="*/ 13713 w 133515"/>
                    <a:gd name="connsiteY1" fmla="*/ 48470 h 116143"/>
                    <a:gd name="connsiteX2" fmla="*/ 13713 w 133515"/>
                    <a:gd name="connsiteY2" fmla="*/ 12804 h 116143"/>
                    <a:gd name="connsiteX3" fmla="*/ 118885 w 133515"/>
                    <a:gd name="connsiteY3" fmla="*/ 12804 h 116143"/>
                    <a:gd name="connsiteX4" fmla="*/ 118885 w 133515"/>
                    <a:gd name="connsiteY4" fmla="*/ 102426 h 116143"/>
                    <a:gd name="connsiteX5" fmla="*/ 66761 w 133515"/>
                    <a:gd name="connsiteY5" fmla="*/ 102426 h 116143"/>
                    <a:gd name="connsiteX6" fmla="*/ 66761 w 133515"/>
                    <a:gd name="connsiteY6" fmla="*/ 116144 h 116143"/>
                    <a:gd name="connsiteX7" fmla="*/ 123460 w 133515"/>
                    <a:gd name="connsiteY7" fmla="*/ 116144 h 116143"/>
                    <a:gd name="connsiteX8" fmla="*/ 133515 w 133515"/>
                    <a:gd name="connsiteY8" fmla="*/ 106998 h 116143"/>
                    <a:gd name="connsiteX9" fmla="*/ 133515 w 133515"/>
                    <a:gd name="connsiteY9" fmla="*/ 0 h 116143"/>
                    <a:gd name="connsiteX10" fmla="*/ 0 w 133515"/>
                    <a:gd name="connsiteY10" fmla="*/ 0 h 116143"/>
                    <a:gd name="connsiteX11" fmla="*/ 0 w 133515"/>
                    <a:gd name="connsiteY11" fmla="*/ 48470 h 1161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33515" h="116143">
                      <a:moveTo>
                        <a:pt x="0" y="48470"/>
                      </a:moveTo>
                      <a:lnTo>
                        <a:pt x="13713" y="48470"/>
                      </a:lnTo>
                      <a:lnTo>
                        <a:pt x="13713" y="12804"/>
                      </a:lnTo>
                      <a:lnTo>
                        <a:pt x="118885" y="12804"/>
                      </a:lnTo>
                      <a:lnTo>
                        <a:pt x="118885" y="102426"/>
                      </a:lnTo>
                      <a:lnTo>
                        <a:pt x="66761" y="102426"/>
                      </a:lnTo>
                      <a:lnTo>
                        <a:pt x="66761" y="116144"/>
                      </a:lnTo>
                      <a:lnTo>
                        <a:pt x="123460" y="116144"/>
                      </a:lnTo>
                      <a:cubicBezTo>
                        <a:pt x="128946" y="116144"/>
                        <a:pt x="133515" y="111571"/>
                        <a:pt x="133515" y="106998"/>
                      </a:cubicBezTo>
                      <a:lnTo>
                        <a:pt x="133515" y="0"/>
                      </a:lnTo>
                      <a:lnTo>
                        <a:pt x="0" y="0"/>
                      </a:lnTo>
                      <a:lnTo>
                        <a:pt x="0" y="48470"/>
                      </a:lnTo>
                      <a:close/>
                    </a:path>
                  </a:pathLst>
                </a:custGeom>
                <a:solidFill>
                  <a:srgbClr val="2D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810"/>
                </a:p>
              </p:txBody>
            </p:sp>
            <p:sp>
              <p:nvSpPr>
                <p:cNvPr id="162" name="Freeform: Shape 121">
                  <a:extLst>
                    <a:ext uri="{FF2B5EF4-FFF2-40B4-BE49-F238E27FC236}">
                      <a16:creationId xmlns:a16="http://schemas.microsoft.com/office/drawing/2014/main" id="{C212761D-35B7-D444-2295-BD10A1151B84}"/>
                    </a:ext>
                  </a:extLst>
                </p:cNvPr>
                <p:cNvSpPr/>
                <p:nvPr/>
              </p:nvSpPr>
              <p:spPr>
                <a:xfrm>
                  <a:off x="5612927" y="2518541"/>
                  <a:ext cx="132603" cy="16461"/>
                </a:xfrm>
                <a:custGeom>
                  <a:avLst/>
                  <a:gdLst>
                    <a:gd name="connsiteX0" fmla="*/ 132604 w 132603"/>
                    <a:gd name="connsiteY0" fmla="*/ 10060 h 16461"/>
                    <a:gd name="connsiteX1" fmla="*/ 124378 w 132603"/>
                    <a:gd name="connsiteY1" fmla="*/ 0 h 16461"/>
                    <a:gd name="connsiteX2" fmla="*/ 123460 w 132603"/>
                    <a:gd name="connsiteY2" fmla="*/ 0 h 16461"/>
                    <a:gd name="connsiteX3" fmla="*/ 10062 w 132603"/>
                    <a:gd name="connsiteY3" fmla="*/ 0 h 16461"/>
                    <a:gd name="connsiteX4" fmla="*/ 9150 w 132603"/>
                    <a:gd name="connsiteY4" fmla="*/ 0 h 16461"/>
                    <a:gd name="connsiteX5" fmla="*/ 918 w 132603"/>
                    <a:gd name="connsiteY5" fmla="*/ 7316 h 16461"/>
                    <a:gd name="connsiteX6" fmla="*/ 0 w 132603"/>
                    <a:gd name="connsiteY6" fmla="*/ 8230 h 16461"/>
                    <a:gd name="connsiteX7" fmla="*/ 0 w 132603"/>
                    <a:gd name="connsiteY7" fmla="*/ 16461 h 16461"/>
                    <a:gd name="connsiteX8" fmla="*/ 131693 w 132603"/>
                    <a:gd name="connsiteY8" fmla="*/ 16461 h 16461"/>
                    <a:gd name="connsiteX9" fmla="*/ 131693 w 132603"/>
                    <a:gd name="connsiteY9" fmla="*/ 10060 h 16461"/>
                    <a:gd name="connsiteX10" fmla="*/ 132604 w 132603"/>
                    <a:gd name="connsiteY10" fmla="*/ 10060 h 16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32603" h="16461">
                      <a:moveTo>
                        <a:pt x="132604" y="10060"/>
                      </a:moveTo>
                      <a:cubicBezTo>
                        <a:pt x="132604" y="5487"/>
                        <a:pt x="128946" y="914"/>
                        <a:pt x="124378" y="0"/>
                      </a:cubicBezTo>
                      <a:lnTo>
                        <a:pt x="123460" y="0"/>
                      </a:lnTo>
                      <a:lnTo>
                        <a:pt x="10062" y="0"/>
                      </a:lnTo>
                      <a:lnTo>
                        <a:pt x="9150" y="0"/>
                      </a:lnTo>
                      <a:cubicBezTo>
                        <a:pt x="5486" y="914"/>
                        <a:pt x="1829" y="3658"/>
                        <a:pt x="918" y="7316"/>
                      </a:cubicBezTo>
                      <a:lnTo>
                        <a:pt x="0" y="8230"/>
                      </a:lnTo>
                      <a:lnTo>
                        <a:pt x="0" y="16461"/>
                      </a:lnTo>
                      <a:lnTo>
                        <a:pt x="131693" y="16461"/>
                      </a:lnTo>
                      <a:lnTo>
                        <a:pt x="131693" y="10060"/>
                      </a:lnTo>
                      <a:lnTo>
                        <a:pt x="132604" y="10060"/>
                      </a:lnTo>
                      <a:close/>
                    </a:path>
                  </a:pathLst>
                </a:custGeom>
                <a:solidFill>
                  <a:srgbClr val="2D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810"/>
                </a:p>
              </p:txBody>
            </p:sp>
            <p:sp>
              <p:nvSpPr>
                <p:cNvPr id="163" name="Freeform: Shape 122">
                  <a:extLst>
                    <a:ext uri="{FF2B5EF4-FFF2-40B4-BE49-F238E27FC236}">
                      <a16:creationId xmlns:a16="http://schemas.microsoft.com/office/drawing/2014/main" id="{4C7843A0-3333-883D-CB32-0D09E0944ED1}"/>
                    </a:ext>
                  </a:extLst>
                </p:cNvPr>
                <p:cNvSpPr/>
                <p:nvPr/>
              </p:nvSpPr>
              <p:spPr>
                <a:xfrm>
                  <a:off x="5639448" y="2569753"/>
                  <a:ext cx="84137" cy="69503"/>
                </a:xfrm>
                <a:custGeom>
                  <a:avLst/>
                  <a:gdLst>
                    <a:gd name="connsiteX0" fmla="*/ 11890 w 84137"/>
                    <a:gd name="connsiteY0" fmla="*/ 12804 h 69503"/>
                    <a:gd name="connsiteX1" fmla="*/ 28349 w 84137"/>
                    <a:gd name="connsiteY1" fmla="*/ 12804 h 69503"/>
                    <a:gd name="connsiteX2" fmla="*/ 33836 w 84137"/>
                    <a:gd name="connsiteY2" fmla="*/ 22863 h 69503"/>
                    <a:gd name="connsiteX3" fmla="*/ 70418 w 84137"/>
                    <a:gd name="connsiteY3" fmla="*/ 22863 h 69503"/>
                    <a:gd name="connsiteX4" fmla="*/ 70418 w 84137"/>
                    <a:gd name="connsiteY4" fmla="*/ 54871 h 69503"/>
                    <a:gd name="connsiteX5" fmla="*/ 42069 w 84137"/>
                    <a:gd name="connsiteY5" fmla="*/ 54871 h 69503"/>
                    <a:gd name="connsiteX6" fmla="*/ 42069 w 84137"/>
                    <a:gd name="connsiteY6" fmla="*/ 64016 h 69503"/>
                    <a:gd name="connsiteX7" fmla="*/ 42069 w 84137"/>
                    <a:gd name="connsiteY7" fmla="*/ 69503 h 69503"/>
                    <a:gd name="connsiteX8" fmla="*/ 84138 w 84137"/>
                    <a:gd name="connsiteY8" fmla="*/ 69503 h 69503"/>
                    <a:gd name="connsiteX9" fmla="*/ 84138 w 84137"/>
                    <a:gd name="connsiteY9" fmla="*/ 10060 h 69503"/>
                    <a:gd name="connsiteX10" fmla="*/ 42986 w 84137"/>
                    <a:gd name="connsiteY10" fmla="*/ 10060 h 69503"/>
                    <a:gd name="connsiteX11" fmla="*/ 40240 w 84137"/>
                    <a:gd name="connsiteY11" fmla="*/ 4573 h 69503"/>
                    <a:gd name="connsiteX12" fmla="*/ 32925 w 84137"/>
                    <a:gd name="connsiteY12" fmla="*/ 0 h 69503"/>
                    <a:gd name="connsiteX13" fmla="*/ 8233 w 84137"/>
                    <a:gd name="connsiteY13" fmla="*/ 0 h 69503"/>
                    <a:gd name="connsiteX14" fmla="*/ 0 w 84137"/>
                    <a:gd name="connsiteY14" fmla="*/ 8231 h 69503"/>
                    <a:gd name="connsiteX15" fmla="*/ 0 w 84137"/>
                    <a:gd name="connsiteY15" fmla="*/ 25606 h 69503"/>
                    <a:gd name="connsiteX16" fmla="*/ 11890 w 84137"/>
                    <a:gd name="connsiteY16" fmla="*/ 25606 h 69503"/>
                    <a:gd name="connsiteX17" fmla="*/ 11890 w 84137"/>
                    <a:gd name="connsiteY17" fmla="*/ 12804 h 69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84137" h="69503">
                      <a:moveTo>
                        <a:pt x="11890" y="12804"/>
                      </a:moveTo>
                      <a:lnTo>
                        <a:pt x="28349" y="12804"/>
                      </a:lnTo>
                      <a:lnTo>
                        <a:pt x="33836" y="22863"/>
                      </a:lnTo>
                      <a:lnTo>
                        <a:pt x="70418" y="22863"/>
                      </a:lnTo>
                      <a:lnTo>
                        <a:pt x="70418" y="54871"/>
                      </a:lnTo>
                      <a:lnTo>
                        <a:pt x="42069" y="54871"/>
                      </a:lnTo>
                      <a:lnTo>
                        <a:pt x="42069" y="64016"/>
                      </a:lnTo>
                      <a:lnTo>
                        <a:pt x="42069" y="69503"/>
                      </a:lnTo>
                      <a:lnTo>
                        <a:pt x="84138" y="69503"/>
                      </a:lnTo>
                      <a:lnTo>
                        <a:pt x="84138" y="10060"/>
                      </a:lnTo>
                      <a:lnTo>
                        <a:pt x="42986" y="10060"/>
                      </a:lnTo>
                      <a:lnTo>
                        <a:pt x="40240" y="4573"/>
                      </a:lnTo>
                      <a:cubicBezTo>
                        <a:pt x="38411" y="1829"/>
                        <a:pt x="35665" y="0"/>
                        <a:pt x="32925" y="0"/>
                      </a:cubicBezTo>
                      <a:lnTo>
                        <a:pt x="8233" y="0"/>
                      </a:lnTo>
                      <a:cubicBezTo>
                        <a:pt x="3658" y="0"/>
                        <a:pt x="0" y="3658"/>
                        <a:pt x="0" y="8231"/>
                      </a:cubicBezTo>
                      <a:lnTo>
                        <a:pt x="0" y="25606"/>
                      </a:lnTo>
                      <a:lnTo>
                        <a:pt x="11890" y="25606"/>
                      </a:lnTo>
                      <a:lnTo>
                        <a:pt x="11890" y="12804"/>
                      </a:lnTo>
                      <a:close/>
                    </a:path>
                  </a:pathLst>
                </a:custGeom>
                <a:solidFill>
                  <a:srgbClr val="2D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810"/>
                </a:p>
              </p:txBody>
            </p:sp>
            <p:sp>
              <p:nvSpPr>
                <p:cNvPr id="164" name="Freeform: Shape 123">
                  <a:extLst>
                    <a:ext uri="{FF2B5EF4-FFF2-40B4-BE49-F238E27FC236}">
                      <a16:creationId xmlns:a16="http://schemas.microsoft.com/office/drawing/2014/main" id="{B17FB709-E566-B579-1790-DA652B4080D7}"/>
                    </a:ext>
                  </a:extLst>
                </p:cNvPr>
                <p:cNvSpPr/>
                <p:nvPr/>
              </p:nvSpPr>
              <p:spPr>
                <a:xfrm>
                  <a:off x="5493124" y="2633772"/>
                  <a:ext cx="176501" cy="158208"/>
                </a:xfrm>
                <a:custGeom>
                  <a:avLst/>
                  <a:gdLst>
                    <a:gd name="connsiteX0" fmla="*/ 0 w 176501"/>
                    <a:gd name="connsiteY0" fmla="*/ 0 h 158208"/>
                    <a:gd name="connsiteX1" fmla="*/ 0 w 176501"/>
                    <a:gd name="connsiteY1" fmla="*/ 147236 h 158208"/>
                    <a:gd name="connsiteX2" fmla="*/ 10979 w 176501"/>
                    <a:gd name="connsiteY2" fmla="*/ 158209 h 158208"/>
                    <a:gd name="connsiteX3" fmla="*/ 165529 w 176501"/>
                    <a:gd name="connsiteY3" fmla="*/ 158209 h 158208"/>
                    <a:gd name="connsiteX4" fmla="*/ 176502 w 176501"/>
                    <a:gd name="connsiteY4" fmla="*/ 147236 h 158208"/>
                    <a:gd name="connsiteX5" fmla="*/ 176502 w 176501"/>
                    <a:gd name="connsiteY5" fmla="*/ 0 h 158208"/>
                    <a:gd name="connsiteX6" fmla="*/ 0 w 176501"/>
                    <a:gd name="connsiteY6" fmla="*/ 0 h 158208"/>
                    <a:gd name="connsiteX7" fmla="*/ 162789 w 176501"/>
                    <a:gd name="connsiteY7" fmla="*/ 143578 h 158208"/>
                    <a:gd name="connsiteX8" fmla="*/ 13719 w 176501"/>
                    <a:gd name="connsiteY8" fmla="*/ 143578 h 158208"/>
                    <a:gd name="connsiteX9" fmla="*/ 13719 w 176501"/>
                    <a:gd name="connsiteY9" fmla="*/ 13717 h 158208"/>
                    <a:gd name="connsiteX10" fmla="*/ 162789 w 176501"/>
                    <a:gd name="connsiteY10" fmla="*/ 13717 h 158208"/>
                    <a:gd name="connsiteX11" fmla="*/ 162789 w 176501"/>
                    <a:gd name="connsiteY11" fmla="*/ 143578 h 1582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76501" h="158208">
                      <a:moveTo>
                        <a:pt x="0" y="0"/>
                      </a:moveTo>
                      <a:lnTo>
                        <a:pt x="0" y="147236"/>
                      </a:lnTo>
                      <a:cubicBezTo>
                        <a:pt x="0" y="152722"/>
                        <a:pt x="4575" y="158209"/>
                        <a:pt x="10979" y="158209"/>
                      </a:cubicBezTo>
                      <a:lnTo>
                        <a:pt x="165529" y="158209"/>
                      </a:lnTo>
                      <a:cubicBezTo>
                        <a:pt x="171015" y="158209"/>
                        <a:pt x="176502" y="153640"/>
                        <a:pt x="176502" y="147236"/>
                      </a:cubicBezTo>
                      <a:lnTo>
                        <a:pt x="176502" y="0"/>
                      </a:lnTo>
                      <a:lnTo>
                        <a:pt x="0" y="0"/>
                      </a:lnTo>
                      <a:close/>
                      <a:moveTo>
                        <a:pt x="162789" y="143578"/>
                      </a:moveTo>
                      <a:lnTo>
                        <a:pt x="13719" y="143578"/>
                      </a:lnTo>
                      <a:lnTo>
                        <a:pt x="13719" y="13717"/>
                      </a:lnTo>
                      <a:lnTo>
                        <a:pt x="162789" y="13717"/>
                      </a:lnTo>
                      <a:lnTo>
                        <a:pt x="162789" y="143578"/>
                      </a:lnTo>
                      <a:close/>
                    </a:path>
                  </a:pathLst>
                </a:custGeom>
                <a:solidFill>
                  <a:srgbClr val="2D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810"/>
                </a:p>
              </p:txBody>
            </p:sp>
            <p:sp>
              <p:nvSpPr>
                <p:cNvPr id="165" name="Freeform: Shape 124">
                  <a:extLst>
                    <a:ext uri="{FF2B5EF4-FFF2-40B4-BE49-F238E27FC236}">
                      <a16:creationId xmlns:a16="http://schemas.microsoft.com/office/drawing/2014/main" id="{43458034-1E00-FB4C-D1E6-09CD4D035A8C}"/>
                    </a:ext>
                  </a:extLst>
                </p:cNvPr>
                <p:cNvSpPr/>
                <p:nvPr/>
              </p:nvSpPr>
              <p:spPr>
                <a:xfrm>
                  <a:off x="5493124" y="2605419"/>
                  <a:ext cx="176501" cy="18290"/>
                </a:xfrm>
                <a:custGeom>
                  <a:avLst/>
                  <a:gdLst>
                    <a:gd name="connsiteX0" fmla="*/ 176502 w 176501"/>
                    <a:gd name="connsiteY0" fmla="*/ 18291 h 18290"/>
                    <a:gd name="connsiteX1" fmla="*/ 176502 w 176501"/>
                    <a:gd name="connsiteY1" fmla="*/ 10974 h 18290"/>
                    <a:gd name="connsiteX2" fmla="*/ 175591 w 176501"/>
                    <a:gd name="connsiteY2" fmla="*/ 4573 h 18290"/>
                    <a:gd name="connsiteX3" fmla="*/ 168275 w 176501"/>
                    <a:gd name="connsiteY3" fmla="*/ 0 h 18290"/>
                    <a:gd name="connsiteX4" fmla="*/ 167358 w 176501"/>
                    <a:gd name="connsiteY4" fmla="*/ 0 h 18290"/>
                    <a:gd name="connsiteX5" fmla="*/ 10062 w 176501"/>
                    <a:gd name="connsiteY5" fmla="*/ 0 h 18290"/>
                    <a:gd name="connsiteX6" fmla="*/ 9151 w 176501"/>
                    <a:gd name="connsiteY6" fmla="*/ 0 h 18290"/>
                    <a:gd name="connsiteX7" fmla="*/ 0 w 176501"/>
                    <a:gd name="connsiteY7" fmla="*/ 10974 h 18290"/>
                    <a:gd name="connsiteX8" fmla="*/ 0 w 176501"/>
                    <a:gd name="connsiteY8" fmla="*/ 18291 h 18290"/>
                    <a:gd name="connsiteX9" fmla="*/ 176502 w 176501"/>
                    <a:gd name="connsiteY9" fmla="*/ 18291 h 18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6501" h="18290">
                      <a:moveTo>
                        <a:pt x="176502" y="18291"/>
                      </a:moveTo>
                      <a:lnTo>
                        <a:pt x="176502" y="10974"/>
                      </a:lnTo>
                      <a:cubicBezTo>
                        <a:pt x="176502" y="8231"/>
                        <a:pt x="176502" y="6401"/>
                        <a:pt x="175591" y="4573"/>
                      </a:cubicBezTo>
                      <a:cubicBezTo>
                        <a:pt x="173762" y="1829"/>
                        <a:pt x="171015" y="0"/>
                        <a:pt x="168275" y="0"/>
                      </a:cubicBezTo>
                      <a:lnTo>
                        <a:pt x="167358" y="0"/>
                      </a:lnTo>
                      <a:lnTo>
                        <a:pt x="10062" y="0"/>
                      </a:lnTo>
                      <a:lnTo>
                        <a:pt x="9151" y="0"/>
                      </a:lnTo>
                      <a:cubicBezTo>
                        <a:pt x="3658" y="914"/>
                        <a:pt x="0" y="5487"/>
                        <a:pt x="0" y="10974"/>
                      </a:cubicBezTo>
                      <a:lnTo>
                        <a:pt x="0" y="18291"/>
                      </a:lnTo>
                      <a:lnTo>
                        <a:pt x="176502" y="18291"/>
                      </a:lnTo>
                      <a:close/>
                    </a:path>
                  </a:pathLst>
                </a:custGeom>
                <a:solidFill>
                  <a:srgbClr val="2D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810"/>
                </a:p>
              </p:txBody>
            </p:sp>
            <p:sp>
              <p:nvSpPr>
                <p:cNvPr id="166" name="Freeform: Shape 125">
                  <a:extLst>
                    <a:ext uri="{FF2B5EF4-FFF2-40B4-BE49-F238E27FC236}">
                      <a16:creationId xmlns:a16="http://schemas.microsoft.com/office/drawing/2014/main" id="{4FDA0412-A1EF-1EDC-BB2B-BA29776765CF}"/>
                    </a:ext>
                  </a:extLst>
                </p:cNvPr>
                <p:cNvSpPr/>
                <p:nvPr/>
              </p:nvSpPr>
              <p:spPr>
                <a:xfrm>
                  <a:off x="5678776" y="2673093"/>
                  <a:ext cx="52124" cy="62186"/>
                </a:xfrm>
                <a:custGeom>
                  <a:avLst/>
                  <a:gdLst>
                    <a:gd name="connsiteX0" fmla="*/ 911 w 52124"/>
                    <a:gd name="connsiteY0" fmla="*/ 25606 h 62186"/>
                    <a:gd name="connsiteX1" fmla="*/ 10055 w 52124"/>
                    <a:gd name="connsiteY1" fmla="*/ 34752 h 62186"/>
                    <a:gd name="connsiteX2" fmla="*/ 19199 w 52124"/>
                    <a:gd name="connsiteY2" fmla="*/ 25606 h 62186"/>
                    <a:gd name="connsiteX3" fmla="*/ 19199 w 52124"/>
                    <a:gd name="connsiteY3" fmla="*/ 48470 h 62186"/>
                    <a:gd name="connsiteX4" fmla="*/ 911 w 52124"/>
                    <a:gd name="connsiteY4" fmla="*/ 48470 h 62186"/>
                    <a:gd name="connsiteX5" fmla="*/ 911 w 52124"/>
                    <a:gd name="connsiteY5" fmla="*/ 62187 h 62186"/>
                    <a:gd name="connsiteX6" fmla="*/ 32918 w 52124"/>
                    <a:gd name="connsiteY6" fmla="*/ 62187 h 62186"/>
                    <a:gd name="connsiteX7" fmla="*/ 32918 w 52124"/>
                    <a:gd name="connsiteY7" fmla="*/ 25606 h 62186"/>
                    <a:gd name="connsiteX8" fmla="*/ 42980 w 52124"/>
                    <a:gd name="connsiteY8" fmla="*/ 34752 h 62186"/>
                    <a:gd name="connsiteX9" fmla="*/ 52124 w 52124"/>
                    <a:gd name="connsiteY9" fmla="*/ 25606 h 62186"/>
                    <a:gd name="connsiteX10" fmla="*/ 26521 w 52124"/>
                    <a:gd name="connsiteY10" fmla="*/ 0 h 62186"/>
                    <a:gd name="connsiteX11" fmla="*/ 911 w 52124"/>
                    <a:gd name="connsiteY11" fmla="*/ 24692 h 62186"/>
                    <a:gd name="connsiteX12" fmla="*/ 0 w 52124"/>
                    <a:gd name="connsiteY12" fmla="*/ 25606 h 62186"/>
                    <a:gd name="connsiteX13" fmla="*/ 911 w 52124"/>
                    <a:gd name="connsiteY13" fmla="*/ 25606 h 621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2124" h="62186">
                      <a:moveTo>
                        <a:pt x="911" y="25606"/>
                      </a:moveTo>
                      <a:lnTo>
                        <a:pt x="10055" y="34752"/>
                      </a:lnTo>
                      <a:lnTo>
                        <a:pt x="19199" y="25606"/>
                      </a:lnTo>
                      <a:lnTo>
                        <a:pt x="19199" y="48470"/>
                      </a:lnTo>
                      <a:lnTo>
                        <a:pt x="911" y="48470"/>
                      </a:lnTo>
                      <a:lnTo>
                        <a:pt x="911" y="62187"/>
                      </a:lnTo>
                      <a:lnTo>
                        <a:pt x="32918" y="62187"/>
                      </a:lnTo>
                      <a:lnTo>
                        <a:pt x="32918" y="25606"/>
                      </a:lnTo>
                      <a:lnTo>
                        <a:pt x="42980" y="34752"/>
                      </a:lnTo>
                      <a:lnTo>
                        <a:pt x="52124" y="25606"/>
                      </a:lnTo>
                      <a:lnTo>
                        <a:pt x="26521" y="0"/>
                      </a:lnTo>
                      <a:lnTo>
                        <a:pt x="911" y="24692"/>
                      </a:lnTo>
                      <a:lnTo>
                        <a:pt x="0" y="25606"/>
                      </a:lnTo>
                      <a:lnTo>
                        <a:pt x="911" y="25606"/>
                      </a:lnTo>
                      <a:close/>
                    </a:path>
                  </a:pathLst>
                </a:custGeom>
                <a:solidFill>
                  <a:srgbClr val="2D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810"/>
                </a:p>
              </p:txBody>
            </p:sp>
            <p:sp>
              <p:nvSpPr>
                <p:cNvPr id="167" name="Freeform: Shape 126">
                  <a:extLst>
                    <a:ext uri="{FF2B5EF4-FFF2-40B4-BE49-F238E27FC236}">
                      <a16:creationId xmlns:a16="http://schemas.microsoft.com/office/drawing/2014/main" id="{2845C59B-953C-D8A3-BD16-58F74E8FBE01}"/>
                    </a:ext>
                  </a:extLst>
                </p:cNvPr>
                <p:cNvSpPr/>
                <p:nvPr/>
              </p:nvSpPr>
              <p:spPr>
                <a:xfrm>
                  <a:off x="5441000" y="2488365"/>
                  <a:ext cx="366722" cy="328313"/>
                </a:xfrm>
                <a:custGeom>
                  <a:avLst/>
                  <a:gdLst>
                    <a:gd name="connsiteX0" fmla="*/ 0 w 366722"/>
                    <a:gd name="connsiteY0" fmla="*/ 312766 h 328313"/>
                    <a:gd name="connsiteX1" fmla="*/ 15548 w 366722"/>
                    <a:gd name="connsiteY1" fmla="*/ 328314 h 328313"/>
                    <a:gd name="connsiteX2" fmla="*/ 351174 w 366722"/>
                    <a:gd name="connsiteY2" fmla="*/ 328314 h 328313"/>
                    <a:gd name="connsiteX3" fmla="*/ 366723 w 366722"/>
                    <a:gd name="connsiteY3" fmla="*/ 312766 h 328313"/>
                    <a:gd name="connsiteX4" fmla="*/ 366723 w 366722"/>
                    <a:gd name="connsiteY4" fmla="*/ 0 h 328313"/>
                    <a:gd name="connsiteX5" fmla="*/ 0 w 366722"/>
                    <a:gd name="connsiteY5" fmla="*/ 0 h 328313"/>
                    <a:gd name="connsiteX6" fmla="*/ 0 w 366722"/>
                    <a:gd name="connsiteY6" fmla="*/ 312766 h 328313"/>
                    <a:gd name="connsiteX7" fmla="*/ 13719 w 366722"/>
                    <a:gd name="connsiteY7" fmla="*/ 13718 h 328313"/>
                    <a:gd name="connsiteX8" fmla="*/ 352086 w 366722"/>
                    <a:gd name="connsiteY8" fmla="*/ 13718 h 328313"/>
                    <a:gd name="connsiteX9" fmla="*/ 352086 w 366722"/>
                    <a:gd name="connsiteY9" fmla="*/ 313677 h 328313"/>
                    <a:gd name="connsiteX10" fmla="*/ 350257 w 366722"/>
                    <a:gd name="connsiteY10" fmla="*/ 315506 h 328313"/>
                    <a:gd name="connsiteX11" fmla="*/ 15548 w 366722"/>
                    <a:gd name="connsiteY11" fmla="*/ 315506 h 328313"/>
                    <a:gd name="connsiteX12" fmla="*/ 13719 w 366722"/>
                    <a:gd name="connsiteY12" fmla="*/ 313677 h 328313"/>
                    <a:gd name="connsiteX13" fmla="*/ 13719 w 366722"/>
                    <a:gd name="connsiteY13" fmla="*/ 13718 h 3283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66722" h="328313">
                      <a:moveTo>
                        <a:pt x="0" y="312766"/>
                      </a:moveTo>
                      <a:cubicBezTo>
                        <a:pt x="0" y="321910"/>
                        <a:pt x="6404" y="328314"/>
                        <a:pt x="15548" y="328314"/>
                      </a:cubicBezTo>
                      <a:lnTo>
                        <a:pt x="351174" y="328314"/>
                      </a:lnTo>
                      <a:cubicBezTo>
                        <a:pt x="359401" y="328314"/>
                        <a:pt x="366723" y="321910"/>
                        <a:pt x="366723" y="312766"/>
                      </a:cubicBezTo>
                      <a:lnTo>
                        <a:pt x="366723" y="0"/>
                      </a:lnTo>
                      <a:lnTo>
                        <a:pt x="0" y="0"/>
                      </a:lnTo>
                      <a:lnTo>
                        <a:pt x="0" y="312766"/>
                      </a:lnTo>
                      <a:close/>
                      <a:moveTo>
                        <a:pt x="13719" y="13718"/>
                      </a:moveTo>
                      <a:lnTo>
                        <a:pt x="352086" y="13718"/>
                      </a:lnTo>
                      <a:lnTo>
                        <a:pt x="352086" y="313677"/>
                      </a:lnTo>
                      <a:cubicBezTo>
                        <a:pt x="352086" y="314595"/>
                        <a:pt x="351174" y="315506"/>
                        <a:pt x="350257" y="315506"/>
                      </a:cubicBezTo>
                      <a:lnTo>
                        <a:pt x="15548" y="315506"/>
                      </a:lnTo>
                      <a:cubicBezTo>
                        <a:pt x="14631" y="315506"/>
                        <a:pt x="13719" y="314595"/>
                        <a:pt x="13719" y="313677"/>
                      </a:cubicBezTo>
                      <a:lnTo>
                        <a:pt x="13719" y="13718"/>
                      </a:lnTo>
                      <a:close/>
                    </a:path>
                  </a:pathLst>
                </a:custGeom>
                <a:solidFill>
                  <a:srgbClr val="2D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810"/>
                </a:p>
              </p:txBody>
            </p:sp>
            <p:sp>
              <p:nvSpPr>
                <p:cNvPr id="168" name="Freeform: Shape 127">
                  <a:extLst>
                    <a:ext uri="{FF2B5EF4-FFF2-40B4-BE49-F238E27FC236}">
                      <a16:creationId xmlns:a16="http://schemas.microsoft.com/office/drawing/2014/main" id="{0AEBE284-BAE1-79BB-38DD-248908C9E778}"/>
                    </a:ext>
                  </a:extLst>
                </p:cNvPr>
                <p:cNvSpPr/>
                <p:nvPr/>
              </p:nvSpPr>
              <p:spPr>
                <a:xfrm>
                  <a:off x="5441000" y="2450867"/>
                  <a:ext cx="365805" cy="27435"/>
                </a:xfrm>
                <a:custGeom>
                  <a:avLst/>
                  <a:gdLst>
                    <a:gd name="connsiteX0" fmla="*/ 350257 w 365805"/>
                    <a:gd name="connsiteY0" fmla="*/ 0 h 27435"/>
                    <a:gd name="connsiteX1" fmla="*/ 15548 w 365805"/>
                    <a:gd name="connsiteY1" fmla="*/ 0 h 27435"/>
                    <a:gd name="connsiteX2" fmla="*/ 0 w 365805"/>
                    <a:gd name="connsiteY2" fmla="*/ 15547 h 27435"/>
                    <a:gd name="connsiteX3" fmla="*/ 0 w 365805"/>
                    <a:gd name="connsiteY3" fmla="*/ 27435 h 27435"/>
                    <a:gd name="connsiteX4" fmla="*/ 365805 w 365805"/>
                    <a:gd name="connsiteY4" fmla="*/ 27435 h 27435"/>
                    <a:gd name="connsiteX5" fmla="*/ 365805 w 365805"/>
                    <a:gd name="connsiteY5" fmla="*/ 15547 h 27435"/>
                    <a:gd name="connsiteX6" fmla="*/ 350257 w 365805"/>
                    <a:gd name="connsiteY6" fmla="*/ 0 h 274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65805" h="27435">
                      <a:moveTo>
                        <a:pt x="350257" y="0"/>
                      </a:moveTo>
                      <a:lnTo>
                        <a:pt x="15548" y="0"/>
                      </a:lnTo>
                      <a:cubicBezTo>
                        <a:pt x="6404" y="0"/>
                        <a:pt x="0" y="6401"/>
                        <a:pt x="0" y="15547"/>
                      </a:cubicBezTo>
                      <a:lnTo>
                        <a:pt x="0" y="27435"/>
                      </a:lnTo>
                      <a:lnTo>
                        <a:pt x="365805" y="27435"/>
                      </a:lnTo>
                      <a:lnTo>
                        <a:pt x="365805" y="15547"/>
                      </a:lnTo>
                      <a:cubicBezTo>
                        <a:pt x="365805" y="6401"/>
                        <a:pt x="359407" y="0"/>
                        <a:pt x="350257" y="0"/>
                      </a:cubicBezTo>
                      <a:close/>
                    </a:path>
                  </a:pathLst>
                </a:custGeom>
                <a:solidFill>
                  <a:srgbClr val="2D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810"/>
                </a:p>
              </p:txBody>
            </p:sp>
            <p:sp>
              <p:nvSpPr>
                <p:cNvPr id="169" name="Freeform: Shape 128">
                  <a:extLst>
                    <a:ext uri="{FF2B5EF4-FFF2-40B4-BE49-F238E27FC236}">
                      <a16:creationId xmlns:a16="http://schemas.microsoft.com/office/drawing/2014/main" id="{6E424116-9DEE-6E9F-43EB-FAEC11698F59}"/>
                    </a:ext>
                  </a:extLst>
                </p:cNvPr>
                <p:cNvSpPr/>
                <p:nvPr/>
              </p:nvSpPr>
              <p:spPr>
                <a:xfrm>
                  <a:off x="5516905" y="2658464"/>
                  <a:ext cx="128946" cy="108830"/>
                </a:xfrm>
                <a:custGeom>
                  <a:avLst/>
                  <a:gdLst>
                    <a:gd name="connsiteX0" fmla="*/ 117973 w 128946"/>
                    <a:gd name="connsiteY0" fmla="*/ 15547 h 108830"/>
                    <a:gd name="connsiteX1" fmla="*/ 59445 w 128946"/>
                    <a:gd name="connsiteY1" fmla="*/ 15547 h 108830"/>
                    <a:gd name="connsiteX2" fmla="*/ 53042 w 128946"/>
                    <a:gd name="connsiteY2" fmla="*/ 5487 h 108830"/>
                    <a:gd name="connsiteX3" fmla="*/ 42980 w 128946"/>
                    <a:gd name="connsiteY3" fmla="*/ 0 h 108830"/>
                    <a:gd name="connsiteX4" fmla="*/ 10973 w 128946"/>
                    <a:gd name="connsiteY4" fmla="*/ 0 h 108830"/>
                    <a:gd name="connsiteX5" fmla="*/ 0 w 128946"/>
                    <a:gd name="connsiteY5" fmla="*/ 10974 h 108830"/>
                    <a:gd name="connsiteX6" fmla="*/ 0 w 128946"/>
                    <a:gd name="connsiteY6" fmla="*/ 108830 h 108830"/>
                    <a:gd name="connsiteX7" fmla="*/ 128946 w 128946"/>
                    <a:gd name="connsiteY7" fmla="*/ 108830 h 108830"/>
                    <a:gd name="connsiteX8" fmla="*/ 128946 w 128946"/>
                    <a:gd name="connsiteY8" fmla="*/ 26521 h 108830"/>
                    <a:gd name="connsiteX9" fmla="*/ 117973 w 128946"/>
                    <a:gd name="connsiteY9" fmla="*/ 15547 h 108830"/>
                    <a:gd name="connsiteX10" fmla="*/ 115227 w 128946"/>
                    <a:gd name="connsiteY10" fmla="*/ 95110 h 108830"/>
                    <a:gd name="connsiteX11" fmla="*/ 13719 w 128946"/>
                    <a:gd name="connsiteY11" fmla="*/ 95110 h 108830"/>
                    <a:gd name="connsiteX12" fmla="*/ 13719 w 128946"/>
                    <a:gd name="connsiteY12" fmla="*/ 13718 h 108830"/>
                    <a:gd name="connsiteX13" fmla="*/ 42069 w 128946"/>
                    <a:gd name="connsiteY13" fmla="*/ 13718 h 108830"/>
                    <a:gd name="connsiteX14" fmla="*/ 52130 w 128946"/>
                    <a:gd name="connsiteY14" fmla="*/ 29265 h 108830"/>
                    <a:gd name="connsiteX15" fmla="*/ 115227 w 128946"/>
                    <a:gd name="connsiteY15" fmla="*/ 29265 h 108830"/>
                    <a:gd name="connsiteX16" fmla="*/ 115227 w 128946"/>
                    <a:gd name="connsiteY16" fmla="*/ 95110 h 1088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28946" h="108830">
                      <a:moveTo>
                        <a:pt x="117973" y="15547"/>
                      </a:moveTo>
                      <a:lnTo>
                        <a:pt x="59445" y="15547"/>
                      </a:lnTo>
                      <a:lnTo>
                        <a:pt x="53042" y="5487"/>
                      </a:lnTo>
                      <a:cubicBezTo>
                        <a:pt x="51213" y="1829"/>
                        <a:pt x="47555" y="0"/>
                        <a:pt x="42980" y="0"/>
                      </a:cubicBezTo>
                      <a:lnTo>
                        <a:pt x="10973" y="0"/>
                      </a:lnTo>
                      <a:cubicBezTo>
                        <a:pt x="4575" y="0"/>
                        <a:pt x="0" y="4573"/>
                        <a:pt x="0" y="10974"/>
                      </a:cubicBezTo>
                      <a:lnTo>
                        <a:pt x="0" y="108830"/>
                      </a:lnTo>
                      <a:lnTo>
                        <a:pt x="128946" y="108830"/>
                      </a:lnTo>
                      <a:lnTo>
                        <a:pt x="128946" y="26521"/>
                      </a:lnTo>
                      <a:cubicBezTo>
                        <a:pt x="128946" y="21034"/>
                        <a:pt x="124371" y="15547"/>
                        <a:pt x="117973" y="15547"/>
                      </a:cubicBezTo>
                      <a:close/>
                      <a:moveTo>
                        <a:pt x="115227" y="95110"/>
                      </a:moveTo>
                      <a:lnTo>
                        <a:pt x="13719" y="95110"/>
                      </a:lnTo>
                      <a:lnTo>
                        <a:pt x="13719" y="13718"/>
                      </a:lnTo>
                      <a:lnTo>
                        <a:pt x="42069" y="13718"/>
                      </a:lnTo>
                      <a:lnTo>
                        <a:pt x="52130" y="29265"/>
                      </a:lnTo>
                      <a:lnTo>
                        <a:pt x="115227" y="29265"/>
                      </a:lnTo>
                      <a:lnTo>
                        <a:pt x="115227" y="95110"/>
                      </a:lnTo>
                      <a:close/>
                    </a:path>
                  </a:pathLst>
                </a:custGeom>
                <a:solidFill>
                  <a:srgbClr val="2D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810"/>
                </a:p>
              </p:txBody>
            </p:sp>
          </p:grpSp>
        </p:grp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2DE941D2-03B1-7013-451B-0D9C241A1D15}"/>
                </a:ext>
              </a:extLst>
            </p:cNvPr>
            <p:cNvSpPr txBox="1"/>
            <p:nvPr/>
          </p:nvSpPr>
          <p:spPr>
            <a:xfrm>
              <a:off x="5260758" y="2785332"/>
              <a:ext cx="805029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10" dirty="0">
                  <a:ln/>
                  <a:solidFill>
                    <a:srgbClr val="000000"/>
                  </a:solidFill>
                  <a:latin typeface="Oracle Sans"/>
                  <a:cs typeface="Oracle Sans"/>
                  <a:sym typeface="Oracle Sans"/>
                  <a:rtl val="0"/>
                </a:rPr>
                <a:t>Unstructured</a:t>
              </a:r>
              <a:br>
                <a:rPr lang="en-US" sz="810" dirty="0">
                  <a:ln/>
                  <a:solidFill>
                    <a:srgbClr val="000000"/>
                  </a:solidFill>
                  <a:latin typeface="Oracle Sans"/>
                  <a:cs typeface="Oracle Sans"/>
                  <a:sym typeface="Oracle Sans"/>
                  <a:rtl val="0"/>
                </a:rPr>
              </a:br>
              <a:r>
                <a:rPr lang="en-US" sz="810" dirty="0">
                  <a:ln/>
                  <a:solidFill>
                    <a:srgbClr val="000000"/>
                  </a:solidFill>
                  <a:latin typeface="Oracle Sans"/>
                  <a:cs typeface="Oracle Sans"/>
                  <a:sym typeface="Oracle Sans"/>
                  <a:rtl val="0"/>
                </a:rPr>
                <a:t>Data Sources</a:t>
              </a:r>
              <a:endParaRPr lang="en-US" sz="810" spc="0" baseline="0" dirty="0">
                <a:ln/>
                <a:solidFill>
                  <a:srgbClr val="000000"/>
                </a:solidFill>
                <a:latin typeface="Oracle Sans"/>
                <a:cs typeface="Oracle Sans"/>
                <a:sym typeface="Oracle Sans"/>
                <a:rtl val="0"/>
              </a:endParaRPr>
            </a:p>
          </p:txBody>
        </p:sp>
      </p:grp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4ACB04A-8E48-E98E-EA0B-64CAA3262327}"/>
              </a:ext>
            </a:extLst>
          </p:cNvPr>
          <p:cNvSpPr/>
          <p:nvPr/>
        </p:nvSpPr>
        <p:spPr>
          <a:xfrm>
            <a:off x="2275596" y="1886826"/>
            <a:ext cx="5898706" cy="1825638"/>
          </a:xfrm>
          <a:prstGeom prst="rect">
            <a:avLst/>
          </a:prstGeom>
          <a:noFill/>
          <a:ln w="12700" cmpd="sng">
            <a:solidFill>
              <a:srgbClr val="BB501C"/>
            </a:solidFill>
            <a:prstDash val="lg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dirty="0">
                <a:solidFill>
                  <a:srgbClr val="BB501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Oracle Services Network</a:t>
            </a:r>
          </a:p>
        </p:txBody>
      </p:sp>
      <p:grpSp>
        <p:nvGrpSpPr>
          <p:cNvPr id="174" name="Graphic 11">
            <a:extLst>
              <a:ext uri="{FF2B5EF4-FFF2-40B4-BE49-F238E27FC236}">
                <a16:creationId xmlns:a16="http://schemas.microsoft.com/office/drawing/2014/main" id="{FCDDA049-0C18-E06A-8C74-23D59AF49145}"/>
              </a:ext>
            </a:extLst>
          </p:cNvPr>
          <p:cNvGrpSpPr/>
          <p:nvPr/>
        </p:nvGrpSpPr>
        <p:grpSpPr>
          <a:xfrm>
            <a:off x="2371351" y="2091012"/>
            <a:ext cx="1585524" cy="1382237"/>
            <a:chOff x="8396685" y="1020345"/>
            <a:chExt cx="3038475" cy="652917"/>
          </a:xfrm>
        </p:grpSpPr>
        <p:sp>
          <p:nvSpPr>
            <p:cNvPr id="175" name="Freeform: Shape 16">
              <a:extLst>
                <a:ext uri="{FF2B5EF4-FFF2-40B4-BE49-F238E27FC236}">
                  <a16:creationId xmlns:a16="http://schemas.microsoft.com/office/drawing/2014/main" id="{D57EBB34-A658-7384-7889-04D340152F07}"/>
                </a:ext>
              </a:extLst>
            </p:cNvPr>
            <p:cNvSpPr/>
            <p:nvPr/>
          </p:nvSpPr>
          <p:spPr>
            <a:xfrm>
              <a:off x="8396685" y="1020346"/>
              <a:ext cx="3038475" cy="652916"/>
            </a:xfrm>
            <a:custGeom>
              <a:avLst/>
              <a:gdLst>
                <a:gd name="connsiteX0" fmla="*/ 0 w 3038475"/>
                <a:gd name="connsiteY0" fmla="*/ 0 h 295275"/>
                <a:gd name="connsiteX1" fmla="*/ 3038475 w 3038475"/>
                <a:gd name="connsiteY1" fmla="*/ 0 h 295275"/>
                <a:gd name="connsiteX2" fmla="*/ 3038475 w 3038475"/>
                <a:gd name="connsiteY2" fmla="*/ 295275 h 295275"/>
                <a:gd name="connsiteX3" fmla="*/ 0 w 3038475"/>
                <a:gd name="connsiteY3" fmla="*/ 295275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38475" h="295275">
                  <a:moveTo>
                    <a:pt x="0" y="0"/>
                  </a:moveTo>
                  <a:lnTo>
                    <a:pt x="3038475" y="0"/>
                  </a:lnTo>
                  <a:lnTo>
                    <a:pt x="3038475" y="295275"/>
                  </a:lnTo>
                  <a:lnTo>
                    <a:pt x="0" y="29527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">
              <a:extLst>
                <a:ext uri="{FF2B5EF4-FFF2-40B4-BE49-F238E27FC236}">
                  <a16:creationId xmlns:a16="http://schemas.microsoft.com/office/drawing/2014/main" id="{B8E2A78C-DF9C-2D90-A61A-06A2606FD717}"/>
                </a:ext>
              </a:extLst>
            </p:cNvPr>
            <p:cNvSpPr/>
            <p:nvPr/>
          </p:nvSpPr>
          <p:spPr>
            <a:xfrm>
              <a:off x="8396685" y="1020345"/>
              <a:ext cx="3038475" cy="652916"/>
            </a:xfrm>
            <a:custGeom>
              <a:avLst/>
              <a:gdLst>
                <a:gd name="connsiteX0" fmla="*/ 0 w 3038475"/>
                <a:gd name="connsiteY0" fmla="*/ 0 h 295275"/>
                <a:gd name="connsiteX1" fmla="*/ 3038475 w 3038475"/>
                <a:gd name="connsiteY1" fmla="*/ 0 h 295275"/>
                <a:gd name="connsiteX2" fmla="*/ 3038475 w 3038475"/>
                <a:gd name="connsiteY2" fmla="*/ 295275 h 295275"/>
                <a:gd name="connsiteX3" fmla="*/ 0 w 3038475"/>
                <a:gd name="connsiteY3" fmla="*/ 295275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38475" h="295275">
                  <a:moveTo>
                    <a:pt x="0" y="0"/>
                  </a:moveTo>
                  <a:lnTo>
                    <a:pt x="3038475" y="0"/>
                  </a:lnTo>
                  <a:lnTo>
                    <a:pt x="3038475" y="295275"/>
                  </a:lnTo>
                  <a:lnTo>
                    <a:pt x="0" y="295275"/>
                  </a:lnTo>
                  <a:close/>
                </a:path>
              </a:pathLst>
            </a:custGeom>
            <a:noFill/>
            <a:ln w="9525" cap="flat">
              <a:solidFill>
                <a:srgbClr val="A36472"/>
              </a:solidFill>
              <a:custDash>
                <a:ds d="300000" sp="300000"/>
              </a:custDash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18006EEA-43C8-2B84-C42A-87E247B0BAA7}"/>
                </a:ext>
              </a:extLst>
            </p:cNvPr>
            <p:cNvSpPr txBox="1"/>
            <p:nvPr/>
          </p:nvSpPr>
          <p:spPr>
            <a:xfrm>
              <a:off x="8396685" y="1032480"/>
              <a:ext cx="3038475" cy="109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n/>
                  <a:solidFill>
                    <a:srgbClr val="A36472"/>
                  </a:solidFill>
                  <a:latin typeface="Oracle Sans"/>
                  <a:cs typeface="Oracle Sans"/>
                  <a:sym typeface="Oracle Sans"/>
                  <a:rtl val="0"/>
                </a:rPr>
                <a:t>Data Storage</a:t>
              </a:r>
              <a:endParaRPr lang="en-US" sz="900" spc="0" baseline="0" dirty="0">
                <a:ln/>
                <a:solidFill>
                  <a:srgbClr val="A36472"/>
                </a:solidFill>
                <a:latin typeface="Oracle Sans"/>
                <a:cs typeface="Oracle Sans"/>
                <a:sym typeface="Oracle Sans"/>
                <a:rtl val="0"/>
              </a:endParaRPr>
            </a:p>
          </p:txBody>
        </p:sp>
      </p:grp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49A35B3-4C01-6A5C-51B8-DA7D50AA43E1}"/>
              </a:ext>
            </a:extLst>
          </p:cNvPr>
          <p:cNvSpPr/>
          <p:nvPr/>
        </p:nvSpPr>
        <p:spPr>
          <a:xfrm>
            <a:off x="8264941" y="1886826"/>
            <a:ext cx="1585077" cy="1825638"/>
          </a:xfrm>
          <a:prstGeom prst="rect">
            <a:avLst/>
          </a:prstGeom>
          <a:noFill/>
          <a:ln w="12700" cmpd="sng">
            <a:solidFill>
              <a:srgbClr val="BB501C"/>
            </a:solidFill>
            <a:prstDash val="lg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dirty="0">
                <a:solidFill>
                  <a:srgbClr val="BB501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VCN</a:t>
            </a:r>
          </a:p>
        </p:txBody>
      </p:sp>
      <p:grpSp>
        <p:nvGrpSpPr>
          <p:cNvPr id="54" name="Graphic 4">
            <a:extLst>
              <a:ext uri="{FF2B5EF4-FFF2-40B4-BE49-F238E27FC236}">
                <a16:creationId xmlns:a16="http://schemas.microsoft.com/office/drawing/2014/main" id="{B4A03B80-58CC-C2D5-E2AA-F26076F30E5B}"/>
              </a:ext>
            </a:extLst>
          </p:cNvPr>
          <p:cNvGrpSpPr/>
          <p:nvPr/>
        </p:nvGrpSpPr>
        <p:grpSpPr>
          <a:xfrm>
            <a:off x="2820910" y="2630986"/>
            <a:ext cx="686406" cy="664179"/>
            <a:chOff x="992152" y="3801176"/>
            <a:chExt cx="686406" cy="664179"/>
          </a:xfrm>
        </p:grpSpPr>
        <p:grpSp>
          <p:nvGrpSpPr>
            <p:cNvPr id="55" name="Graphic 4">
              <a:extLst>
                <a:ext uri="{FF2B5EF4-FFF2-40B4-BE49-F238E27FC236}">
                  <a16:creationId xmlns:a16="http://schemas.microsoft.com/office/drawing/2014/main" id="{59889A93-6B94-4626-DDD8-29BFCA56F0CB}"/>
                </a:ext>
              </a:extLst>
            </p:cNvPr>
            <p:cNvGrpSpPr/>
            <p:nvPr/>
          </p:nvGrpSpPr>
          <p:grpSpPr>
            <a:xfrm>
              <a:off x="1138989" y="3801176"/>
              <a:ext cx="385010" cy="385010"/>
              <a:chOff x="1138989" y="3801176"/>
              <a:chExt cx="385010" cy="385010"/>
            </a:xfrm>
          </p:grpSpPr>
          <p:grpSp>
            <p:nvGrpSpPr>
              <p:cNvPr id="59" name="Graphic 4">
                <a:extLst>
                  <a:ext uri="{FF2B5EF4-FFF2-40B4-BE49-F238E27FC236}">
                    <a16:creationId xmlns:a16="http://schemas.microsoft.com/office/drawing/2014/main" id="{F480E49F-D314-4E7E-C8B3-268464DB78BC}"/>
                  </a:ext>
                </a:extLst>
              </p:cNvPr>
              <p:cNvGrpSpPr/>
              <p:nvPr/>
            </p:nvGrpSpPr>
            <p:grpSpPr>
              <a:xfrm>
                <a:off x="1138989" y="3801176"/>
                <a:ext cx="385010" cy="385010"/>
                <a:chOff x="1138989" y="3801176"/>
                <a:chExt cx="385010" cy="385010"/>
              </a:xfrm>
              <a:solidFill>
                <a:srgbClr val="FFFFFF"/>
              </a:solidFill>
            </p:grpSpPr>
            <p:sp>
              <p:nvSpPr>
                <p:cNvPr id="67" name="Freeform: Shape 676">
                  <a:extLst>
                    <a:ext uri="{FF2B5EF4-FFF2-40B4-BE49-F238E27FC236}">
                      <a16:creationId xmlns:a16="http://schemas.microsoft.com/office/drawing/2014/main" id="{C52F1ACD-DEA3-54A5-66EF-A24A522AF40C}"/>
                    </a:ext>
                  </a:extLst>
                </p:cNvPr>
                <p:cNvSpPr/>
                <p:nvPr/>
              </p:nvSpPr>
              <p:spPr>
                <a:xfrm>
                  <a:off x="1138989" y="3801176"/>
                  <a:ext cx="385010" cy="385010"/>
                </a:xfrm>
                <a:custGeom>
                  <a:avLst/>
                  <a:gdLst>
                    <a:gd name="connsiteX0" fmla="*/ 359407 w 385010"/>
                    <a:gd name="connsiteY0" fmla="*/ 9170 h 385010"/>
                    <a:gd name="connsiteX1" fmla="*/ 374949 w 385010"/>
                    <a:gd name="connsiteY1" fmla="*/ 24750 h 385010"/>
                    <a:gd name="connsiteX2" fmla="*/ 374949 w 385010"/>
                    <a:gd name="connsiteY2" fmla="*/ 361179 h 385010"/>
                    <a:gd name="connsiteX3" fmla="*/ 359407 w 385010"/>
                    <a:gd name="connsiteY3" fmla="*/ 376758 h 385010"/>
                    <a:gd name="connsiteX4" fmla="*/ 24692 w 385010"/>
                    <a:gd name="connsiteY4" fmla="*/ 376758 h 385010"/>
                    <a:gd name="connsiteX5" fmla="*/ 9144 w 385010"/>
                    <a:gd name="connsiteY5" fmla="*/ 360261 h 385010"/>
                    <a:gd name="connsiteX6" fmla="*/ 9144 w 385010"/>
                    <a:gd name="connsiteY6" fmla="*/ 24750 h 385010"/>
                    <a:gd name="connsiteX7" fmla="*/ 24692 w 385010"/>
                    <a:gd name="connsiteY7" fmla="*/ 9170 h 385010"/>
                    <a:gd name="connsiteX8" fmla="*/ 359407 w 385010"/>
                    <a:gd name="connsiteY8" fmla="*/ 9170 h 385010"/>
                    <a:gd name="connsiteX9" fmla="*/ 359407 w 385010"/>
                    <a:gd name="connsiteY9" fmla="*/ 0 h 385010"/>
                    <a:gd name="connsiteX10" fmla="*/ 24692 w 385010"/>
                    <a:gd name="connsiteY10" fmla="*/ 0 h 385010"/>
                    <a:gd name="connsiteX11" fmla="*/ 0 w 385010"/>
                    <a:gd name="connsiteY11" fmla="*/ 24750 h 385010"/>
                    <a:gd name="connsiteX12" fmla="*/ 0 w 385010"/>
                    <a:gd name="connsiteY12" fmla="*/ 361179 h 385010"/>
                    <a:gd name="connsiteX13" fmla="*/ 24692 w 385010"/>
                    <a:gd name="connsiteY13" fmla="*/ 385011 h 385010"/>
                    <a:gd name="connsiteX14" fmla="*/ 360318 w 385010"/>
                    <a:gd name="connsiteY14" fmla="*/ 385011 h 385010"/>
                    <a:gd name="connsiteX15" fmla="*/ 385011 w 385010"/>
                    <a:gd name="connsiteY15" fmla="*/ 360261 h 385010"/>
                    <a:gd name="connsiteX16" fmla="*/ 385011 w 385010"/>
                    <a:gd name="connsiteY16" fmla="*/ 24750 h 385010"/>
                    <a:gd name="connsiteX17" fmla="*/ 359407 w 385010"/>
                    <a:gd name="connsiteY17" fmla="*/ 0 h 3850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385010" h="385010">
                      <a:moveTo>
                        <a:pt x="359407" y="9170"/>
                      </a:moveTo>
                      <a:cubicBezTo>
                        <a:pt x="367634" y="9170"/>
                        <a:pt x="374949" y="16498"/>
                        <a:pt x="374949" y="24750"/>
                      </a:cubicBezTo>
                      <a:lnTo>
                        <a:pt x="374949" y="361179"/>
                      </a:lnTo>
                      <a:cubicBezTo>
                        <a:pt x="374949" y="369424"/>
                        <a:pt x="367634" y="376758"/>
                        <a:pt x="359407" y="376758"/>
                      </a:cubicBezTo>
                      <a:lnTo>
                        <a:pt x="24692" y="376758"/>
                      </a:lnTo>
                      <a:cubicBezTo>
                        <a:pt x="16459" y="375841"/>
                        <a:pt x="9144" y="368513"/>
                        <a:pt x="9144" y="360261"/>
                      </a:cubicBezTo>
                      <a:lnTo>
                        <a:pt x="9144" y="24750"/>
                      </a:lnTo>
                      <a:cubicBezTo>
                        <a:pt x="9144" y="16498"/>
                        <a:pt x="16459" y="9170"/>
                        <a:pt x="24692" y="9170"/>
                      </a:cubicBezTo>
                      <a:lnTo>
                        <a:pt x="359407" y="9170"/>
                      </a:lnTo>
                      <a:close/>
                      <a:moveTo>
                        <a:pt x="359407" y="0"/>
                      </a:moveTo>
                      <a:lnTo>
                        <a:pt x="24692" y="0"/>
                      </a:lnTo>
                      <a:cubicBezTo>
                        <a:pt x="10973" y="0"/>
                        <a:pt x="0" y="10998"/>
                        <a:pt x="0" y="24750"/>
                      </a:cubicBezTo>
                      <a:lnTo>
                        <a:pt x="0" y="361179"/>
                      </a:lnTo>
                      <a:cubicBezTo>
                        <a:pt x="0" y="374012"/>
                        <a:pt x="10973" y="385011"/>
                        <a:pt x="24692" y="385011"/>
                      </a:cubicBezTo>
                      <a:lnTo>
                        <a:pt x="360318" y="385011"/>
                      </a:lnTo>
                      <a:cubicBezTo>
                        <a:pt x="374038" y="385011"/>
                        <a:pt x="385011" y="374012"/>
                        <a:pt x="385011" y="360261"/>
                      </a:cubicBezTo>
                      <a:lnTo>
                        <a:pt x="385011" y="24750"/>
                      </a:lnTo>
                      <a:cubicBezTo>
                        <a:pt x="384093" y="10998"/>
                        <a:pt x="373120" y="0"/>
                        <a:pt x="35940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810"/>
                </a:p>
              </p:txBody>
            </p:sp>
            <p:sp>
              <p:nvSpPr>
                <p:cNvPr id="66" name="Freeform: Shape 675">
                  <a:extLst>
                    <a:ext uri="{FF2B5EF4-FFF2-40B4-BE49-F238E27FC236}">
                      <a16:creationId xmlns:a16="http://schemas.microsoft.com/office/drawing/2014/main" id="{9D8B8615-2629-F0DB-2CDA-E7BBB4CBEAF5}"/>
                    </a:ext>
                  </a:extLst>
                </p:cNvPr>
                <p:cNvSpPr/>
                <p:nvPr/>
              </p:nvSpPr>
              <p:spPr>
                <a:xfrm>
                  <a:off x="1143571" y="3805758"/>
                  <a:ext cx="375866" cy="376764"/>
                </a:xfrm>
                <a:custGeom>
                  <a:avLst/>
                  <a:gdLst>
                    <a:gd name="connsiteX0" fmla="*/ 20123 w 375866"/>
                    <a:gd name="connsiteY0" fmla="*/ 375847 h 376764"/>
                    <a:gd name="connsiteX1" fmla="*/ 0 w 375866"/>
                    <a:gd name="connsiteY1" fmla="*/ 355679 h 376764"/>
                    <a:gd name="connsiteX2" fmla="*/ 0 w 375866"/>
                    <a:gd name="connsiteY2" fmla="*/ 20168 h 376764"/>
                    <a:gd name="connsiteX3" fmla="*/ 20123 w 375866"/>
                    <a:gd name="connsiteY3" fmla="*/ 0 h 376764"/>
                    <a:gd name="connsiteX4" fmla="*/ 355750 w 375866"/>
                    <a:gd name="connsiteY4" fmla="*/ 0 h 376764"/>
                    <a:gd name="connsiteX5" fmla="*/ 375867 w 375866"/>
                    <a:gd name="connsiteY5" fmla="*/ 20168 h 376764"/>
                    <a:gd name="connsiteX6" fmla="*/ 375867 w 375866"/>
                    <a:gd name="connsiteY6" fmla="*/ 356597 h 376764"/>
                    <a:gd name="connsiteX7" fmla="*/ 355750 w 375866"/>
                    <a:gd name="connsiteY7" fmla="*/ 376765 h 376764"/>
                    <a:gd name="connsiteX8" fmla="*/ 20123 w 375866"/>
                    <a:gd name="connsiteY8" fmla="*/ 375847 h 376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5866" h="376764">
                      <a:moveTo>
                        <a:pt x="20123" y="375847"/>
                      </a:moveTo>
                      <a:cubicBezTo>
                        <a:pt x="9144" y="375847"/>
                        <a:pt x="0" y="366678"/>
                        <a:pt x="0" y="355679"/>
                      </a:cubicBezTo>
                      <a:lnTo>
                        <a:pt x="0" y="20168"/>
                      </a:lnTo>
                      <a:cubicBezTo>
                        <a:pt x="0" y="9170"/>
                        <a:pt x="9144" y="0"/>
                        <a:pt x="20123" y="0"/>
                      </a:cubicBezTo>
                      <a:lnTo>
                        <a:pt x="355750" y="0"/>
                      </a:lnTo>
                      <a:cubicBezTo>
                        <a:pt x="366723" y="0"/>
                        <a:pt x="375867" y="9170"/>
                        <a:pt x="375867" y="20168"/>
                      </a:cubicBezTo>
                      <a:lnTo>
                        <a:pt x="375867" y="356597"/>
                      </a:lnTo>
                      <a:cubicBezTo>
                        <a:pt x="375867" y="367595"/>
                        <a:pt x="366723" y="376765"/>
                        <a:pt x="355750" y="376765"/>
                      </a:cubicBezTo>
                      <a:lnTo>
                        <a:pt x="20123" y="3758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810"/>
                </a:p>
              </p:txBody>
            </p:sp>
          </p:grpSp>
          <p:grpSp>
            <p:nvGrpSpPr>
              <p:cNvPr id="60" name="Graphic 4">
                <a:extLst>
                  <a:ext uri="{FF2B5EF4-FFF2-40B4-BE49-F238E27FC236}">
                    <a16:creationId xmlns:a16="http://schemas.microsoft.com/office/drawing/2014/main" id="{B44D1938-E976-9CF0-77B7-5DF7D3315DF0}"/>
                  </a:ext>
                </a:extLst>
              </p:cNvPr>
              <p:cNvGrpSpPr/>
              <p:nvPr/>
            </p:nvGrpSpPr>
            <p:grpSpPr>
              <a:xfrm>
                <a:off x="1201168" y="3891012"/>
                <a:ext cx="256981" cy="248421"/>
                <a:chOff x="1201168" y="3891012"/>
                <a:chExt cx="256981" cy="248421"/>
              </a:xfrm>
              <a:solidFill>
                <a:srgbClr val="2D5967"/>
              </a:solidFill>
            </p:grpSpPr>
            <p:sp>
              <p:nvSpPr>
                <p:cNvPr id="63" name="Freeform: Shape 678">
                  <a:extLst>
                    <a:ext uri="{FF2B5EF4-FFF2-40B4-BE49-F238E27FC236}">
                      <a16:creationId xmlns:a16="http://schemas.microsoft.com/office/drawing/2014/main" id="{0F1F99A1-1EA5-5324-6054-E627E65E7FFC}"/>
                    </a:ext>
                  </a:extLst>
                </p:cNvPr>
                <p:cNvSpPr/>
                <p:nvPr/>
              </p:nvSpPr>
              <p:spPr>
                <a:xfrm>
                  <a:off x="1326463" y="3894683"/>
                  <a:ext cx="131686" cy="113668"/>
                </a:xfrm>
                <a:custGeom>
                  <a:avLst/>
                  <a:gdLst>
                    <a:gd name="connsiteX0" fmla="*/ 90535 w 131686"/>
                    <a:gd name="connsiteY0" fmla="*/ 12834 h 113668"/>
                    <a:gd name="connsiteX1" fmla="*/ 115227 w 131686"/>
                    <a:gd name="connsiteY1" fmla="*/ 55916 h 113668"/>
                    <a:gd name="connsiteX2" fmla="*/ 90535 w 131686"/>
                    <a:gd name="connsiteY2" fmla="*/ 98999 h 113668"/>
                    <a:gd name="connsiteX3" fmla="*/ 41151 w 131686"/>
                    <a:gd name="connsiteY3" fmla="*/ 98999 h 113668"/>
                    <a:gd name="connsiteX4" fmla="*/ 16459 w 131686"/>
                    <a:gd name="connsiteY4" fmla="*/ 55916 h 113668"/>
                    <a:gd name="connsiteX5" fmla="*/ 41151 w 131686"/>
                    <a:gd name="connsiteY5" fmla="*/ 12834 h 113668"/>
                    <a:gd name="connsiteX6" fmla="*/ 90535 w 131686"/>
                    <a:gd name="connsiteY6" fmla="*/ 12834 h 113668"/>
                    <a:gd name="connsiteX7" fmla="*/ 98768 w 131686"/>
                    <a:gd name="connsiteY7" fmla="*/ 0 h 113668"/>
                    <a:gd name="connsiteX8" fmla="*/ 32918 w 131686"/>
                    <a:gd name="connsiteY8" fmla="*/ 0 h 113668"/>
                    <a:gd name="connsiteX9" fmla="*/ 0 w 131686"/>
                    <a:gd name="connsiteY9" fmla="*/ 56834 h 113668"/>
                    <a:gd name="connsiteX10" fmla="*/ 32918 w 131686"/>
                    <a:gd name="connsiteY10" fmla="*/ 113668 h 113668"/>
                    <a:gd name="connsiteX11" fmla="*/ 98768 w 131686"/>
                    <a:gd name="connsiteY11" fmla="*/ 113668 h 113668"/>
                    <a:gd name="connsiteX12" fmla="*/ 131686 w 131686"/>
                    <a:gd name="connsiteY12" fmla="*/ 56834 h 113668"/>
                    <a:gd name="connsiteX13" fmla="*/ 98768 w 131686"/>
                    <a:gd name="connsiteY13" fmla="*/ 0 h 1136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31686" h="113668">
                      <a:moveTo>
                        <a:pt x="90535" y="12834"/>
                      </a:moveTo>
                      <a:lnTo>
                        <a:pt x="115227" y="55916"/>
                      </a:lnTo>
                      <a:lnTo>
                        <a:pt x="90535" y="98999"/>
                      </a:lnTo>
                      <a:lnTo>
                        <a:pt x="41151" y="98999"/>
                      </a:lnTo>
                      <a:lnTo>
                        <a:pt x="16459" y="55916"/>
                      </a:lnTo>
                      <a:lnTo>
                        <a:pt x="41151" y="12834"/>
                      </a:lnTo>
                      <a:lnTo>
                        <a:pt x="90535" y="12834"/>
                      </a:lnTo>
                      <a:close/>
                      <a:moveTo>
                        <a:pt x="98768" y="0"/>
                      </a:moveTo>
                      <a:lnTo>
                        <a:pt x="32918" y="0"/>
                      </a:lnTo>
                      <a:lnTo>
                        <a:pt x="0" y="56834"/>
                      </a:lnTo>
                      <a:lnTo>
                        <a:pt x="32918" y="113668"/>
                      </a:lnTo>
                      <a:lnTo>
                        <a:pt x="98768" y="113668"/>
                      </a:lnTo>
                      <a:lnTo>
                        <a:pt x="131686" y="56834"/>
                      </a:lnTo>
                      <a:lnTo>
                        <a:pt x="98768" y="0"/>
                      </a:lnTo>
                      <a:close/>
                    </a:path>
                  </a:pathLst>
                </a:custGeom>
                <a:solidFill>
                  <a:srgbClr val="2D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810"/>
                </a:p>
              </p:txBody>
            </p:sp>
            <p:sp>
              <p:nvSpPr>
                <p:cNvPr id="64" name="Freeform: Shape 679">
                  <a:extLst>
                    <a:ext uri="{FF2B5EF4-FFF2-40B4-BE49-F238E27FC236}">
                      <a16:creationId xmlns:a16="http://schemas.microsoft.com/office/drawing/2014/main" id="{3BA72297-BFD2-A5E3-D26F-0D8724242DC1}"/>
                    </a:ext>
                  </a:extLst>
                </p:cNvPr>
                <p:cNvSpPr/>
                <p:nvPr/>
              </p:nvSpPr>
              <p:spPr>
                <a:xfrm>
                  <a:off x="1271580" y="4025766"/>
                  <a:ext cx="113404" cy="113667"/>
                </a:xfrm>
                <a:custGeom>
                  <a:avLst/>
                  <a:gdLst>
                    <a:gd name="connsiteX0" fmla="*/ 56706 w 113404"/>
                    <a:gd name="connsiteY0" fmla="*/ 12834 h 113667"/>
                    <a:gd name="connsiteX1" fmla="*/ 99686 w 113404"/>
                    <a:gd name="connsiteY1" fmla="*/ 55916 h 113667"/>
                    <a:gd name="connsiteX2" fmla="*/ 56706 w 113404"/>
                    <a:gd name="connsiteY2" fmla="*/ 99005 h 113667"/>
                    <a:gd name="connsiteX3" fmla="*/ 13719 w 113404"/>
                    <a:gd name="connsiteY3" fmla="*/ 55916 h 113667"/>
                    <a:gd name="connsiteX4" fmla="*/ 56706 w 113404"/>
                    <a:gd name="connsiteY4" fmla="*/ 12834 h 113667"/>
                    <a:gd name="connsiteX5" fmla="*/ 56706 w 113404"/>
                    <a:gd name="connsiteY5" fmla="*/ 0 h 113667"/>
                    <a:gd name="connsiteX6" fmla="*/ 0 w 113404"/>
                    <a:gd name="connsiteY6" fmla="*/ 56834 h 113667"/>
                    <a:gd name="connsiteX7" fmla="*/ 56706 w 113404"/>
                    <a:gd name="connsiteY7" fmla="*/ 113668 h 113667"/>
                    <a:gd name="connsiteX8" fmla="*/ 113405 w 113404"/>
                    <a:gd name="connsiteY8" fmla="*/ 56834 h 113667"/>
                    <a:gd name="connsiteX9" fmla="*/ 56706 w 113404"/>
                    <a:gd name="connsiteY9" fmla="*/ 0 h 113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3404" h="113667">
                      <a:moveTo>
                        <a:pt x="56706" y="12834"/>
                      </a:moveTo>
                      <a:cubicBezTo>
                        <a:pt x="80480" y="12834"/>
                        <a:pt x="99686" y="32084"/>
                        <a:pt x="99686" y="55916"/>
                      </a:cubicBezTo>
                      <a:cubicBezTo>
                        <a:pt x="99686" y="79755"/>
                        <a:pt x="80480" y="99005"/>
                        <a:pt x="56706" y="99005"/>
                      </a:cubicBezTo>
                      <a:cubicBezTo>
                        <a:pt x="32925" y="99005"/>
                        <a:pt x="13719" y="79755"/>
                        <a:pt x="13719" y="55916"/>
                      </a:cubicBezTo>
                      <a:cubicBezTo>
                        <a:pt x="13719" y="32084"/>
                        <a:pt x="32925" y="12834"/>
                        <a:pt x="56706" y="12834"/>
                      </a:cubicBezTo>
                      <a:close/>
                      <a:moveTo>
                        <a:pt x="56706" y="0"/>
                      </a:moveTo>
                      <a:cubicBezTo>
                        <a:pt x="25610" y="0"/>
                        <a:pt x="0" y="25667"/>
                        <a:pt x="0" y="56834"/>
                      </a:cubicBezTo>
                      <a:cubicBezTo>
                        <a:pt x="0" y="88001"/>
                        <a:pt x="25610" y="113668"/>
                        <a:pt x="56706" y="113668"/>
                      </a:cubicBezTo>
                      <a:cubicBezTo>
                        <a:pt x="87795" y="113668"/>
                        <a:pt x="113405" y="88001"/>
                        <a:pt x="113405" y="56834"/>
                      </a:cubicBezTo>
                      <a:cubicBezTo>
                        <a:pt x="113405" y="24750"/>
                        <a:pt x="87795" y="0"/>
                        <a:pt x="56706" y="0"/>
                      </a:cubicBezTo>
                      <a:close/>
                    </a:path>
                  </a:pathLst>
                </a:custGeom>
                <a:solidFill>
                  <a:srgbClr val="2D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810"/>
                </a:p>
              </p:txBody>
            </p:sp>
            <p:sp>
              <p:nvSpPr>
                <p:cNvPr id="65" name="Freeform: Shape 680">
                  <a:extLst>
                    <a:ext uri="{FF2B5EF4-FFF2-40B4-BE49-F238E27FC236}">
                      <a16:creationId xmlns:a16="http://schemas.microsoft.com/office/drawing/2014/main" id="{3D7933A9-8405-E491-4B14-75BF0E3F06E1}"/>
                    </a:ext>
                  </a:extLst>
                </p:cNvPr>
                <p:cNvSpPr/>
                <p:nvPr/>
              </p:nvSpPr>
              <p:spPr>
                <a:xfrm>
                  <a:off x="1201168" y="3891012"/>
                  <a:ext cx="125288" cy="113674"/>
                </a:xfrm>
                <a:custGeom>
                  <a:avLst/>
                  <a:gdLst>
                    <a:gd name="connsiteX0" fmla="*/ 62192 w 125288"/>
                    <a:gd name="connsiteY0" fmla="*/ 27503 h 113674"/>
                    <a:gd name="connsiteX1" fmla="*/ 102426 w 125288"/>
                    <a:gd name="connsiteY1" fmla="*/ 99923 h 113674"/>
                    <a:gd name="connsiteX2" fmla="*/ 22863 w 125288"/>
                    <a:gd name="connsiteY2" fmla="*/ 99923 h 113674"/>
                    <a:gd name="connsiteX3" fmla="*/ 62192 w 125288"/>
                    <a:gd name="connsiteY3" fmla="*/ 27503 h 113674"/>
                    <a:gd name="connsiteX4" fmla="*/ 62192 w 125288"/>
                    <a:gd name="connsiteY4" fmla="*/ 0 h 113674"/>
                    <a:gd name="connsiteX5" fmla="*/ 0 w 125288"/>
                    <a:gd name="connsiteY5" fmla="*/ 113674 h 113674"/>
                    <a:gd name="connsiteX6" fmla="*/ 125289 w 125288"/>
                    <a:gd name="connsiteY6" fmla="*/ 113674 h 113674"/>
                    <a:gd name="connsiteX7" fmla="*/ 62192 w 125288"/>
                    <a:gd name="connsiteY7" fmla="*/ 0 h 113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5288" h="113674">
                      <a:moveTo>
                        <a:pt x="62192" y="27503"/>
                      </a:moveTo>
                      <a:lnTo>
                        <a:pt x="102426" y="99923"/>
                      </a:lnTo>
                      <a:lnTo>
                        <a:pt x="22863" y="99923"/>
                      </a:lnTo>
                      <a:lnTo>
                        <a:pt x="62192" y="27503"/>
                      </a:lnTo>
                      <a:close/>
                      <a:moveTo>
                        <a:pt x="62192" y="0"/>
                      </a:moveTo>
                      <a:lnTo>
                        <a:pt x="0" y="113674"/>
                      </a:lnTo>
                      <a:lnTo>
                        <a:pt x="125289" y="113674"/>
                      </a:lnTo>
                      <a:lnTo>
                        <a:pt x="62192" y="0"/>
                      </a:lnTo>
                      <a:close/>
                    </a:path>
                  </a:pathLst>
                </a:custGeom>
                <a:solidFill>
                  <a:srgbClr val="2D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810"/>
                </a:p>
              </p:txBody>
            </p:sp>
          </p:grpSp>
          <p:sp>
            <p:nvSpPr>
              <p:cNvPr id="61" name="Freeform: Shape 681">
                <a:extLst>
                  <a:ext uri="{FF2B5EF4-FFF2-40B4-BE49-F238E27FC236}">
                    <a16:creationId xmlns:a16="http://schemas.microsoft.com/office/drawing/2014/main" id="{6AFF71B0-3D67-743C-3EAC-7CD9BA8E2747}"/>
                  </a:ext>
                </a:extLst>
              </p:cNvPr>
              <p:cNvSpPr/>
              <p:nvPr/>
            </p:nvSpPr>
            <p:spPr>
              <a:xfrm>
                <a:off x="1148139" y="3847018"/>
                <a:ext cx="365804" cy="330005"/>
              </a:xfrm>
              <a:custGeom>
                <a:avLst/>
                <a:gdLst>
                  <a:gd name="connsiteX0" fmla="*/ 350257 w 365804"/>
                  <a:gd name="connsiteY0" fmla="*/ 330005 h 330005"/>
                  <a:gd name="connsiteX1" fmla="*/ 15542 w 365804"/>
                  <a:gd name="connsiteY1" fmla="*/ 330005 h 330005"/>
                  <a:gd name="connsiteX2" fmla="*/ 0 w 365804"/>
                  <a:gd name="connsiteY2" fmla="*/ 314425 h 330005"/>
                  <a:gd name="connsiteX3" fmla="*/ 0 w 365804"/>
                  <a:gd name="connsiteY3" fmla="*/ 0 h 330005"/>
                  <a:gd name="connsiteX4" fmla="*/ 365805 w 365804"/>
                  <a:gd name="connsiteY4" fmla="*/ 0 h 330005"/>
                  <a:gd name="connsiteX5" fmla="*/ 365805 w 365804"/>
                  <a:gd name="connsiteY5" fmla="*/ 314425 h 330005"/>
                  <a:gd name="connsiteX6" fmla="*/ 350257 w 365804"/>
                  <a:gd name="connsiteY6" fmla="*/ 330005 h 330005"/>
                  <a:gd name="connsiteX7" fmla="*/ 13713 w 365804"/>
                  <a:gd name="connsiteY7" fmla="*/ 13745 h 330005"/>
                  <a:gd name="connsiteX8" fmla="*/ 13713 w 365804"/>
                  <a:gd name="connsiteY8" fmla="*/ 315337 h 330005"/>
                  <a:gd name="connsiteX9" fmla="*/ 15542 w 365804"/>
                  <a:gd name="connsiteY9" fmla="*/ 317172 h 330005"/>
                  <a:gd name="connsiteX10" fmla="*/ 351168 w 365804"/>
                  <a:gd name="connsiteY10" fmla="*/ 317172 h 330005"/>
                  <a:gd name="connsiteX11" fmla="*/ 353003 w 365804"/>
                  <a:gd name="connsiteY11" fmla="*/ 315337 h 330005"/>
                  <a:gd name="connsiteX12" fmla="*/ 353003 w 365804"/>
                  <a:gd name="connsiteY12" fmla="*/ 13745 h 330005"/>
                  <a:gd name="connsiteX13" fmla="*/ 13713 w 365804"/>
                  <a:gd name="connsiteY13" fmla="*/ 13745 h 330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65804" h="330005">
                    <a:moveTo>
                      <a:pt x="350257" y="330005"/>
                    </a:moveTo>
                    <a:lnTo>
                      <a:pt x="15542" y="330005"/>
                    </a:lnTo>
                    <a:cubicBezTo>
                      <a:pt x="7315" y="330005"/>
                      <a:pt x="0" y="322671"/>
                      <a:pt x="0" y="314425"/>
                    </a:cubicBezTo>
                    <a:lnTo>
                      <a:pt x="0" y="0"/>
                    </a:lnTo>
                    <a:lnTo>
                      <a:pt x="365805" y="0"/>
                    </a:lnTo>
                    <a:lnTo>
                      <a:pt x="365805" y="314425"/>
                    </a:lnTo>
                    <a:cubicBezTo>
                      <a:pt x="365805" y="322671"/>
                      <a:pt x="358490" y="330005"/>
                      <a:pt x="350257" y="330005"/>
                    </a:cubicBezTo>
                    <a:close/>
                    <a:moveTo>
                      <a:pt x="13713" y="13745"/>
                    </a:moveTo>
                    <a:lnTo>
                      <a:pt x="13713" y="315337"/>
                    </a:lnTo>
                    <a:cubicBezTo>
                      <a:pt x="13713" y="316254"/>
                      <a:pt x="14630" y="317172"/>
                      <a:pt x="15542" y="317172"/>
                    </a:cubicBezTo>
                    <a:lnTo>
                      <a:pt x="351168" y="317172"/>
                    </a:lnTo>
                    <a:cubicBezTo>
                      <a:pt x="352086" y="317172"/>
                      <a:pt x="353003" y="316254"/>
                      <a:pt x="353003" y="315337"/>
                    </a:cubicBezTo>
                    <a:lnTo>
                      <a:pt x="353003" y="13745"/>
                    </a:lnTo>
                    <a:lnTo>
                      <a:pt x="13713" y="13745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810"/>
              </a:p>
            </p:txBody>
          </p:sp>
          <p:sp>
            <p:nvSpPr>
              <p:cNvPr id="62" name="Freeform: Shape 682">
                <a:extLst>
                  <a:ext uri="{FF2B5EF4-FFF2-40B4-BE49-F238E27FC236}">
                    <a16:creationId xmlns:a16="http://schemas.microsoft.com/office/drawing/2014/main" id="{7A1BA1B4-4772-C612-A2E4-AABC765A64A3}"/>
                  </a:ext>
                </a:extLst>
              </p:cNvPr>
              <p:cNvSpPr/>
              <p:nvPr/>
            </p:nvSpPr>
            <p:spPr>
              <a:xfrm>
                <a:off x="1148139" y="3810346"/>
                <a:ext cx="365804" cy="26585"/>
              </a:xfrm>
              <a:custGeom>
                <a:avLst/>
                <a:gdLst>
                  <a:gd name="connsiteX0" fmla="*/ 365805 w 365804"/>
                  <a:gd name="connsiteY0" fmla="*/ 26585 h 26585"/>
                  <a:gd name="connsiteX1" fmla="*/ 0 w 365804"/>
                  <a:gd name="connsiteY1" fmla="*/ 26585 h 26585"/>
                  <a:gd name="connsiteX2" fmla="*/ 0 w 365804"/>
                  <a:gd name="connsiteY2" fmla="*/ 15587 h 26585"/>
                  <a:gd name="connsiteX3" fmla="*/ 15542 w 365804"/>
                  <a:gd name="connsiteY3" fmla="*/ 0 h 26585"/>
                  <a:gd name="connsiteX4" fmla="*/ 351168 w 365804"/>
                  <a:gd name="connsiteY4" fmla="*/ 0 h 26585"/>
                  <a:gd name="connsiteX5" fmla="*/ 365805 w 365804"/>
                  <a:gd name="connsiteY5" fmla="*/ 15587 h 26585"/>
                  <a:gd name="connsiteX6" fmla="*/ 365805 w 365804"/>
                  <a:gd name="connsiteY6" fmla="*/ 26585 h 26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5804" h="26585">
                    <a:moveTo>
                      <a:pt x="365805" y="26585"/>
                    </a:moveTo>
                    <a:lnTo>
                      <a:pt x="0" y="26585"/>
                    </a:lnTo>
                    <a:lnTo>
                      <a:pt x="0" y="15587"/>
                    </a:lnTo>
                    <a:cubicBezTo>
                      <a:pt x="0" y="7334"/>
                      <a:pt x="7315" y="0"/>
                      <a:pt x="15542" y="0"/>
                    </a:cubicBezTo>
                    <a:lnTo>
                      <a:pt x="351168" y="0"/>
                    </a:lnTo>
                    <a:cubicBezTo>
                      <a:pt x="358490" y="0"/>
                      <a:pt x="365805" y="7334"/>
                      <a:pt x="365805" y="15587"/>
                    </a:cubicBezTo>
                    <a:lnTo>
                      <a:pt x="365805" y="26585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810"/>
              </a:p>
            </p:txBody>
          </p:sp>
        </p:grpSp>
        <p:grpSp>
          <p:nvGrpSpPr>
            <p:cNvPr id="56" name="Graphic 4">
              <a:extLst>
                <a:ext uri="{FF2B5EF4-FFF2-40B4-BE49-F238E27FC236}">
                  <a16:creationId xmlns:a16="http://schemas.microsoft.com/office/drawing/2014/main" id="{F0C88F48-A36D-EF8D-4385-ABAF53456E9C}"/>
                </a:ext>
              </a:extLst>
            </p:cNvPr>
            <p:cNvGrpSpPr/>
            <p:nvPr/>
          </p:nvGrpSpPr>
          <p:grpSpPr>
            <a:xfrm>
              <a:off x="992152" y="4145703"/>
              <a:ext cx="686406" cy="319652"/>
              <a:chOff x="992152" y="4145703"/>
              <a:chExt cx="686406" cy="319652"/>
            </a:xfrm>
            <a:solidFill>
              <a:srgbClr val="000000"/>
            </a:solidFill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46EFE69-AA41-C3CC-A344-CC3743A09082}"/>
                  </a:ext>
                </a:extLst>
              </p:cNvPr>
              <p:cNvSpPr txBox="1"/>
              <p:nvPr/>
            </p:nvSpPr>
            <p:spPr>
              <a:xfrm>
                <a:off x="992152" y="4145703"/>
                <a:ext cx="686406" cy="216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10" spc="0" baseline="0" dirty="0">
                    <a:ln/>
                    <a:solidFill>
                      <a:srgbClr val="000000"/>
                    </a:solidFill>
                    <a:latin typeface="Oracle Sans"/>
                    <a:cs typeface="Oracle Sans"/>
                    <a:sym typeface="Oracle Sans"/>
                    <a:rtl val="0"/>
                  </a:rPr>
                  <a:t>OCI Object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19D47E4-7AEC-5C29-4352-E17377688355}"/>
                  </a:ext>
                </a:extLst>
              </p:cNvPr>
              <p:cNvSpPr txBox="1"/>
              <p:nvPr/>
            </p:nvSpPr>
            <p:spPr>
              <a:xfrm>
                <a:off x="1061589" y="4248373"/>
                <a:ext cx="550151" cy="216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10" spc="0" baseline="0">
                    <a:ln/>
                    <a:solidFill>
                      <a:srgbClr val="000000"/>
                    </a:solidFill>
                    <a:latin typeface="Oracle Sans"/>
                    <a:cs typeface="Oracle Sans"/>
                    <a:sym typeface="Oracle Sans"/>
                    <a:rtl val="0"/>
                  </a:rPr>
                  <a:t>Storage</a:t>
                </a:r>
              </a:p>
            </p:txBody>
          </p:sp>
        </p:grpSp>
      </p:grpSp>
      <p:grpSp>
        <p:nvGrpSpPr>
          <p:cNvPr id="178" name="Graphic 11">
            <a:extLst>
              <a:ext uri="{FF2B5EF4-FFF2-40B4-BE49-F238E27FC236}">
                <a16:creationId xmlns:a16="http://schemas.microsoft.com/office/drawing/2014/main" id="{0E968F04-A7F5-9F3A-C5D5-6A4B622C92C0}"/>
              </a:ext>
            </a:extLst>
          </p:cNvPr>
          <p:cNvGrpSpPr/>
          <p:nvPr/>
        </p:nvGrpSpPr>
        <p:grpSpPr>
          <a:xfrm>
            <a:off x="8374300" y="2081412"/>
            <a:ext cx="1298302" cy="1382237"/>
            <a:chOff x="8396685" y="1020345"/>
            <a:chExt cx="3038475" cy="652917"/>
          </a:xfrm>
        </p:grpSpPr>
        <p:sp>
          <p:nvSpPr>
            <p:cNvPr id="179" name="Freeform: Shape 16">
              <a:extLst>
                <a:ext uri="{FF2B5EF4-FFF2-40B4-BE49-F238E27FC236}">
                  <a16:creationId xmlns:a16="http://schemas.microsoft.com/office/drawing/2014/main" id="{BC09A661-19F2-FCDB-53A6-0CEC8F0EDA7A}"/>
                </a:ext>
              </a:extLst>
            </p:cNvPr>
            <p:cNvSpPr/>
            <p:nvPr/>
          </p:nvSpPr>
          <p:spPr>
            <a:xfrm>
              <a:off x="8396685" y="1020345"/>
              <a:ext cx="3038475" cy="652917"/>
            </a:xfrm>
            <a:custGeom>
              <a:avLst/>
              <a:gdLst>
                <a:gd name="connsiteX0" fmla="*/ 0 w 3038475"/>
                <a:gd name="connsiteY0" fmla="*/ 0 h 295275"/>
                <a:gd name="connsiteX1" fmla="*/ 3038475 w 3038475"/>
                <a:gd name="connsiteY1" fmla="*/ 0 h 295275"/>
                <a:gd name="connsiteX2" fmla="*/ 3038475 w 3038475"/>
                <a:gd name="connsiteY2" fmla="*/ 295275 h 295275"/>
                <a:gd name="connsiteX3" fmla="*/ 0 w 3038475"/>
                <a:gd name="connsiteY3" fmla="*/ 295275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38475" h="295275">
                  <a:moveTo>
                    <a:pt x="0" y="0"/>
                  </a:moveTo>
                  <a:lnTo>
                    <a:pt x="3038475" y="0"/>
                  </a:lnTo>
                  <a:lnTo>
                    <a:pt x="3038475" y="295275"/>
                  </a:lnTo>
                  <a:lnTo>
                    <a:pt x="0" y="29527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">
              <a:extLst>
                <a:ext uri="{FF2B5EF4-FFF2-40B4-BE49-F238E27FC236}">
                  <a16:creationId xmlns:a16="http://schemas.microsoft.com/office/drawing/2014/main" id="{5F1B34F8-8952-1870-83FC-C032831A4C34}"/>
                </a:ext>
              </a:extLst>
            </p:cNvPr>
            <p:cNvSpPr/>
            <p:nvPr/>
          </p:nvSpPr>
          <p:spPr>
            <a:xfrm>
              <a:off x="8396685" y="1020345"/>
              <a:ext cx="3038475" cy="652916"/>
            </a:xfrm>
            <a:custGeom>
              <a:avLst/>
              <a:gdLst>
                <a:gd name="connsiteX0" fmla="*/ 0 w 3038475"/>
                <a:gd name="connsiteY0" fmla="*/ 0 h 295275"/>
                <a:gd name="connsiteX1" fmla="*/ 3038475 w 3038475"/>
                <a:gd name="connsiteY1" fmla="*/ 0 h 295275"/>
                <a:gd name="connsiteX2" fmla="*/ 3038475 w 3038475"/>
                <a:gd name="connsiteY2" fmla="*/ 295275 h 295275"/>
                <a:gd name="connsiteX3" fmla="*/ 0 w 3038475"/>
                <a:gd name="connsiteY3" fmla="*/ 295275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38475" h="295275">
                  <a:moveTo>
                    <a:pt x="0" y="0"/>
                  </a:moveTo>
                  <a:lnTo>
                    <a:pt x="3038475" y="0"/>
                  </a:lnTo>
                  <a:lnTo>
                    <a:pt x="3038475" y="295275"/>
                  </a:lnTo>
                  <a:lnTo>
                    <a:pt x="0" y="295275"/>
                  </a:lnTo>
                  <a:close/>
                </a:path>
              </a:pathLst>
            </a:custGeom>
            <a:noFill/>
            <a:ln w="9525" cap="flat">
              <a:solidFill>
                <a:srgbClr val="A36472"/>
              </a:solidFill>
              <a:custDash>
                <a:ds d="300000" sp="300000"/>
              </a:custDash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4B9728A0-5833-BFD7-96D9-C29626908BF6}"/>
                </a:ext>
              </a:extLst>
            </p:cNvPr>
            <p:cNvSpPr txBox="1"/>
            <p:nvPr/>
          </p:nvSpPr>
          <p:spPr>
            <a:xfrm>
              <a:off x="8396685" y="1032480"/>
              <a:ext cx="3038475" cy="109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n/>
                  <a:solidFill>
                    <a:srgbClr val="A36472"/>
                  </a:solidFill>
                  <a:latin typeface="Oracle Sans"/>
                  <a:cs typeface="Oracle Sans"/>
                  <a:sym typeface="Oracle Sans"/>
                  <a:rtl val="0"/>
                </a:rPr>
                <a:t>UI Application</a:t>
              </a:r>
              <a:endParaRPr lang="en-US" sz="900" spc="0" baseline="0" dirty="0">
                <a:ln/>
                <a:solidFill>
                  <a:srgbClr val="A36472"/>
                </a:solidFill>
                <a:latin typeface="Oracle Sans"/>
                <a:cs typeface="Oracle Sans"/>
                <a:sym typeface="Oracle Sans"/>
                <a:rtl val="0"/>
              </a:endParaRPr>
            </a:p>
          </p:txBody>
        </p:sp>
      </p:grpSp>
      <p:grpSp>
        <p:nvGrpSpPr>
          <p:cNvPr id="136" name="Graphic 1518">
            <a:extLst>
              <a:ext uri="{FF2B5EF4-FFF2-40B4-BE49-F238E27FC236}">
                <a16:creationId xmlns:a16="http://schemas.microsoft.com/office/drawing/2014/main" id="{31936E6E-E769-B1F6-97B8-847BFB3288A0}"/>
              </a:ext>
            </a:extLst>
          </p:cNvPr>
          <p:cNvGrpSpPr/>
          <p:nvPr/>
        </p:nvGrpSpPr>
        <p:grpSpPr>
          <a:xfrm>
            <a:off x="8434828" y="2636587"/>
            <a:ext cx="588623" cy="664178"/>
            <a:chOff x="3435545" y="3069656"/>
            <a:chExt cx="588623" cy="664178"/>
          </a:xfrm>
        </p:grpSpPr>
        <p:grpSp>
          <p:nvGrpSpPr>
            <p:cNvPr id="137" name="Graphic 1518">
              <a:extLst>
                <a:ext uri="{FF2B5EF4-FFF2-40B4-BE49-F238E27FC236}">
                  <a16:creationId xmlns:a16="http://schemas.microsoft.com/office/drawing/2014/main" id="{B73A3208-ABE3-8607-3775-63FE3E41B9EC}"/>
                </a:ext>
              </a:extLst>
            </p:cNvPr>
            <p:cNvGrpSpPr/>
            <p:nvPr/>
          </p:nvGrpSpPr>
          <p:grpSpPr>
            <a:xfrm>
              <a:off x="3533549" y="3069656"/>
              <a:ext cx="385010" cy="385010"/>
              <a:chOff x="3533549" y="3069656"/>
              <a:chExt cx="385010" cy="385010"/>
            </a:xfrm>
          </p:grpSpPr>
          <p:grpSp>
            <p:nvGrpSpPr>
              <p:cNvPr id="141" name="Graphic 1518">
                <a:extLst>
                  <a:ext uri="{FF2B5EF4-FFF2-40B4-BE49-F238E27FC236}">
                    <a16:creationId xmlns:a16="http://schemas.microsoft.com/office/drawing/2014/main" id="{41CBDEB2-B39C-B784-6895-59B9EFC6AB2D}"/>
                  </a:ext>
                </a:extLst>
              </p:cNvPr>
              <p:cNvGrpSpPr/>
              <p:nvPr/>
            </p:nvGrpSpPr>
            <p:grpSpPr>
              <a:xfrm>
                <a:off x="3533549" y="3069656"/>
                <a:ext cx="385010" cy="385010"/>
                <a:chOff x="3533549" y="3069656"/>
                <a:chExt cx="385010" cy="385010"/>
              </a:xfrm>
              <a:solidFill>
                <a:srgbClr val="FFFFFF"/>
              </a:solidFill>
            </p:grpSpPr>
            <p:sp>
              <p:nvSpPr>
                <p:cNvPr id="152" name="Freeform: Shape 1571">
                  <a:extLst>
                    <a:ext uri="{FF2B5EF4-FFF2-40B4-BE49-F238E27FC236}">
                      <a16:creationId xmlns:a16="http://schemas.microsoft.com/office/drawing/2014/main" id="{961700B7-7E89-8929-8F2E-E8CB8802E64C}"/>
                    </a:ext>
                  </a:extLst>
                </p:cNvPr>
                <p:cNvSpPr/>
                <p:nvPr/>
              </p:nvSpPr>
              <p:spPr>
                <a:xfrm>
                  <a:off x="3538131" y="3074240"/>
                  <a:ext cx="375866" cy="376762"/>
                </a:xfrm>
                <a:custGeom>
                  <a:avLst/>
                  <a:gdLst>
                    <a:gd name="connsiteX0" fmla="*/ 20123 w 375866"/>
                    <a:gd name="connsiteY0" fmla="*/ 375845 h 376762"/>
                    <a:gd name="connsiteX1" fmla="*/ 0 w 375866"/>
                    <a:gd name="connsiteY1" fmla="*/ 355677 h 376762"/>
                    <a:gd name="connsiteX2" fmla="*/ 0 w 375866"/>
                    <a:gd name="connsiteY2" fmla="*/ 20167 h 376762"/>
                    <a:gd name="connsiteX3" fmla="*/ 20123 w 375866"/>
                    <a:gd name="connsiteY3" fmla="*/ 0 h 376762"/>
                    <a:gd name="connsiteX4" fmla="*/ 355750 w 375866"/>
                    <a:gd name="connsiteY4" fmla="*/ 0 h 376762"/>
                    <a:gd name="connsiteX5" fmla="*/ 375866 w 375866"/>
                    <a:gd name="connsiteY5" fmla="*/ 20167 h 376762"/>
                    <a:gd name="connsiteX6" fmla="*/ 375866 w 375866"/>
                    <a:gd name="connsiteY6" fmla="*/ 356594 h 376762"/>
                    <a:gd name="connsiteX7" fmla="*/ 355750 w 375866"/>
                    <a:gd name="connsiteY7" fmla="*/ 376762 h 376762"/>
                    <a:gd name="connsiteX8" fmla="*/ 20123 w 375866"/>
                    <a:gd name="connsiteY8" fmla="*/ 375845 h 376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5866" h="376762">
                      <a:moveTo>
                        <a:pt x="20123" y="375845"/>
                      </a:moveTo>
                      <a:cubicBezTo>
                        <a:pt x="9144" y="375845"/>
                        <a:pt x="0" y="366675"/>
                        <a:pt x="0" y="355677"/>
                      </a:cubicBezTo>
                      <a:lnTo>
                        <a:pt x="0" y="20167"/>
                      </a:lnTo>
                      <a:cubicBezTo>
                        <a:pt x="0" y="9166"/>
                        <a:pt x="9144" y="0"/>
                        <a:pt x="20123" y="0"/>
                      </a:cubicBezTo>
                      <a:lnTo>
                        <a:pt x="355750" y="0"/>
                      </a:lnTo>
                      <a:cubicBezTo>
                        <a:pt x="366722" y="0"/>
                        <a:pt x="375866" y="9166"/>
                        <a:pt x="375866" y="20167"/>
                      </a:cubicBezTo>
                      <a:lnTo>
                        <a:pt x="375866" y="356594"/>
                      </a:lnTo>
                      <a:cubicBezTo>
                        <a:pt x="375866" y="367593"/>
                        <a:pt x="366722" y="376762"/>
                        <a:pt x="355750" y="376762"/>
                      </a:cubicBezTo>
                      <a:lnTo>
                        <a:pt x="20123" y="37584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810"/>
                </a:p>
              </p:txBody>
            </p:sp>
            <p:sp>
              <p:nvSpPr>
                <p:cNvPr id="153" name="Freeform: Shape 1572">
                  <a:extLst>
                    <a:ext uri="{FF2B5EF4-FFF2-40B4-BE49-F238E27FC236}">
                      <a16:creationId xmlns:a16="http://schemas.microsoft.com/office/drawing/2014/main" id="{6E899C0B-AC22-FF22-4CF2-5AC738ADC6CA}"/>
                    </a:ext>
                  </a:extLst>
                </p:cNvPr>
                <p:cNvSpPr/>
                <p:nvPr/>
              </p:nvSpPr>
              <p:spPr>
                <a:xfrm>
                  <a:off x="3533549" y="3069656"/>
                  <a:ext cx="385010" cy="385010"/>
                </a:xfrm>
                <a:custGeom>
                  <a:avLst/>
                  <a:gdLst>
                    <a:gd name="connsiteX0" fmla="*/ 359401 w 385010"/>
                    <a:gd name="connsiteY0" fmla="*/ 9167 h 385010"/>
                    <a:gd name="connsiteX1" fmla="*/ 374949 w 385010"/>
                    <a:gd name="connsiteY1" fmla="*/ 24750 h 385010"/>
                    <a:gd name="connsiteX2" fmla="*/ 374949 w 385010"/>
                    <a:gd name="connsiteY2" fmla="*/ 361179 h 385010"/>
                    <a:gd name="connsiteX3" fmla="*/ 359401 w 385010"/>
                    <a:gd name="connsiteY3" fmla="*/ 376759 h 385010"/>
                    <a:gd name="connsiteX4" fmla="*/ 24692 w 385010"/>
                    <a:gd name="connsiteY4" fmla="*/ 376759 h 385010"/>
                    <a:gd name="connsiteX5" fmla="*/ 9144 w 385010"/>
                    <a:gd name="connsiteY5" fmla="*/ 360261 h 385010"/>
                    <a:gd name="connsiteX6" fmla="*/ 9144 w 385010"/>
                    <a:gd name="connsiteY6" fmla="*/ 24750 h 385010"/>
                    <a:gd name="connsiteX7" fmla="*/ 24692 w 385010"/>
                    <a:gd name="connsiteY7" fmla="*/ 9167 h 385010"/>
                    <a:gd name="connsiteX8" fmla="*/ 359401 w 385010"/>
                    <a:gd name="connsiteY8" fmla="*/ 9167 h 385010"/>
                    <a:gd name="connsiteX9" fmla="*/ 359401 w 385010"/>
                    <a:gd name="connsiteY9" fmla="*/ 0 h 385010"/>
                    <a:gd name="connsiteX10" fmla="*/ 24692 w 385010"/>
                    <a:gd name="connsiteY10" fmla="*/ 0 h 385010"/>
                    <a:gd name="connsiteX11" fmla="*/ 0 w 385010"/>
                    <a:gd name="connsiteY11" fmla="*/ 24750 h 385010"/>
                    <a:gd name="connsiteX12" fmla="*/ 0 w 385010"/>
                    <a:gd name="connsiteY12" fmla="*/ 361179 h 385010"/>
                    <a:gd name="connsiteX13" fmla="*/ 24692 w 385010"/>
                    <a:gd name="connsiteY13" fmla="*/ 385011 h 385010"/>
                    <a:gd name="connsiteX14" fmla="*/ 360318 w 385010"/>
                    <a:gd name="connsiteY14" fmla="*/ 385011 h 385010"/>
                    <a:gd name="connsiteX15" fmla="*/ 385011 w 385010"/>
                    <a:gd name="connsiteY15" fmla="*/ 360261 h 385010"/>
                    <a:gd name="connsiteX16" fmla="*/ 385011 w 385010"/>
                    <a:gd name="connsiteY16" fmla="*/ 24750 h 385010"/>
                    <a:gd name="connsiteX17" fmla="*/ 359401 w 385010"/>
                    <a:gd name="connsiteY17" fmla="*/ 0 h 3850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385010" h="385010">
                      <a:moveTo>
                        <a:pt x="359401" y="9167"/>
                      </a:moveTo>
                      <a:cubicBezTo>
                        <a:pt x="367634" y="9167"/>
                        <a:pt x="374949" y="16500"/>
                        <a:pt x="374949" y="24750"/>
                      </a:cubicBezTo>
                      <a:lnTo>
                        <a:pt x="374949" y="361179"/>
                      </a:lnTo>
                      <a:cubicBezTo>
                        <a:pt x="374949" y="369424"/>
                        <a:pt x="367634" y="376759"/>
                        <a:pt x="359401" y="376759"/>
                      </a:cubicBezTo>
                      <a:lnTo>
                        <a:pt x="24692" y="376759"/>
                      </a:lnTo>
                      <a:cubicBezTo>
                        <a:pt x="16459" y="375841"/>
                        <a:pt x="9144" y="368513"/>
                        <a:pt x="9144" y="360261"/>
                      </a:cubicBezTo>
                      <a:lnTo>
                        <a:pt x="9144" y="24750"/>
                      </a:lnTo>
                      <a:cubicBezTo>
                        <a:pt x="9144" y="16500"/>
                        <a:pt x="16459" y="9167"/>
                        <a:pt x="24692" y="9167"/>
                      </a:cubicBezTo>
                      <a:lnTo>
                        <a:pt x="359401" y="9167"/>
                      </a:lnTo>
                      <a:close/>
                      <a:moveTo>
                        <a:pt x="359401" y="0"/>
                      </a:moveTo>
                      <a:lnTo>
                        <a:pt x="24692" y="0"/>
                      </a:lnTo>
                      <a:cubicBezTo>
                        <a:pt x="10973" y="0"/>
                        <a:pt x="0" y="11000"/>
                        <a:pt x="0" y="24750"/>
                      </a:cubicBezTo>
                      <a:lnTo>
                        <a:pt x="0" y="361179"/>
                      </a:lnTo>
                      <a:cubicBezTo>
                        <a:pt x="0" y="374012"/>
                        <a:pt x="10973" y="385011"/>
                        <a:pt x="24692" y="385011"/>
                      </a:cubicBezTo>
                      <a:lnTo>
                        <a:pt x="360318" y="385011"/>
                      </a:lnTo>
                      <a:cubicBezTo>
                        <a:pt x="374038" y="385011"/>
                        <a:pt x="385011" y="374012"/>
                        <a:pt x="385011" y="360261"/>
                      </a:cubicBezTo>
                      <a:lnTo>
                        <a:pt x="385011" y="24750"/>
                      </a:lnTo>
                      <a:cubicBezTo>
                        <a:pt x="384093" y="11000"/>
                        <a:pt x="373120" y="0"/>
                        <a:pt x="35940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810"/>
                </a:p>
              </p:txBody>
            </p:sp>
          </p:grpSp>
          <p:grpSp>
            <p:nvGrpSpPr>
              <p:cNvPr id="142" name="Graphic 1518">
                <a:extLst>
                  <a:ext uri="{FF2B5EF4-FFF2-40B4-BE49-F238E27FC236}">
                    <a16:creationId xmlns:a16="http://schemas.microsoft.com/office/drawing/2014/main" id="{49F08004-42D0-8275-9F70-6B0768244FF2}"/>
                  </a:ext>
                </a:extLst>
              </p:cNvPr>
              <p:cNvGrpSpPr/>
              <p:nvPr/>
            </p:nvGrpSpPr>
            <p:grpSpPr>
              <a:xfrm>
                <a:off x="3542699" y="3078827"/>
                <a:ext cx="366716" cy="366676"/>
                <a:chOff x="3542699" y="3078827"/>
                <a:chExt cx="366716" cy="366676"/>
              </a:xfrm>
              <a:solidFill>
                <a:srgbClr val="2D5967"/>
              </a:solidFill>
            </p:grpSpPr>
            <p:sp>
              <p:nvSpPr>
                <p:cNvPr id="143" name="Freeform: Shape 1574">
                  <a:extLst>
                    <a:ext uri="{FF2B5EF4-FFF2-40B4-BE49-F238E27FC236}">
                      <a16:creationId xmlns:a16="http://schemas.microsoft.com/office/drawing/2014/main" id="{F9AE04DC-1BAF-935B-3655-9942A6E41E59}"/>
                    </a:ext>
                  </a:extLst>
                </p:cNvPr>
                <p:cNvSpPr/>
                <p:nvPr/>
              </p:nvSpPr>
              <p:spPr>
                <a:xfrm>
                  <a:off x="3542699" y="3078827"/>
                  <a:ext cx="366716" cy="366676"/>
                </a:xfrm>
                <a:custGeom>
                  <a:avLst/>
                  <a:gdLst>
                    <a:gd name="connsiteX0" fmla="*/ 350257 w 366716"/>
                    <a:gd name="connsiteY0" fmla="*/ 0 h 366676"/>
                    <a:gd name="connsiteX1" fmla="*/ 15542 w 366716"/>
                    <a:gd name="connsiteY1" fmla="*/ 0 h 366676"/>
                    <a:gd name="connsiteX2" fmla="*/ 0 w 366716"/>
                    <a:gd name="connsiteY2" fmla="*/ 15584 h 366676"/>
                    <a:gd name="connsiteX3" fmla="*/ 0 w 366716"/>
                    <a:gd name="connsiteY3" fmla="*/ 352008 h 366676"/>
                    <a:gd name="connsiteX4" fmla="*/ 15542 w 366716"/>
                    <a:gd name="connsiteY4" fmla="*/ 366676 h 366676"/>
                    <a:gd name="connsiteX5" fmla="*/ 351168 w 366716"/>
                    <a:gd name="connsiteY5" fmla="*/ 366676 h 366676"/>
                    <a:gd name="connsiteX6" fmla="*/ 366716 w 366716"/>
                    <a:gd name="connsiteY6" fmla="*/ 351090 h 366676"/>
                    <a:gd name="connsiteX7" fmla="*/ 366716 w 366716"/>
                    <a:gd name="connsiteY7" fmla="*/ 15584 h 366676"/>
                    <a:gd name="connsiteX8" fmla="*/ 350257 w 366716"/>
                    <a:gd name="connsiteY8" fmla="*/ 0 h 366676"/>
                    <a:gd name="connsiteX9" fmla="*/ 352086 w 366716"/>
                    <a:gd name="connsiteY9" fmla="*/ 351090 h 366676"/>
                    <a:gd name="connsiteX10" fmla="*/ 350257 w 366716"/>
                    <a:gd name="connsiteY10" fmla="*/ 352925 h 366676"/>
                    <a:gd name="connsiteX11" fmla="*/ 15542 w 366716"/>
                    <a:gd name="connsiteY11" fmla="*/ 352925 h 366676"/>
                    <a:gd name="connsiteX12" fmla="*/ 13713 w 366716"/>
                    <a:gd name="connsiteY12" fmla="*/ 351090 h 366676"/>
                    <a:gd name="connsiteX13" fmla="*/ 13713 w 366716"/>
                    <a:gd name="connsiteY13" fmla="*/ 15584 h 366676"/>
                    <a:gd name="connsiteX14" fmla="*/ 15542 w 366716"/>
                    <a:gd name="connsiteY14" fmla="*/ 13751 h 366676"/>
                    <a:gd name="connsiteX15" fmla="*/ 351168 w 366716"/>
                    <a:gd name="connsiteY15" fmla="*/ 13751 h 366676"/>
                    <a:gd name="connsiteX16" fmla="*/ 352997 w 366716"/>
                    <a:gd name="connsiteY16" fmla="*/ 15584 h 366676"/>
                    <a:gd name="connsiteX17" fmla="*/ 352086 w 366716"/>
                    <a:gd name="connsiteY17" fmla="*/ 351090 h 3666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366716" h="366676">
                      <a:moveTo>
                        <a:pt x="350257" y="0"/>
                      </a:moveTo>
                      <a:lnTo>
                        <a:pt x="15542" y="0"/>
                      </a:lnTo>
                      <a:cubicBezTo>
                        <a:pt x="7315" y="0"/>
                        <a:pt x="0" y="7334"/>
                        <a:pt x="0" y="15584"/>
                      </a:cubicBezTo>
                      <a:lnTo>
                        <a:pt x="0" y="352008"/>
                      </a:lnTo>
                      <a:cubicBezTo>
                        <a:pt x="0" y="359342"/>
                        <a:pt x="7315" y="366676"/>
                        <a:pt x="15542" y="366676"/>
                      </a:cubicBezTo>
                      <a:lnTo>
                        <a:pt x="351168" y="366676"/>
                      </a:lnTo>
                      <a:cubicBezTo>
                        <a:pt x="359401" y="366676"/>
                        <a:pt x="366716" y="359342"/>
                        <a:pt x="366716" y="351090"/>
                      </a:cubicBezTo>
                      <a:lnTo>
                        <a:pt x="366716" y="15584"/>
                      </a:lnTo>
                      <a:cubicBezTo>
                        <a:pt x="365805" y="7334"/>
                        <a:pt x="358490" y="0"/>
                        <a:pt x="350257" y="0"/>
                      </a:cubicBezTo>
                      <a:close/>
                      <a:moveTo>
                        <a:pt x="352086" y="351090"/>
                      </a:moveTo>
                      <a:cubicBezTo>
                        <a:pt x="352086" y="352008"/>
                        <a:pt x="351168" y="352925"/>
                        <a:pt x="350257" y="352925"/>
                      </a:cubicBezTo>
                      <a:lnTo>
                        <a:pt x="15542" y="352925"/>
                      </a:lnTo>
                      <a:cubicBezTo>
                        <a:pt x="14631" y="352925"/>
                        <a:pt x="13713" y="352008"/>
                        <a:pt x="13713" y="351090"/>
                      </a:cubicBezTo>
                      <a:lnTo>
                        <a:pt x="13713" y="15584"/>
                      </a:lnTo>
                      <a:cubicBezTo>
                        <a:pt x="13713" y="14667"/>
                        <a:pt x="14631" y="13751"/>
                        <a:pt x="15542" y="13751"/>
                      </a:cubicBezTo>
                      <a:lnTo>
                        <a:pt x="351168" y="13751"/>
                      </a:lnTo>
                      <a:cubicBezTo>
                        <a:pt x="352086" y="13751"/>
                        <a:pt x="352997" y="14667"/>
                        <a:pt x="352997" y="15584"/>
                      </a:cubicBezTo>
                      <a:lnTo>
                        <a:pt x="352086" y="351090"/>
                      </a:lnTo>
                      <a:close/>
                    </a:path>
                  </a:pathLst>
                </a:custGeom>
                <a:solidFill>
                  <a:srgbClr val="2D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810"/>
                </a:p>
              </p:txBody>
            </p:sp>
            <p:sp>
              <p:nvSpPr>
                <p:cNvPr id="144" name="Freeform: Shape 1575">
                  <a:extLst>
                    <a:ext uri="{FF2B5EF4-FFF2-40B4-BE49-F238E27FC236}">
                      <a16:creationId xmlns:a16="http://schemas.microsoft.com/office/drawing/2014/main" id="{ABBC23D6-C2C7-6F56-1AEA-77F397E8378C}"/>
                    </a:ext>
                  </a:extLst>
                </p:cNvPr>
                <p:cNvSpPr/>
                <p:nvPr/>
              </p:nvSpPr>
              <p:spPr>
                <a:xfrm>
                  <a:off x="3593906" y="3312587"/>
                  <a:ext cx="266125" cy="81587"/>
                </a:xfrm>
                <a:custGeom>
                  <a:avLst/>
                  <a:gdLst>
                    <a:gd name="connsiteX0" fmla="*/ 0 w 266125"/>
                    <a:gd name="connsiteY0" fmla="*/ 81588 h 81587"/>
                    <a:gd name="connsiteX1" fmla="*/ 266126 w 266125"/>
                    <a:gd name="connsiteY1" fmla="*/ 81588 h 81587"/>
                    <a:gd name="connsiteX2" fmla="*/ 266126 w 266125"/>
                    <a:gd name="connsiteY2" fmla="*/ 0 h 81587"/>
                    <a:gd name="connsiteX3" fmla="*/ 0 w 266125"/>
                    <a:gd name="connsiteY3" fmla="*/ 0 h 81587"/>
                    <a:gd name="connsiteX4" fmla="*/ 0 w 266125"/>
                    <a:gd name="connsiteY4" fmla="*/ 81588 h 81587"/>
                    <a:gd name="connsiteX5" fmla="*/ 12802 w 266125"/>
                    <a:gd name="connsiteY5" fmla="*/ 13751 h 81587"/>
                    <a:gd name="connsiteX6" fmla="*/ 251496 w 266125"/>
                    <a:gd name="connsiteY6" fmla="*/ 13751 h 81587"/>
                    <a:gd name="connsiteX7" fmla="*/ 251496 w 266125"/>
                    <a:gd name="connsiteY7" fmla="*/ 68752 h 81587"/>
                    <a:gd name="connsiteX8" fmla="*/ 12802 w 266125"/>
                    <a:gd name="connsiteY8" fmla="*/ 68752 h 81587"/>
                    <a:gd name="connsiteX9" fmla="*/ 12802 w 266125"/>
                    <a:gd name="connsiteY9" fmla="*/ 13751 h 81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66125" h="81587">
                      <a:moveTo>
                        <a:pt x="0" y="81588"/>
                      </a:moveTo>
                      <a:lnTo>
                        <a:pt x="266126" y="81588"/>
                      </a:lnTo>
                      <a:lnTo>
                        <a:pt x="266126" y="0"/>
                      </a:lnTo>
                      <a:lnTo>
                        <a:pt x="0" y="0"/>
                      </a:lnTo>
                      <a:lnTo>
                        <a:pt x="0" y="81588"/>
                      </a:lnTo>
                      <a:close/>
                      <a:moveTo>
                        <a:pt x="12802" y="13751"/>
                      </a:moveTo>
                      <a:lnTo>
                        <a:pt x="251496" y="13751"/>
                      </a:lnTo>
                      <a:lnTo>
                        <a:pt x="251496" y="68752"/>
                      </a:lnTo>
                      <a:lnTo>
                        <a:pt x="12802" y="68752"/>
                      </a:lnTo>
                      <a:lnTo>
                        <a:pt x="12802" y="13751"/>
                      </a:lnTo>
                      <a:close/>
                    </a:path>
                  </a:pathLst>
                </a:custGeom>
                <a:solidFill>
                  <a:srgbClr val="2D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810"/>
                </a:p>
              </p:txBody>
            </p:sp>
            <p:sp>
              <p:nvSpPr>
                <p:cNvPr id="145" name="Freeform: Shape 1576">
                  <a:extLst>
                    <a:ext uri="{FF2B5EF4-FFF2-40B4-BE49-F238E27FC236}">
                      <a16:creationId xmlns:a16="http://schemas.microsoft.com/office/drawing/2014/main" id="{20D1C24F-65FC-6344-9DFF-D92A5A782ACD}"/>
                    </a:ext>
                  </a:extLst>
                </p:cNvPr>
                <p:cNvSpPr/>
                <p:nvPr/>
              </p:nvSpPr>
              <p:spPr>
                <a:xfrm>
                  <a:off x="3805155" y="3343750"/>
                  <a:ext cx="20123" cy="20167"/>
                </a:xfrm>
                <a:custGeom>
                  <a:avLst/>
                  <a:gdLst>
                    <a:gd name="connsiteX0" fmla="*/ 10062 w 20123"/>
                    <a:gd name="connsiteY0" fmla="*/ 20167 h 20167"/>
                    <a:gd name="connsiteX1" fmla="*/ 20123 w 20123"/>
                    <a:gd name="connsiteY1" fmla="*/ 10084 h 20167"/>
                    <a:gd name="connsiteX2" fmla="*/ 10062 w 20123"/>
                    <a:gd name="connsiteY2" fmla="*/ 0 h 20167"/>
                    <a:gd name="connsiteX3" fmla="*/ 0 w 20123"/>
                    <a:gd name="connsiteY3" fmla="*/ 10084 h 20167"/>
                    <a:gd name="connsiteX4" fmla="*/ 10062 w 20123"/>
                    <a:gd name="connsiteY4" fmla="*/ 20167 h 20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3" h="20167">
                      <a:moveTo>
                        <a:pt x="10062" y="20167"/>
                      </a:moveTo>
                      <a:cubicBezTo>
                        <a:pt x="15619" y="20167"/>
                        <a:pt x="20123" y="15653"/>
                        <a:pt x="20123" y="10084"/>
                      </a:cubicBezTo>
                      <a:cubicBezTo>
                        <a:pt x="20123" y="4515"/>
                        <a:pt x="15619" y="0"/>
                        <a:pt x="10062" y="0"/>
                      </a:cubicBezTo>
                      <a:cubicBezTo>
                        <a:pt x="4505" y="0"/>
                        <a:pt x="0" y="4515"/>
                        <a:pt x="0" y="10084"/>
                      </a:cubicBezTo>
                      <a:cubicBezTo>
                        <a:pt x="0" y="15653"/>
                        <a:pt x="4505" y="20167"/>
                        <a:pt x="10062" y="20167"/>
                      </a:cubicBezTo>
                      <a:close/>
                    </a:path>
                  </a:pathLst>
                </a:custGeom>
                <a:solidFill>
                  <a:srgbClr val="2D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810"/>
                </a:p>
              </p:txBody>
            </p:sp>
            <p:sp>
              <p:nvSpPr>
                <p:cNvPr id="146" name="Freeform: Shape 1577">
                  <a:extLst>
                    <a:ext uri="{FF2B5EF4-FFF2-40B4-BE49-F238E27FC236}">
                      <a16:creationId xmlns:a16="http://schemas.microsoft.com/office/drawing/2014/main" id="{11684777-5AF1-7E60-7D99-F8562F32C25F}"/>
                    </a:ext>
                  </a:extLst>
                </p:cNvPr>
                <p:cNvSpPr/>
                <p:nvPr/>
              </p:nvSpPr>
              <p:spPr>
                <a:xfrm>
                  <a:off x="3593906" y="3130158"/>
                  <a:ext cx="81391" cy="81585"/>
                </a:xfrm>
                <a:custGeom>
                  <a:avLst/>
                  <a:gdLst>
                    <a:gd name="connsiteX0" fmla="*/ 80480 w 81391"/>
                    <a:gd name="connsiteY0" fmla="*/ 0 h 81585"/>
                    <a:gd name="connsiteX1" fmla="*/ 0 w 81391"/>
                    <a:gd name="connsiteY1" fmla="*/ 0 h 81585"/>
                    <a:gd name="connsiteX2" fmla="*/ 0 w 81391"/>
                    <a:gd name="connsiteY2" fmla="*/ 81586 h 81585"/>
                    <a:gd name="connsiteX3" fmla="*/ 81391 w 81391"/>
                    <a:gd name="connsiteY3" fmla="*/ 81586 h 81585"/>
                    <a:gd name="connsiteX4" fmla="*/ 80480 w 81391"/>
                    <a:gd name="connsiteY4" fmla="*/ 0 h 81585"/>
                    <a:gd name="connsiteX5" fmla="*/ 67672 w 81391"/>
                    <a:gd name="connsiteY5" fmla="*/ 67835 h 81585"/>
                    <a:gd name="connsiteX6" fmla="*/ 12802 w 81391"/>
                    <a:gd name="connsiteY6" fmla="*/ 67835 h 81585"/>
                    <a:gd name="connsiteX7" fmla="*/ 12802 w 81391"/>
                    <a:gd name="connsiteY7" fmla="*/ 12834 h 81585"/>
                    <a:gd name="connsiteX8" fmla="*/ 67672 w 81391"/>
                    <a:gd name="connsiteY8" fmla="*/ 12834 h 81585"/>
                    <a:gd name="connsiteX9" fmla="*/ 67672 w 81391"/>
                    <a:gd name="connsiteY9" fmla="*/ 67835 h 81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1391" h="81585">
                      <a:moveTo>
                        <a:pt x="80480" y="0"/>
                      </a:moveTo>
                      <a:lnTo>
                        <a:pt x="0" y="0"/>
                      </a:lnTo>
                      <a:lnTo>
                        <a:pt x="0" y="81586"/>
                      </a:lnTo>
                      <a:lnTo>
                        <a:pt x="81391" y="81586"/>
                      </a:lnTo>
                      <a:lnTo>
                        <a:pt x="80480" y="0"/>
                      </a:lnTo>
                      <a:close/>
                      <a:moveTo>
                        <a:pt x="67672" y="67835"/>
                      </a:moveTo>
                      <a:lnTo>
                        <a:pt x="12802" y="67835"/>
                      </a:lnTo>
                      <a:lnTo>
                        <a:pt x="12802" y="12834"/>
                      </a:lnTo>
                      <a:lnTo>
                        <a:pt x="67672" y="12834"/>
                      </a:lnTo>
                      <a:lnTo>
                        <a:pt x="67672" y="67835"/>
                      </a:lnTo>
                      <a:close/>
                    </a:path>
                  </a:pathLst>
                </a:custGeom>
                <a:solidFill>
                  <a:srgbClr val="2D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810"/>
                </a:p>
              </p:txBody>
            </p:sp>
            <p:sp>
              <p:nvSpPr>
                <p:cNvPr id="147" name="Freeform: Shape 1578">
                  <a:extLst>
                    <a:ext uri="{FF2B5EF4-FFF2-40B4-BE49-F238E27FC236}">
                      <a16:creationId xmlns:a16="http://schemas.microsoft.com/office/drawing/2014/main" id="{EBC159CA-CC00-933C-FF17-51B8C06A6F26}"/>
                    </a:ext>
                  </a:extLst>
                </p:cNvPr>
                <p:cNvSpPr/>
                <p:nvPr/>
              </p:nvSpPr>
              <p:spPr>
                <a:xfrm>
                  <a:off x="3684448" y="3130158"/>
                  <a:ext cx="81397" cy="81585"/>
                </a:xfrm>
                <a:custGeom>
                  <a:avLst/>
                  <a:gdLst>
                    <a:gd name="connsiteX0" fmla="*/ 81398 w 81397"/>
                    <a:gd name="connsiteY0" fmla="*/ 0 h 81585"/>
                    <a:gd name="connsiteX1" fmla="*/ 0 w 81397"/>
                    <a:gd name="connsiteY1" fmla="*/ 0 h 81585"/>
                    <a:gd name="connsiteX2" fmla="*/ 0 w 81397"/>
                    <a:gd name="connsiteY2" fmla="*/ 81586 h 81585"/>
                    <a:gd name="connsiteX3" fmla="*/ 81398 w 81397"/>
                    <a:gd name="connsiteY3" fmla="*/ 81586 h 81585"/>
                    <a:gd name="connsiteX4" fmla="*/ 81398 w 81397"/>
                    <a:gd name="connsiteY4" fmla="*/ 0 h 81585"/>
                    <a:gd name="connsiteX5" fmla="*/ 68589 w 81397"/>
                    <a:gd name="connsiteY5" fmla="*/ 67835 h 81585"/>
                    <a:gd name="connsiteX6" fmla="*/ 13719 w 81397"/>
                    <a:gd name="connsiteY6" fmla="*/ 67835 h 81585"/>
                    <a:gd name="connsiteX7" fmla="*/ 13719 w 81397"/>
                    <a:gd name="connsiteY7" fmla="*/ 12834 h 81585"/>
                    <a:gd name="connsiteX8" fmla="*/ 68589 w 81397"/>
                    <a:gd name="connsiteY8" fmla="*/ 12834 h 81585"/>
                    <a:gd name="connsiteX9" fmla="*/ 68589 w 81397"/>
                    <a:gd name="connsiteY9" fmla="*/ 67835 h 81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1397" h="81585">
                      <a:moveTo>
                        <a:pt x="81398" y="0"/>
                      </a:moveTo>
                      <a:lnTo>
                        <a:pt x="0" y="0"/>
                      </a:lnTo>
                      <a:lnTo>
                        <a:pt x="0" y="81586"/>
                      </a:lnTo>
                      <a:lnTo>
                        <a:pt x="81398" y="81586"/>
                      </a:lnTo>
                      <a:lnTo>
                        <a:pt x="81398" y="0"/>
                      </a:lnTo>
                      <a:close/>
                      <a:moveTo>
                        <a:pt x="68589" y="67835"/>
                      </a:moveTo>
                      <a:lnTo>
                        <a:pt x="13719" y="67835"/>
                      </a:lnTo>
                      <a:lnTo>
                        <a:pt x="13719" y="12834"/>
                      </a:lnTo>
                      <a:lnTo>
                        <a:pt x="68589" y="12834"/>
                      </a:lnTo>
                      <a:lnTo>
                        <a:pt x="68589" y="67835"/>
                      </a:lnTo>
                      <a:close/>
                    </a:path>
                  </a:pathLst>
                </a:custGeom>
                <a:solidFill>
                  <a:srgbClr val="2D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810"/>
                </a:p>
              </p:txBody>
            </p:sp>
            <p:sp>
              <p:nvSpPr>
                <p:cNvPr id="148" name="Freeform: Shape 1579">
                  <a:extLst>
                    <a:ext uri="{FF2B5EF4-FFF2-40B4-BE49-F238E27FC236}">
                      <a16:creationId xmlns:a16="http://schemas.microsoft.com/office/drawing/2014/main" id="{20C58D47-C7F5-BE10-5B2A-8E342E58F9F2}"/>
                    </a:ext>
                  </a:extLst>
                </p:cNvPr>
                <p:cNvSpPr/>
                <p:nvPr/>
              </p:nvSpPr>
              <p:spPr>
                <a:xfrm>
                  <a:off x="3593906" y="3221827"/>
                  <a:ext cx="81391" cy="81585"/>
                </a:xfrm>
                <a:custGeom>
                  <a:avLst/>
                  <a:gdLst>
                    <a:gd name="connsiteX0" fmla="*/ 80480 w 81391"/>
                    <a:gd name="connsiteY0" fmla="*/ 0 h 81585"/>
                    <a:gd name="connsiteX1" fmla="*/ 0 w 81391"/>
                    <a:gd name="connsiteY1" fmla="*/ 0 h 81585"/>
                    <a:gd name="connsiteX2" fmla="*/ 0 w 81391"/>
                    <a:gd name="connsiteY2" fmla="*/ 81585 h 81585"/>
                    <a:gd name="connsiteX3" fmla="*/ 81391 w 81391"/>
                    <a:gd name="connsiteY3" fmla="*/ 81585 h 81585"/>
                    <a:gd name="connsiteX4" fmla="*/ 80480 w 81391"/>
                    <a:gd name="connsiteY4" fmla="*/ 0 h 81585"/>
                    <a:gd name="connsiteX5" fmla="*/ 67672 w 81391"/>
                    <a:gd name="connsiteY5" fmla="*/ 67835 h 81585"/>
                    <a:gd name="connsiteX6" fmla="*/ 12802 w 81391"/>
                    <a:gd name="connsiteY6" fmla="*/ 67835 h 81585"/>
                    <a:gd name="connsiteX7" fmla="*/ 12802 w 81391"/>
                    <a:gd name="connsiteY7" fmla="*/ 12834 h 81585"/>
                    <a:gd name="connsiteX8" fmla="*/ 67672 w 81391"/>
                    <a:gd name="connsiteY8" fmla="*/ 12834 h 81585"/>
                    <a:gd name="connsiteX9" fmla="*/ 67672 w 81391"/>
                    <a:gd name="connsiteY9" fmla="*/ 67835 h 81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1391" h="81585">
                      <a:moveTo>
                        <a:pt x="80480" y="0"/>
                      </a:moveTo>
                      <a:lnTo>
                        <a:pt x="0" y="0"/>
                      </a:lnTo>
                      <a:lnTo>
                        <a:pt x="0" y="81585"/>
                      </a:lnTo>
                      <a:lnTo>
                        <a:pt x="81391" y="81585"/>
                      </a:lnTo>
                      <a:lnTo>
                        <a:pt x="80480" y="0"/>
                      </a:lnTo>
                      <a:close/>
                      <a:moveTo>
                        <a:pt x="67672" y="67835"/>
                      </a:moveTo>
                      <a:lnTo>
                        <a:pt x="12802" y="67835"/>
                      </a:lnTo>
                      <a:lnTo>
                        <a:pt x="12802" y="12834"/>
                      </a:lnTo>
                      <a:lnTo>
                        <a:pt x="67672" y="12834"/>
                      </a:lnTo>
                      <a:lnTo>
                        <a:pt x="67672" y="67835"/>
                      </a:lnTo>
                      <a:close/>
                    </a:path>
                  </a:pathLst>
                </a:custGeom>
                <a:solidFill>
                  <a:srgbClr val="2D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810"/>
                </a:p>
              </p:txBody>
            </p:sp>
            <p:sp>
              <p:nvSpPr>
                <p:cNvPr id="149" name="Freeform: Shape 1580">
                  <a:extLst>
                    <a:ext uri="{FF2B5EF4-FFF2-40B4-BE49-F238E27FC236}">
                      <a16:creationId xmlns:a16="http://schemas.microsoft.com/office/drawing/2014/main" id="{2BC9D381-FC5A-853E-67B5-739202BC8B33}"/>
                    </a:ext>
                  </a:extLst>
                </p:cNvPr>
                <p:cNvSpPr/>
                <p:nvPr/>
              </p:nvSpPr>
              <p:spPr>
                <a:xfrm>
                  <a:off x="3684448" y="3221827"/>
                  <a:ext cx="81397" cy="81585"/>
                </a:xfrm>
                <a:custGeom>
                  <a:avLst/>
                  <a:gdLst>
                    <a:gd name="connsiteX0" fmla="*/ 81398 w 81397"/>
                    <a:gd name="connsiteY0" fmla="*/ 0 h 81585"/>
                    <a:gd name="connsiteX1" fmla="*/ 0 w 81397"/>
                    <a:gd name="connsiteY1" fmla="*/ 0 h 81585"/>
                    <a:gd name="connsiteX2" fmla="*/ 0 w 81397"/>
                    <a:gd name="connsiteY2" fmla="*/ 81585 h 81585"/>
                    <a:gd name="connsiteX3" fmla="*/ 81398 w 81397"/>
                    <a:gd name="connsiteY3" fmla="*/ 81585 h 81585"/>
                    <a:gd name="connsiteX4" fmla="*/ 81398 w 81397"/>
                    <a:gd name="connsiteY4" fmla="*/ 0 h 81585"/>
                    <a:gd name="connsiteX5" fmla="*/ 68589 w 81397"/>
                    <a:gd name="connsiteY5" fmla="*/ 67835 h 81585"/>
                    <a:gd name="connsiteX6" fmla="*/ 13719 w 81397"/>
                    <a:gd name="connsiteY6" fmla="*/ 67835 h 81585"/>
                    <a:gd name="connsiteX7" fmla="*/ 13719 w 81397"/>
                    <a:gd name="connsiteY7" fmla="*/ 12834 h 81585"/>
                    <a:gd name="connsiteX8" fmla="*/ 68589 w 81397"/>
                    <a:gd name="connsiteY8" fmla="*/ 12834 h 81585"/>
                    <a:gd name="connsiteX9" fmla="*/ 68589 w 81397"/>
                    <a:gd name="connsiteY9" fmla="*/ 67835 h 81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1397" h="81585">
                      <a:moveTo>
                        <a:pt x="81398" y="0"/>
                      </a:moveTo>
                      <a:lnTo>
                        <a:pt x="0" y="0"/>
                      </a:lnTo>
                      <a:lnTo>
                        <a:pt x="0" y="81585"/>
                      </a:lnTo>
                      <a:lnTo>
                        <a:pt x="81398" y="81585"/>
                      </a:lnTo>
                      <a:lnTo>
                        <a:pt x="81398" y="0"/>
                      </a:lnTo>
                      <a:close/>
                      <a:moveTo>
                        <a:pt x="68589" y="67835"/>
                      </a:moveTo>
                      <a:lnTo>
                        <a:pt x="13719" y="67835"/>
                      </a:lnTo>
                      <a:lnTo>
                        <a:pt x="13719" y="12834"/>
                      </a:lnTo>
                      <a:lnTo>
                        <a:pt x="68589" y="12834"/>
                      </a:lnTo>
                      <a:lnTo>
                        <a:pt x="68589" y="67835"/>
                      </a:lnTo>
                      <a:close/>
                    </a:path>
                  </a:pathLst>
                </a:custGeom>
                <a:solidFill>
                  <a:srgbClr val="2D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810"/>
                </a:p>
              </p:txBody>
            </p:sp>
            <p:sp>
              <p:nvSpPr>
                <p:cNvPr id="150" name="Freeform: Shape 1581">
                  <a:extLst>
                    <a:ext uri="{FF2B5EF4-FFF2-40B4-BE49-F238E27FC236}">
                      <a16:creationId xmlns:a16="http://schemas.microsoft.com/office/drawing/2014/main" id="{75E6691E-8520-762D-C122-5990023CE03B}"/>
                    </a:ext>
                  </a:extLst>
                </p:cNvPr>
                <p:cNvSpPr/>
                <p:nvPr/>
              </p:nvSpPr>
              <p:spPr>
                <a:xfrm>
                  <a:off x="3775900" y="3130158"/>
                  <a:ext cx="81391" cy="81585"/>
                </a:xfrm>
                <a:custGeom>
                  <a:avLst/>
                  <a:gdLst>
                    <a:gd name="connsiteX0" fmla="*/ 81391 w 81391"/>
                    <a:gd name="connsiteY0" fmla="*/ 0 h 81585"/>
                    <a:gd name="connsiteX1" fmla="*/ 0 w 81391"/>
                    <a:gd name="connsiteY1" fmla="*/ 0 h 81585"/>
                    <a:gd name="connsiteX2" fmla="*/ 0 w 81391"/>
                    <a:gd name="connsiteY2" fmla="*/ 81586 h 81585"/>
                    <a:gd name="connsiteX3" fmla="*/ 81391 w 81391"/>
                    <a:gd name="connsiteY3" fmla="*/ 81586 h 81585"/>
                    <a:gd name="connsiteX4" fmla="*/ 81391 w 81391"/>
                    <a:gd name="connsiteY4" fmla="*/ 0 h 81585"/>
                    <a:gd name="connsiteX5" fmla="*/ 68590 w 81391"/>
                    <a:gd name="connsiteY5" fmla="*/ 67835 h 81585"/>
                    <a:gd name="connsiteX6" fmla="*/ 13719 w 81391"/>
                    <a:gd name="connsiteY6" fmla="*/ 67835 h 81585"/>
                    <a:gd name="connsiteX7" fmla="*/ 13719 w 81391"/>
                    <a:gd name="connsiteY7" fmla="*/ 12834 h 81585"/>
                    <a:gd name="connsiteX8" fmla="*/ 68590 w 81391"/>
                    <a:gd name="connsiteY8" fmla="*/ 12834 h 81585"/>
                    <a:gd name="connsiteX9" fmla="*/ 68590 w 81391"/>
                    <a:gd name="connsiteY9" fmla="*/ 67835 h 81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1391" h="81585">
                      <a:moveTo>
                        <a:pt x="81391" y="0"/>
                      </a:moveTo>
                      <a:lnTo>
                        <a:pt x="0" y="0"/>
                      </a:lnTo>
                      <a:lnTo>
                        <a:pt x="0" y="81586"/>
                      </a:lnTo>
                      <a:lnTo>
                        <a:pt x="81391" y="81586"/>
                      </a:lnTo>
                      <a:lnTo>
                        <a:pt x="81391" y="0"/>
                      </a:lnTo>
                      <a:close/>
                      <a:moveTo>
                        <a:pt x="68590" y="67835"/>
                      </a:moveTo>
                      <a:lnTo>
                        <a:pt x="13719" y="67835"/>
                      </a:lnTo>
                      <a:lnTo>
                        <a:pt x="13719" y="12834"/>
                      </a:lnTo>
                      <a:lnTo>
                        <a:pt x="68590" y="12834"/>
                      </a:lnTo>
                      <a:lnTo>
                        <a:pt x="68590" y="67835"/>
                      </a:lnTo>
                      <a:close/>
                    </a:path>
                  </a:pathLst>
                </a:custGeom>
                <a:solidFill>
                  <a:srgbClr val="2D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810"/>
                </a:p>
              </p:txBody>
            </p:sp>
            <p:sp>
              <p:nvSpPr>
                <p:cNvPr id="151" name="Freeform: Shape 1582">
                  <a:extLst>
                    <a:ext uri="{FF2B5EF4-FFF2-40B4-BE49-F238E27FC236}">
                      <a16:creationId xmlns:a16="http://schemas.microsoft.com/office/drawing/2014/main" id="{4BE557EF-22D5-582F-365D-B28B41978D53}"/>
                    </a:ext>
                  </a:extLst>
                </p:cNvPr>
                <p:cNvSpPr/>
                <p:nvPr/>
              </p:nvSpPr>
              <p:spPr>
                <a:xfrm>
                  <a:off x="3775900" y="3221827"/>
                  <a:ext cx="81391" cy="81585"/>
                </a:xfrm>
                <a:custGeom>
                  <a:avLst/>
                  <a:gdLst>
                    <a:gd name="connsiteX0" fmla="*/ 81391 w 81391"/>
                    <a:gd name="connsiteY0" fmla="*/ 0 h 81585"/>
                    <a:gd name="connsiteX1" fmla="*/ 0 w 81391"/>
                    <a:gd name="connsiteY1" fmla="*/ 0 h 81585"/>
                    <a:gd name="connsiteX2" fmla="*/ 0 w 81391"/>
                    <a:gd name="connsiteY2" fmla="*/ 81585 h 81585"/>
                    <a:gd name="connsiteX3" fmla="*/ 81391 w 81391"/>
                    <a:gd name="connsiteY3" fmla="*/ 81585 h 81585"/>
                    <a:gd name="connsiteX4" fmla="*/ 81391 w 81391"/>
                    <a:gd name="connsiteY4" fmla="*/ 0 h 81585"/>
                    <a:gd name="connsiteX5" fmla="*/ 68590 w 81391"/>
                    <a:gd name="connsiteY5" fmla="*/ 67835 h 81585"/>
                    <a:gd name="connsiteX6" fmla="*/ 13719 w 81391"/>
                    <a:gd name="connsiteY6" fmla="*/ 67835 h 81585"/>
                    <a:gd name="connsiteX7" fmla="*/ 13719 w 81391"/>
                    <a:gd name="connsiteY7" fmla="*/ 12834 h 81585"/>
                    <a:gd name="connsiteX8" fmla="*/ 68590 w 81391"/>
                    <a:gd name="connsiteY8" fmla="*/ 12834 h 81585"/>
                    <a:gd name="connsiteX9" fmla="*/ 68590 w 81391"/>
                    <a:gd name="connsiteY9" fmla="*/ 67835 h 81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1391" h="81585">
                      <a:moveTo>
                        <a:pt x="81391" y="0"/>
                      </a:moveTo>
                      <a:lnTo>
                        <a:pt x="0" y="0"/>
                      </a:lnTo>
                      <a:lnTo>
                        <a:pt x="0" y="81585"/>
                      </a:lnTo>
                      <a:lnTo>
                        <a:pt x="81391" y="81585"/>
                      </a:lnTo>
                      <a:lnTo>
                        <a:pt x="81391" y="0"/>
                      </a:lnTo>
                      <a:close/>
                      <a:moveTo>
                        <a:pt x="68590" y="67835"/>
                      </a:moveTo>
                      <a:lnTo>
                        <a:pt x="13719" y="67835"/>
                      </a:lnTo>
                      <a:lnTo>
                        <a:pt x="13719" y="12834"/>
                      </a:lnTo>
                      <a:lnTo>
                        <a:pt x="68590" y="12834"/>
                      </a:lnTo>
                      <a:lnTo>
                        <a:pt x="68590" y="67835"/>
                      </a:lnTo>
                      <a:close/>
                    </a:path>
                  </a:pathLst>
                </a:custGeom>
                <a:solidFill>
                  <a:srgbClr val="2D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810"/>
                </a:p>
              </p:txBody>
            </p:sp>
          </p:grpSp>
        </p:grpSp>
        <p:grpSp>
          <p:nvGrpSpPr>
            <p:cNvPr id="138" name="Graphic 1518">
              <a:extLst>
                <a:ext uri="{FF2B5EF4-FFF2-40B4-BE49-F238E27FC236}">
                  <a16:creationId xmlns:a16="http://schemas.microsoft.com/office/drawing/2014/main" id="{B38F6C39-B4A8-832E-4716-2099D2F1B66C}"/>
                </a:ext>
              </a:extLst>
            </p:cNvPr>
            <p:cNvGrpSpPr/>
            <p:nvPr/>
          </p:nvGrpSpPr>
          <p:grpSpPr>
            <a:xfrm>
              <a:off x="3435545" y="3414183"/>
              <a:ext cx="588623" cy="319651"/>
              <a:chOff x="3435545" y="3414183"/>
              <a:chExt cx="588623" cy="319651"/>
            </a:xfrm>
            <a:solidFill>
              <a:srgbClr val="000000"/>
            </a:solidFill>
          </p:grpSpPr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2A0E48CA-6568-745F-748A-5FE974FF6B05}"/>
                  </a:ext>
                </a:extLst>
              </p:cNvPr>
              <p:cNvSpPr txBox="1"/>
              <p:nvPr/>
            </p:nvSpPr>
            <p:spPr>
              <a:xfrm>
                <a:off x="3480360" y="3414183"/>
                <a:ext cx="494046" cy="216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10" spc="0" baseline="0">
                    <a:ln/>
                    <a:solidFill>
                      <a:srgbClr val="000000"/>
                    </a:solidFill>
                    <a:latin typeface="Oracle Sans"/>
                    <a:cs typeface="Oracle Sans"/>
                    <a:sym typeface="Oracle Sans"/>
                    <a:rtl val="0"/>
                  </a:rPr>
                  <a:t>Virtual</a:t>
                </a: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4F009E3B-7ADB-ED30-1B40-B704F7EA1B0E}"/>
                  </a:ext>
                </a:extLst>
              </p:cNvPr>
              <p:cNvSpPr txBox="1"/>
              <p:nvPr/>
            </p:nvSpPr>
            <p:spPr>
              <a:xfrm>
                <a:off x="3435545" y="3516852"/>
                <a:ext cx="588623" cy="216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10" spc="0" baseline="0">
                    <a:ln/>
                    <a:solidFill>
                      <a:srgbClr val="000000"/>
                    </a:solidFill>
                    <a:latin typeface="Oracle Sans"/>
                    <a:cs typeface="Oracle Sans"/>
                    <a:sym typeface="Oracle Sans"/>
                    <a:rtl val="0"/>
                  </a:rPr>
                  <a:t>Machine</a:t>
                </a:r>
              </a:p>
            </p:txBody>
          </p:sp>
        </p:grpSp>
      </p:grpSp>
      <p:pic>
        <p:nvPicPr>
          <p:cNvPr id="183" name="Picture 182">
            <a:extLst>
              <a:ext uri="{FF2B5EF4-FFF2-40B4-BE49-F238E27FC236}">
                <a16:creationId xmlns:a16="http://schemas.microsoft.com/office/drawing/2014/main" id="{F83D1677-7500-E97A-37B2-E6BE14BCC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452" y="2690064"/>
            <a:ext cx="643981" cy="376762"/>
          </a:xfrm>
          <a:prstGeom prst="rect">
            <a:avLst/>
          </a:prstGeom>
        </p:spPr>
      </p:pic>
      <p:grpSp>
        <p:nvGrpSpPr>
          <p:cNvPr id="184" name="Graphic 4">
            <a:extLst>
              <a:ext uri="{FF2B5EF4-FFF2-40B4-BE49-F238E27FC236}">
                <a16:creationId xmlns:a16="http://schemas.microsoft.com/office/drawing/2014/main" id="{3F5FF025-BD3A-3324-0867-2E319179CC7A}"/>
              </a:ext>
            </a:extLst>
          </p:cNvPr>
          <p:cNvGrpSpPr/>
          <p:nvPr/>
        </p:nvGrpSpPr>
        <p:grpSpPr>
          <a:xfrm>
            <a:off x="7326570" y="2612899"/>
            <a:ext cx="614271" cy="686158"/>
            <a:chOff x="6658500" y="3749842"/>
            <a:chExt cx="614271" cy="686158"/>
          </a:xfrm>
        </p:grpSpPr>
        <p:grpSp>
          <p:nvGrpSpPr>
            <p:cNvPr id="185" name="Graphic 4">
              <a:extLst>
                <a:ext uri="{FF2B5EF4-FFF2-40B4-BE49-F238E27FC236}">
                  <a16:creationId xmlns:a16="http://schemas.microsoft.com/office/drawing/2014/main" id="{C3201105-B6D1-DBAD-651F-3A0AC7908EA5}"/>
                </a:ext>
              </a:extLst>
            </p:cNvPr>
            <p:cNvGrpSpPr/>
            <p:nvPr/>
          </p:nvGrpSpPr>
          <p:grpSpPr>
            <a:xfrm>
              <a:off x="6824311" y="3749842"/>
              <a:ext cx="385010" cy="385010"/>
              <a:chOff x="6824311" y="3749842"/>
              <a:chExt cx="385010" cy="385010"/>
            </a:xfrm>
          </p:grpSpPr>
          <p:sp>
            <p:nvSpPr>
              <p:cNvPr id="187" name="Freeform: Shape 690">
                <a:extLst>
                  <a:ext uri="{FF2B5EF4-FFF2-40B4-BE49-F238E27FC236}">
                    <a16:creationId xmlns:a16="http://schemas.microsoft.com/office/drawing/2014/main" id="{D101ACE2-2110-76BD-721F-0FD2BCBFB1AB}"/>
                  </a:ext>
                </a:extLst>
              </p:cNvPr>
              <p:cNvSpPr/>
              <p:nvPr/>
            </p:nvSpPr>
            <p:spPr>
              <a:xfrm>
                <a:off x="6824311" y="3749842"/>
                <a:ext cx="385010" cy="385010"/>
              </a:xfrm>
              <a:custGeom>
                <a:avLst/>
                <a:gdLst>
                  <a:gd name="connsiteX0" fmla="*/ 225295 w 385010"/>
                  <a:gd name="connsiteY0" fmla="*/ 217987 h 385010"/>
                  <a:gd name="connsiteX1" fmla="*/ 239862 w 385010"/>
                  <a:gd name="connsiteY1" fmla="*/ 217987 h 385010"/>
                  <a:gd name="connsiteX2" fmla="*/ 245316 w 385010"/>
                  <a:gd name="connsiteY2" fmla="*/ 217987 h 385010"/>
                  <a:gd name="connsiteX3" fmla="*/ 251220 w 385010"/>
                  <a:gd name="connsiteY3" fmla="*/ 217987 h 385010"/>
                  <a:gd name="connsiteX4" fmla="*/ 256481 w 385010"/>
                  <a:gd name="connsiteY4" fmla="*/ 217987 h 385010"/>
                  <a:gd name="connsiteX5" fmla="*/ 270406 w 385010"/>
                  <a:gd name="connsiteY5" fmla="*/ 217987 h 385010"/>
                  <a:gd name="connsiteX6" fmla="*/ 286127 w 385010"/>
                  <a:gd name="connsiteY6" fmla="*/ 217987 h 385010"/>
                  <a:gd name="connsiteX7" fmla="*/ 289143 w 385010"/>
                  <a:gd name="connsiteY7" fmla="*/ 217987 h 385010"/>
                  <a:gd name="connsiteX8" fmla="*/ 297292 w 385010"/>
                  <a:gd name="connsiteY8" fmla="*/ 219000 h 385010"/>
                  <a:gd name="connsiteX9" fmla="*/ 305377 w 385010"/>
                  <a:gd name="connsiteY9" fmla="*/ 217987 h 385010"/>
                  <a:gd name="connsiteX10" fmla="*/ 308522 w 385010"/>
                  <a:gd name="connsiteY10" fmla="*/ 217987 h 385010"/>
                  <a:gd name="connsiteX11" fmla="*/ 324115 w 385010"/>
                  <a:gd name="connsiteY11" fmla="*/ 217987 h 385010"/>
                  <a:gd name="connsiteX12" fmla="*/ 338681 w 385010"/>
                  <a:gd name="connsiteY12" fmla="*/ 217987 h 385010"/>
                  <a:gd name="connsiteX13" fmla="*/ 344135 w 385010"/>
                  <a:gd name="connsiteY13" fmla="*/ 217987 h 385010"/>
                  <a:gd name="connsiteX14" fmla="*/ 350039 w 385010"/>
                  <a:gd name="connsiteY14" fmla="*/ 217987 h 385010"/>
                  <a:gd name="connsiteX15" fmla="*/ 355301 w 385010"/>
                  <a:gd name="connsiteY15" fmla="*/ 217987 h 385010"/>
                  <a:gd name="connsiteX16" fmla="*/ 369354 w 385010"/>
                  <a:gd name="connsiteY16" fmla="*/ 217987 h 385010"/>
                  <a:gd name="connsiteX17" fmla="*/ 385011 w 385010"/>
                  <a:gd name="connsiteY17" fmla="*/ 217987 h 385010"/>
                  <a:gd name="connsiteX18" fmla="*/ 377054 w 385010"/>
                  <a:gd name="connsiteY18" fmla="*/ 204242 h 385010"/>
                  <a:gd name="connsiteX19" fmla="*/ 365888 w 385010"/>
                  <a:gd name="connsiteY19" fmla="*/ 184805 h 385010"/>
                  <a:gd name="connsiteX20" fmla="*/ 384562 w 385010"/>
                  <a:gd name="connsiteY20" fmla="*/ 153087 h 385010"/>
                  <a:gd name="connsiteX21" fmla="*/ 368712 w 385010"/>
                  <a:gd name="connsiteY21" fmla="*/ 153087 h 385010"/>
                  <a:gd name="connsiteX22" fmla="*/ 354723 w 385010"/>
                  <a:gd name="connsiteY22" fmla="*/ 153087 h 385010"/>
                  <a:gd name="connsiteX23" fmla="*/ 349397 w 385010"/>
                  <a:gd name="connsiteY23" fmla="*/ 153087 h 385010"/>
                  <a:gd name="connsiteX24" fmla="*/ 344135 w 385010"/>
                  <a:gd name="connsiteY24" fmla="*/ 153087 h 385010"/>
                  <a:gd name="connsiteX25" fmla="*/ 338874 w 385010"/>
                  <a:gd name="connsiteY25" fmla="*/ 153087 h 385010"/>
                  <a:gd name="connsiteX26" fmla="*/ 324949 w 385010"/>
                  <a:gd name="connsiteY26" fmla="*/ 153087 h 385010"/>
                  <a:gd name="connsiteX27" fmla="*/ 308971 w 385010"/>
                  <a:gd name="connsiteY27" fmla="*/ 153087 h 385010"/>
                  <a:gd name="connsiteX28" fmla="*/ 304928 w 385010"/>
                  <a:gd name="connsiteY28" fmla="*/ 153087 h 385010"/>
                  <a:gd name="connsiteX29" fmla="*/ 297292 w 385010"/>
                  <a:gd name="connsiteY29" fmla="*/ 152079 h 385010"/>
                  <a:gd name="connsiteX30" fmla="*/ 289592 w 385010"/>
                  <a:gd name="connsiteY30" fmla="*/ 153087 h 385010"/>
                  <a:gd name="connsiteX31" fmla="*/ 285742 w 385010"/>
                  <a:gd name="connsiteY31" fmla="*/ 153087 h 385010"/>
                  <a:gd name="connsiteX32" fmla="*/ 269893 w 385010"/>
                  <a:gd name="connsiteY32" fmla="*/ 153087 h 385010"/>
                  <a:gd name="connsiteX33" fmla="*/ 255904 w 385010"/>
                  <a:gd name="connsiteY33" fmla="*/ 153087 h 385010"/>
                  <a:gd name="connsiteX34" fmla="*/ 250578 w 385010"/>
                  <a:gd name="connsiteY34" fmla="*/ 153087 h 385010"/>
                  <a:gd name="connsiteX35" fmla="*/ 245316 w 385010"/>
                  <a:gd name="connsiteY35" fmla="*/ 153087 h 385010"/>
                  <a:gd name="connsiteX36" fmla="*/ 240054 w 385010"/>
                  <a:gd name="connsiteY36" fmla="*/ 153087 h 385010"/>
                  <a:gd name="connsiteX37" fmla="*/ 226129 w 385010"/>
                  <a:gd name="connsiteY37" fmla="*/ 153087 h 385010"/>
                  <a:gd name="connsiteX38" fmla="*/ 225231 w 385010"/>
                  <a:gd name="connsiteY38" fmla="*/ 153087 h 385010"/>
                  <a:gd name="connsiteX39" fmla="*/ 225231 w 385010"/>
                  <a:gd name="connsiteY39" fmla="*/ 138604 h 385010"/>
                  <a:gd name="connsiteX40" fmla="*/ 225359 w 385010"/>
                  <a:gd name="connsiteY40" fmla="*/ 138604 h 385010"/>
                  <a:gd name="connsiteX41" fmla="*/ 239990 w 385010"/>
                  <a:gd name="connsiteY41" fmla="*/ 138604 h 385010"/>
                  <a:gd name="connsiteX42" fmla="*/ 245380 w 385010"/>
                  <a:gd name="connsiteY42" fmla="*/ 138604 h 385010"/>
                  <a:gd name="connsiteX43" fmla="*/ 251348 w 385010"/>
                  <a:gd name="connsiteY43" fmla="*/ 138604 h 385010"/>
                  <a:gd name="connsiteX44" fmla="*/ 256545 w 385010"/>
                  <a:gd name="connsiteY44" fmla="*/ 138604 h 385010"/>
                  <a:gd name="connsiteX45" fmla="*/ 270534 w 385010"/>
                  <a:gd name="connsiteY45" fmla="*/ 138604 h 385010"/>
                  <a:gd name="connsiteX46" fmla="*/ 286191 w 385010"/>
                  <a:gd name="connsiteY46" fmla="*/ 138604 h 385010"/>
                  <a:gd name="connsiteX47" fmla="*/ 289143 w 385010"/>
                  <a:gd name="connsiteY47" fmla="*/ 138604 h 385010"/>
                  <a:gd name="connsiteX48" fmla="*/ 297292 w 385010"/>
                  <a:gd name="connsiteY48" fmla="*/ 139611 h 385010"/>
                  <a:gd name="connsiteX49" fmla="*/ 305377 w 385010"/>
                  <a:gd name="connsiteY49" fmla="*/ 138604 h 385010"/>
                  <a:gd name="connsiteX50" fmla="*/ 308457 w 385010"/>
                  <a:gd name="connsiteY50" fmla="*/ 138604 h 385010"/>
                  <a:gd name="connsiteX51" fmla="*/ 324051 w 385010"/>
                  <a:gd name="connsiteY51" fmla="*/ 138604 h 385010"/>
                  <a:gd name="connsiteX52" fmla="*/ 338617 w 385010"/>
                  <a:gd name="connsiteY52" fmla="*/ 138604 h 385010"/>
                  <a:gd name="connsiteX53" fmla="*/ 344007 w 385010"/>
                  <a:gd name="connsiteY53" fmla="*/ 138604 h 385010"/>
                  <a:gd name="connsiteX54" fmla="*/ 349975 w 385010"/>
                  <a:gd name="connsiteY54" fmla="*/ 138604 h 385010"/>
                  <a:gd name="connsiteX55" fmla="*/ 355172 w 385010"/>
                  <a:gd name="connsiteY55" fmla="*/ 138604 h 385010"/>
                  <a:gd name="connsiteX56" fmla="*/ 369354 w 385010"/>
                  <a:gd name="connsiteY56" fmla="*/ 138604 h 385010"/>
                  <a:gd name="connsiteX57" fmla="*/ 385011 w 385010"/>
                  <a:gd name="connsiteY57" fmla="*/ 138604 h 385010"/>
                  <a:gd name="connsiteX58" fmla="*/ 377054 w 385010"/>
                  <a:gd name="connsiteY58" fmla="*/ 124853 h 385010"/>
                  <a:gd name="connsiteX59" fmla="*/ 365888 w 385010"/>
                  <a:gd name="connsiteY59" fmla="*/ 105422 h 385010"/>
                  <a:gd name="connsiteX60" fmla="*/ 384562 w 385010"/>
                  <a:gd name="connsiteY60" fmla="*/ 73704 h 385010"/>
                  <a:gd name="connsiteX61" fmla="*/ 368712 w 385010"/>
                  <a:gd name="connsiteY61" fmla="*/ 73704 h 385010"/>
                  <a:gd name="connsiteX62" fmla="*/ 354723 w 385010"/>
                  <a:gd name="connsiteY62" fmla="*/ 73704 h 385010"/>
                  <a:gd name="connsiteX63" fmla="*/ 349397 w 385010"/>
                  <a:gd name="connsiteY63" fmla="*/ 73704 h 385010"/>
                  <a:gd name="connsiteX64" fmla="*/ 344135 w 385010"/>
                  <a:gd name="connsiteY64" fmla="*/ 73704 h 385010"/>
                  <a:gd name="connsiteX65" fmla="*/ 338874 w 385010"/>
                  <a:gd name="connsiteY65" fmla="*/ 73704 h 385010"/>
                  <a:gd name="connsiteX66" fmla="*/ 324949 w 385010"/>
                  <a:gd name="connsiteY66" fmla="*/ 73704 h 385010"/>
                  <a:gd name="connsiteX67" fmla="*/ 309100 w 385010"/>
                  <a:gd name="connsiteY67" fmla="*/ 73704 h 385010"/>
                  <a:gd name="connsiteX68" fmla="*/ 304993 w 385010"/>
                  <a:gd name="connsiteY68" fmla="*/ 73704 h 385010"/>
                  <a:gd name="connsiteX69" fmla="*/ 297356 w 385010"/>
                  <a:gd name="connsiteY69" fmla="*/ 72696 h 385010"/>
                  <a:gd name="connsiteX70" fmla="*/ 289721 w 385010"/>
                  <a:gd name="connsiteY70" fmla="*/ 73704 h 385010"/>
                  <a:gd name="connsiteX71" fmla="*/ 285806 w 385010"/>
                  <a:gd name="connsiteY71" fmla="*/ 73704 h 385010"/>
                  <a:gd name="connsiteX72" fmla="*/ 269956 w 385010"/>
                  <a:gd name="connsiteY72" fmla="*/ 73704 h 385010"/>
                  <a:gd name="connsiteX73" fmla="*/ 256032 w 385010"/>
                  <a:gd name="connsiteY73" fmla="*/ 73704 h 385010"/>
                  <a:gd name="connsiteX74" fmla="*/ 250706 w 385010"/>
                  <a:gd name="connsiteY74" fmla="*/ 73704 h 385010"/>
                  <a:gd name="connsiteX75" fmla="*/ 245380 w 385010"/>
                  <a:gd name="connsiteY75" fmla="*/ 73704 h 385010"/>
                  <a:gd name="connsiteX76" fmla="*/ 240183 w 385010"/>
                  <a:gd name="connsiteY76" fmla="*/ 73704 h 385010"/>
                  <a:gd name="connsiteX77" fmla="*/ 226129 w 385010"/>
                  <a:gd name="connsiteY77" fmla="*/ 73704 h 385010"/>
                  <a:gd name="connsiteX78" fmla="*/ 225231 w 385010"/>
                  <a:gd name="connsiteY78" fmla="*/ 73704 h 385010"/>
                  <a:gd name="connsiteX79" fmla="*/ 225231 w 385010"/>
                  <a:gd name="connsiteY79" fmla="*/ 9170 h 385010"/>
                  <a:gd name="connsiteX80" fmla="*/ 225231 w 385010"/>
                  <a:gd name="connsiteY80" fmla="*/ 0 h 385010"/>
                  <a:gd name="connsiteX81" fmla="*/ 216183 w 385010"/>
                  <a:gd name="connsiteY81" fmla="*/ 0 h 385010"/>
                  <a:gd name="connsiteX82" fmla="*/ 204184 w 385010"/>
                  <a:gd name="connsiteY82" fmla="*/ 0 h 385010"/>
                  <a:gd name="connsiteX83" fmla="*/ 195201 w 385010"/>
                  <a:gd name="connsiteY83" fmla="*/ 0 h 385010"/>
                  <a:gd name="connsiteX84" fmla="*/ 195201 w 385010"/>
                  <a:gd name="connsiteY84" fmla="*/ 9170 h 385010"/>
                  <a:gd name="connsiteX85" fmla="*/ 195201 w 385010"/>
                  <a:gd name="connsiteY85" fmla="*/ 51976 h 385010"/>
                  <a:gd name="connsiteX86" fmla="*/ 8984 w 385010"/>
                  <a:gd name="connsiteY86" fmla="*/ 51976 h 385010"/>
                  <a:gd name="connsiteX87" fmla="*/ 0 w 385010"/>
                  <a:gd name="connsiteY87" fmla="*/ 51976 h 385010"/>
                  <a:gd name="connsiteX88" fmla="*/ 0 w 385010"/>
                  <a:gd name="connsiteY88" fmla="*/ 61146 h 385010"/>
                  <a:gd name="connsiteX89" fmla="*/ 0 w 385010"/>
                  <a:gd name="connsiteY89" fmla="*/ 357508 h 385010"/>
                  <a:gd name="connsiteX90" fmla="*/ 0 w 385010"/>
                  <a:gd name="connsiteY90" fmla="*/ 366678 h 385010"/>
                  <a:gd name="connsiteX91" fmla="*/ 8984 w 385010"/>
                  <a:gd name="connsiteY91" fmla="*/ 366678 h 385010"/>
                  <a:gd name="connsiteX92" fmla="*/ 36768 w 385010"/>
                  <a:gd name="connsiteY92" fmla="*/ 366678 h 385010"/>
                  <a:gd name="connsiteX93" fmla="*/ 40554 w 385010"/>
                  <a:gd name="connsiteY93" fmla="*/ 366678 h 385010"/>
                  <a:gd name="connsiteX94" fmla="*/ 43121 w 385010"/>
                  <a:gd name="connsiteY94" fmla="*/ 363925 h 385010"/>
                  <a:gd name="connsiteX95" fmla="*/ 86563 w 385010"/>
                  <a:gd name="connsiteY95" fmla="*/ 319283 h 385010"/>
                  <a:gd name="connsiteX96" fmla="*/ 195136 w 385010"/>
                  <a:gd name="connsiteY96" fmla="*/ 319283 h 385010"/>
                  <a:gd name="connsiteX97" fmla="*/ 195136 w 385010"/>
                  <a:gd name="connsiteY97" fmla="*/ 375841 h 385010"/>
                  <a:gd name="connsiteX98" fmla="*/ 195136 w 385010"/>
                  <a:gd name="connsiteY98" fmla="*/ 385011 h 385010"/>
                  <a:gd name="connsiteX99" fmla="*/ 204120 w 385010"/>
                  <a:gd name="connsiteY99" fmla="*/ 385011 h 385010"/>
                  <a:gd name="connsiteX100" fmla="*/ 216183 w 385010"/>
                  <a:gd name="connsiteY100" fmla="*/ 385011 h 385010"/>
                  <a:gd name="connsiteX101" fmla="*/ 225231 w 385010"/>
                  <a:gd name="connsiteY101" fmla="*/ 385011 h 385010"/>
                  <a:gd name="connsiteX102" fmla="*/ 225231 w 385010"/>
                  <a:gd name="connsiteY102" fmla="*/ 375841 h 385010"/>
                  <a:gd name="connsiteX103" fmla="*/ 225231 w 385010"/>
                  <a:gd name="connsiteY103" fmla="*/ 297466 h 385010"/>
                  <a:gd name="connsiteX104" fmla="*/ 225359 w 385010"/>
                  <a:gd name="connsiteY104" fmla="*/ 297376 h 385010"/>
                  <a:gd name="connsiteX105" fmla="*/ 239990 w 385010"/>
                  <a:gd name="connsiteY105" fmla="*/ 297376 h 385010"/>
                  <a:gd name="connsiteX106" fmla="*/ 245380 w 385010"/>
                  <a:gd name="connsiteY106" fmla="*/ 297376 h 385010"/>
                  <a:gd name="connsiteX107" fmla="*/ 251348 w 385010"/>
                  <a:gd name="connsiteY107" fmla="*/ 297376 h 385010"/>
                  <a:gd name="connsiteX108" fmla="*/ 256545 w 385010"/>
                  <a:gd name="connsiteY108" fmla="*/ 297376 h 385010"/>
                  <a:gd name="connsiteX109" fmla="*/ 270534 w 385010"/>
                  <a:gd name="connsiteY109" fmla="*/ 297376 h 385010"/>
                  <a:gd name="connsiteX110" fmla="*/ 286191 w 385010"/>
                  <a:gd name="connsiteY110" fmla="*/ 297376 h 385010"/>
                  <a:gd name="connsiteX111" fmla="*/ 289271 w 385010"/>
                  <a:gd name="connsiteY111" fmla="*/ 297376 h 385010"/>
                  <a:gd name="connsiteX112" fmla="*/ 297356 w 385010"/>
                  <a:gd name="connsiteY112" fmla="*/ 298383 h 385010"/>
                  <a:gd name="connsiteX113" fmla="*/ 305442 w 385010"/>
                  <a:gd name="connsiteY113" fmla="*/ 297376 h 385010"/>
                  <a:gd name="connsiteX114" fmla="*/ 308650 w 385010"/>
                  <a:gd name="connsiteY114" fmla="*/ 297376 h 385010"/>
                  <a:gd name="connsiteX115" fmla="*/ 324179 w 385010"/>
                  <a:gd name="connsiteY115" fmla="*/ 297376 h 385010"/>
                  <a:gd name="connsiteX116" fmla="*/ 338810 w 385010"/>
                  <a:gd name="connsiteY116" fmla="*/ 297376 h 385010"/>
                  <a:gd name="connsiteX117" fmla="*/ 344200 w 385010"/>
                  <a:gd name="connsiteY117" fmla="*/ 297376 h 385010"/>
                  <a:gd name="connsiteX118" fmla="*/ 350167 w 385010"/>
                  <a:gd name="connsiteY118" fmla="*/ 297376 h 385010"/>
                  <a:gd name="connsiteX119" fmla="*/ 355365 w 385010"/>
                  <a:gd name="connsiteY119" fmla="*/ 297376 h 385010"/>
                  <a:gd name="connsiteX120" fmla="*/ 369354 w 385010"/>
                  <a:gd name="connsiteY120" fmla="*/ 297376 h 385010"/>
                  <a:gd name="connsiteX121" fmla="*/ 385011 w 385010"/>
                  <a:gd name="connsiteY121" fmla="*/ 297376 h 385010"/>
                  <a:gd name="connsiteX122" fmla="*/ 377054 w 385010"/>
                  <a:gd name="connsiteY122" fmla="*/ 283625 h 385010"/>
                  <a:gd name="connsiteX123" fmla="*/ 365888 w 385010"/>
                  <a:gd name="connsiteY123" fmla="*/ 264188 h 385010"/>
                  <a:gd name="connsiteX124" fmla="*/ 384562 w 385010"/>
                  <a:gd name="connsiteY124" fmla="*/ 232476 h 385010"/>
                  <a:gd name="connsiteX125" fmla="*/ 368712 w 385010"/>
                  <a:gd name="connsiteY125" fmla="*/ 232476 h 385010"/>
                  <a:gd name="connsiteX126" fmla="*/ 354723 w 385010"/>
                  <a:gd name="connsiteY126" fmla="*/ 232476 h 385010"/>
                  <a:gd name="connsiteX127" fmla="*/ 349397 w 385010"/>
                  <a:gd name="connsiteY127" fmla="*/ 232476 h 385010"/>
                  <a:gd name="connsiteX128" fmla="*/ 344135 w 385010"/>
                  <a:gd name="connsiteY128" fmla="*/ 232476 h 385010"/>
                  <a:gd name="connsiteX129" fmla="*/ 338874 w 385010"/>
                  <a:gd name="connsiteY129" fmla="*/ 232476 h 385010"/>
                  <a:gd name="connsiteX130" fmla="*/ 324949 w 385010"/>
                  <a:gd name="connsiteY130" fmla="*/ 232476 h 385010"/>
                  <a:gd name="connsiteX131" fmla="*/ 308971 w 385010"/>
                  <a:gd name="connsiteY131" fmla="*/ 232476 h 385010"/>
                  <a:gd name="connsiteX132" fmla="*/ 304928 w 385010"/>
                  <a:gd name="connsiteY132" fmla="*/ 232476 h 385010"/>
                  <a:gd name="connsiteX133" fmla="*/ 297292 w 385010"/>
                  <a:gd name="connsiteY133" fmla="*/ 231462 h 385010"/>
                  <a:gd name="connsiteX134" fmla="*/ 289592 w 385010"/>
                  <a:gd name="connsiteY134" fmla="*/ 232476 h 385010"/>
                  <a:gd name="connsiteX135" fmla="*/ 285742 w 385010"/>
                  <a:gd name="connsiteY135" fmla="*/ 232476 h 385010"/>
                  <a:gd name="connsiteX136" fmla="*/ 269893 w 385010"/>
                  <a:gd name="connsiteY136" fmla="*/ 232476 h 385010"/>
                  <a:gd name="connsiteX137" fmla="*/ 255904 w 385010"/>
                  <a:gd name="connsiteY137" fmla="*/ 232476 h 385010"/>
                  <a:gd name="connsiteX138" fmla="*/ 250578 w 385010"/>
                  <a:gd name="connsiteY138" fmla="*/ 232476 h 385010"/>
                  <a:gd name="connsiteX139" fmla="*/ 245316 w 385010"/>
                  <a:gd name="connsiteY139" fmla="*/ 232476 h 385010"/>
                  <a:gd name="connsiteX140" fmla="*/ 240054 w 385010"/>
                  <a:gd name="connsiteY140" fmla="*/ 232476 h 385010"/>
                  <a:gd name="connsiteX141" fmla="*/ 226129 w 385010"/>
                  <a:gd name="connsiteY141" fmla="*/ 232476 h 385010"/>
                  <a:gd name="connsiteX142" fmla="*/ 225231 w 385010"/>
                  <a:gd name="connsiteY142" fmla="*/ 232476 h 385010"/>
                  <a:gd name="connsiteX143" fmla="*/ 225231 w 385010"/>
                  <a:gd name="connsiteY143" fmla="*/ 217987 h 385010"/>
                  <a:gd name="connsiteX144" fmla="*/ 225295 w 385010"/>
                  <a:gd name="connsiteY144" fmla="*/ 217987 h 385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</a:cxnLst>
                <a:rect l="l" t="t" r="r" b="b"/>
                <a:pathLst>
                  <a:path w="385010" h="385010">
                    <a:moveTo>
                      <a:pt x="225295" y="217987"/>
                    </a:moveTo>
                    <a:lnTo>
                      <a:pt x="239862" y="217987"/>
                    </a:lnTo>
                    <a:lnTo>
                      <a:pt x="245316" y="217987"/>
                    </a:lnTo>
                    <a:lnTo>
                      <a:pt x="251220" y="217987"/>
                    </a:lnTo>
                    <a:lnTo>
                      <a:pt x="256481" y="217987"/>
                    </a:lnTo>
                    <a:lnTo>
                      <a:pt x="270406" y="217987"/>
                    </a:lnTo>
                    <a:lnTo>
                      <a:pt x="286127" y="217987"/>
                    </a:lnTo>
                    <a:lnTo>
                      <a:pt x="289143" y="217987"/>
                    </a:lnTo>
                    <a:cubicBezTo>
                      <a:pt x="291709" y="218538"/>
                      <a:pt x="294276" y="219000"/>
                      <a:pt x="297292" y="219000"/>
                    </a:cubicBezTo>
                    <a:cubicBezTo>
                      <a:pt x="300180" y="219000"/>
                      <a:pt x="302875" y="218538"/>
                      <a:pt x="305377" y="217987"/>
                    </a:cubicBezTo>
                    <a:lnTo>
                      <a:pt x="308522" y="217987"/>
                    </a:lnTo>
                    <a:lnTo>
                      <a:pt x="324115" y="217987"/>
                    </a:lnTo>
                    <a:lnTo>
                      <a:pt x="338681" y="217987"/>
                    </a:lnTo>
                    <a:lnTo>
                      <a:pt x="344135" y="217987"/>
                    </a:lnTo>
                    <a:lnTo>
                      <a:pt x="350039" y="217987"/>
                    </a:lnTo>
                    <a:lnTo>
                      <a:pt x="355301" y="217987"/>
                    </a:lnTo>
                    <a:lnTo>
                      <a:pt x="369354" y="217987"/>
                    </a:lnTo>
                    <a:lnTo>
                      <a:pt x="385011" y="217987"/>
                    </a:lnTo>
                    <a:lnTo>
                      <a:pt x="377054" y="204242"/>
                    </a:lnTo>
                    <a:lnTo>
                      <a:pt x="365888" y="184805"/>
                    </a:lnTo>
                    <a:lnTo>
                      <a:pt x="384562" y="153087"/>
                    </a:lnTo>
                    <a:lnTo>
                      <a:pt x="368712" y="153087"/>
                    </a:lnTo>
                    <a:lnTo>
                      <a:pt x="354723" y="153087"/>
                    </a:lnTo>
                    <a:lnTo>
                      <a:pt x="349397" y="153087"/>
                    </a:lnTo>
                    <a:lnTo>
                      <a:pt x="344135" y="153087"/>
                    </a:lnTo>
                    <a:lnTo>
                      <a:pt x="338874" y="153087"/>
                    </a:lnTo>
                    <a:lnTo>
                      <a:pt x="324949" y="153087"/>
                    </a:lnTo>
                    <a:lnTo>
                      <a:pt x="308971" y="153087"/>
                    </a:lnTo>
                    <a:lnTo>
                      <a:pt x="304928" y="153087"/>
                    </a:lnTo>
                    <a:cubicBezTo>
                      <a:pt x="302490" y="152445"/>
                      <a:pt x="299987" y="152079"/>
                      <a:pt x="297292" y="152079"/>
                    </a:cubicBezTo>
                    <a:cubicBezTo>
                      <a:pt x="294597" y="152079"/>
                      <a:pt x="292031" y="152535"/>
                      <a:pt x="289592" y="153087"/>
                    </a:cubicBezTo>
                    <a:lnTo>
                      <a:pt x="285742" y="153087"/>
                    </a:lnTo>
                    <a:lnTo>
                      <a:pt x="269893" y="153087"/>
                    </a:lnTo>
                    <a:lnTo>
                      <a:pt x="255904" y="153087"/>
                    </a:lnTo>
                    <a:lnTo>
                      <a:pt x="250578" y="153087"/>
                    </a:lnTo>
                    <a:lnTo>
                      <a:pt x="245316" y="153087"/>
                    </a:lnTo>
                    <a:lnTo>
                      <a:pt x="240054" y="153087"/>
                    </a:lnTo>
                    <a:lnTo>
                      <a:pt x="226129" y="153087"/>
                    </a:lnTo>
                    <a:lnTo>
                      <a:pt x="225231" y="153087"/>
                    </a:lnTo>
                    <a:lnTo>
                      <a:pt x="225231" y="138604"/>
                    </a:lnTo>
                    <a:lnTo>
                      <a:pt x="225359" y="138604"/>
                    </a:lnTo>
                    <a:lnTo>
                      <a:pt x="239990" y="138604"/>
                    </a:lnTo>
                    <a:lnTo>
                      <a:pt x="245380" y="138604"/>
                    </a:lnTo>
                    <a:lnTo>
                      <a:pt x="251348" y="138604"/>
                    </a:lnTo>
                    <a:lnTo>
                      <a:pt x="256545" y="138604"/>
                    </a:lnTo>
                    <a:lnTo>
                      <a:pt x="270534" y="138604"/>
                    </a:lnTo>
                    <a:lnTo>
                      <a:pt x="286191" y="138604"/>
                    </a:lnTo>
                    <a:lnTo>
                      <a:pt x="289143" y="138604"/>
                    </a:lnTo>
                    <a:cubicBezTo>
                      <a:pt x="291709" y="139246"/>
                      <a:pt x="294276" y="139611"/>
                      <a:pt x="297292" y="139611"/>
                    </a:cubicBezTo>
                    <a:cubicBezTo>
                      <a:pt x="300180" y="139611"/>
                      <a:pt x="302875" y="139156"/>
                      <a:pt x="305377" y="138604"/>
                    </a:cubicBezTo>
                    <a:lnTo>
                      <a:pt x="308457" y="138604"/>
                    </a:lnTo>
                    <a:lnTo>
                      <a:pt x="324051" y="138604"/>
                    </a:lnTo>
                    <a:lnTo>
                      <a:pt x="338617" y="138604"/>
                    </a:lnTo>
                    <a:lnTo>
                      <a:pt x="344007" y="138604"/>
                    </a:lnTo>
                    <a:lnTo>
                      <a:pt x="349975" y="138604"/>
                    </a:lnTo>
                    <a:lnTo>
                      <a:pt x="355172" y="138604"/>
                    </a:lnTo>
                    <a:lnTo>
                      <a:pt x="369354" y="138604"/>
                    </a:lnTo>
                    <a:lnTo>
                      <a:pt x="385011" y="138604"/>
                    </a:lnTo>
                    <a:lnTo>
                      <a:pt x="377054" y="124853"/>
                    </a:lnTo>
                    <a:lnTo>
                      <a:pt x="365888" y="105422"/>
                    </a:lnTo>
                    <a:lnTo>
                      <a:pt x="384562" y="73704"/>
                    </a:lnTo>
                    <a:lnTo>
                      <a:pt x="368712" y="73704"/>
                    </a:lnTo>
                    <a:lnTo>
                      <a:pt x="354723" y="73704"/>
                    </a:lnTo>
                    <a:lnTo>
                      <a:pt x="349397" y="73704"/>
                    </a:lnTo>
                    <a:lnTo>
                      <a:pt x="344135" y="73704"/>
                    </a:lnTo>
                    <a:lnTo>
                      <a:pt x="338874" y="73704"/>
                    </a:lnTo>
                    <a:lnTo>
                      <a:pt x="324949" y="73704"/>
                    </a:lnTo>
                    <a:lnTo>
                      <a:pt x="309100" y="73704"/>
                    </a:lnTo>
                    <a:lnTo>
                      <a:pt x="304993" y="73704"/>
                    </a:lnTo>
                    <a:cubicBezTo>
                      <a:pt x="302554" y="73062"/>
                      <a:pt x="300052" y="72696"/>
                      <a:pt x="297356" y="72696"/>
                    </a:cubicBezTo>
                    <a:cubicBezTo>
                      <a:pt x="294662" y="72696"/>
                      <a:pt x="292159" y="73152"/>
                      <a:pt x="289721" y="73704"/>
                    </a:cubicBezTo>
                    <a:lnTo>
                      <a:pt x="285806" y="73704"/>
                    </a:lnTo>
                    <a:lnTo>
                      <a:pt x="269956" y="73704"/>
                    </a:lnTo>
                    <a:lnTo>
                      <a:pt x="256032" y="73704"/>
                    </a:lnTo>
                    <a:lnTo>
                      <a:pt x="250706" y="73704"/>
                    </a:lnTo>
                    <a:lnTo>
                      <a:pt x="245380" y="73704"/>
                    </a:lnTo>
                    <a:lnTo>
                      <a:pt x="240183" y="73704"/>
                    </a:lnTo>
                    <a:lnTo>
                      <a:pt x="226129" y="73704"/>
                    </a:lnTo>
                    <a:lnTo>
                      <a:pt x="225231" y="73704"/>
                    </a:lnTo>
                    <a:lnTo>
                      <a:pt x="225231" y="9170"/>
                    </a:lnTo>
                    <a:lnTo>
                      <a:pt x="225231" y="0"/>
                    </a:lnTo>
                    <a:lnTo>
                      <a:pt x="216183" y="0"/>
                    </a:lnTo>
                    <a:lnTo>
                      <a:pt x="204184" y="0"/>
                    </a:lnTo>
                    <a:lnTo>
                      <a:pt x="195201" y="0"/>
                    </a:lnTo>
                    <a:lnTo>
                      <a:pt x="195201" y="9170"/>
                    </a:lnTo>
                    <a:lnTo>
                      <a:pt x="195201" y="51976"/>
                    </a:lnTo>
                    <a:lnTo>
                      <a:pt x="8984" y="51976"/>
                    </a:lnTo>
                    <a:lnTo>
                      <a:pt x="0" y="51976"/>
                    </a:lnTo>
                    <a:lnTo>
                      <a:pt x="0" y="61146"/>
                    </a:lnTo>
                    <a:lnTo>
                      <a:pt x="0" y="357508"/>
                    </a:lnTo>
                    <a:lnTo>
                      <a:pt x="0" y="366678"/>
                    </a:lnTo>
                    <a:lnTo>
                      <a:pt x="8984" y="366678"/>
                    </a:lnTo>
                    <a:lnTo>
                      <a:pt x="36768" y="366678"/>
                    </a:lnTo>
                    <a:lnTo>
                      <a:pt x="40554" y="366678"/>
                    </a:lnTo>
                    <a:lnTo>
                      <a:pt x="43121" y="363925"/>
                    </a:lnTo>
                    <a:lnTo>
                      <a:pt x="86563" y="319283"/>
                    </a:lnTo>
                    <a:lnTo>
                      <a:pt x="195136" y="319283"/>
                    </a:lnTo>
                    <a:lnTo>
                      <a:pt x="195136" y="375841"/>
                    </a:lnTo>
                    <a:lnTo>
                      <a:pt x="195136" y="385011"/>
                    </a:lnTo>
                    <a:lnTo>
                      <a:pt x="204120" y="385011"/>
                    </a:lnTo>
                    <a:lnTo>
                      <a:pt x="216183" y="385011"/>
                    </a:lnTo>
                    <a:lnTo>
                      <a:pt x="225231" y="385011"/>
                    </a:lnTo>
                    <a:lnTo>
                      <a:pt x="225231" y="375841"/>
                    </a:lnTo>
                    <a:lnTo>
                      <a:pt x="225231" y="297466"/>
                    </a:lnTo>
                    <a:lnTo>
                      <a:pt x="225359" y="297376"/>
                    </a:lnTo>
                    <a:lnTo>
                      <a:pt x="239990" y="297376"/>
                    </a:lnTo>
                    <a:lnTo>
                      <a:pt x="245380" y="297376"/>
                    </a:lnTo>
                    <a:lnTo>
                      <a:pt x="251348" y="297376"/>
                    </a:lnTo>
                    <a:lnTo>
                      <a:pt x="256545" y="297376"/>
                    </a:lnTo>
                    <a:lnTo>
                      <a:pt x="270534" y="297376"/>
                    </a:lnTo>
                    <a:lnTo>
                      <a:pt x="286191" y="297376"/>
                    </a:lnTo>
                    <a:lnTo>
                      <a:pt x="289271" y="297376"/>
                    </a:lnTo>
                    <a:cubicBezTo>
                      <a:pt x="291774" y="297927"/>
                      <a:pt x="294405" y="298383"/>
                      <a:pt x="297356" y="298383"/>
                    </a:cubicBezTo>
                    <a:cubicBezTo>
                      <a:pt x="300244" y="298383"/>
                      <a:pt x="302939" y="297927"/>
                      <a:pt x="305442" y="297376"/>
                    </a:cubicBezTo>
                    <a:lnTo>
                      <a:pt x="308650" y="297376"/>
                    </a:lnTo>
                    <a:lnTo>
                      <a:pt x="324179" y="297376"/>
                    </a:lnTo>
                    <a:lnTo>
                      <a:pt x="338810" y="297376"/>
                    </a:lnTo>
                    <a:lnTo>
                      <a:pt x="344200" y="297376"/>
                    </a:lnTo>
                    <a:lnTo>
                      <a:pt x="350167" y="297376"/>
                    </a:lnTo>
                    <a:lnTo>
                      <a:pt x="355365" y="297376"/>
                    </a:lnTo>
                    <a:lnTo>
                      <a:pt x="369354" y="297376"/>
                    </a:lnTo>
                    <a:lnTo>
                      <a:pt x="385011" y="297376"/>
                    </a:lnTo>
                    <a:lnTo>
                      <a:pt x="377054" y="283625"/>
                    </a:lnTo>
                    <a:lnTo>
                      <a:pt x="365888" y="264188"/>
                    </a:lnTo>
                    <a:lnTo>
                      <a:pt x="384562" y="232476"/>
                    </a:lnTo>
                    <a:lnTo>
                      <a:pt x="368712" y="232476"/>
                    </a:lnTo>
                    <a:lnTo>
                      <a:pt x="354723" y="232476"/>
                    </a:lnTo>
                    <a:lnTo>
                      <a:pt x="349397" y="232476"/>
                    </a:lnTo>
                    <a:lnTo>
                      <a:pt x="344135" y="232476"/>
                    </a:lnTo>
                    <a:lnTo>
                      <a:pt x="338874" y="232476"/>
                    </a:lnTo>
                    <a:lnTo>
                      <a:pt x="324949" y="232476"/>
                    </a:lnTo>
                    <a:lnTo>
                      <a:pt x="308971" y="232476"/>
                    </a:lnTo>
                    <a:lnTo>
                      <a:pt x="304928" y="232476"/>
                    </a:lnTo>
                    <a:cubicBezTo>
                      <a:pt x="302490" y="231834"/>
                      <a:pt x="299987" y="231462"/>
                      <a:pt x="297292" y="231462"/>
                    </a:cubicBezTo>
                    <a:cubicBezTo>
                      <a:pt x="294597" y="231462"/>
                      <a:pt x="292031" y="231924"/>
                      <a:pt x="289592" y="232476"/>
                    </a:cubicBezTo>
                    <a:lnTo>
                      <a:pt x="285742" y="232476"/>
                    </a:lnTo>
                    <a:lnTo>
                      <a:pt x="269893" y="232476"/>
                    </a:lnTo>
                    <a:lnTo>
                      <a:pt x="255904" y="232476"/>
                    </a:lnTo>
                    <a:lnTo>
                      <a:pt x="250578" y="232476"/>
                    </a:lnTo>
                    <a:lnTo>
                      <a:pt x="245316" y="232476"/>
                    </a:lnTo>
                    <a:lnTo>
                      <a:pt x="240054" y="232476"/>
                    </a:lnTo>
                    <a:lnTo>
                      <a:pt x="226129" y="232476"/>
                    </a:lnTo>
                    <a:lnTo>
                      <a:pt x="225231" y="232476"/>
                    </a:lnTo>
                    <a:lnTo>
                      <a:pt x="225231" y="217987"/>
                    </a:lnTo>
                    <a:lnTo>
                      <a:pt x="225295" y="217987"/>
                    </a:lnTo>
                    <a:close/>
                  </a:path>
                </a:pathLst>
              </a:custGeom>
              <a:solidFill>
                <a:srgbClr val="FFFFFF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810"/>
              </a:p>
            </p:txBody>
          </p:sp>
          <p:grpSp>
            <p:nvGrpSpPr>
              <p:cNvPr id="188" name="Graphic 4">
                <a:extLst>
                  <a:ext uri="{FF2B5EF4-FFF2-40B4-BE49-F238E27FC236}">
                    <a16:creationId xmlns:a16="http://schemas.microsoft.com/office/drawing/2014/main" id="{A2BFB1D4-3EEC-A5D8-12BA-CC7FFB0AD32A}"/>
                  </a:ext>
                </a:extLst>
              </p:cNvPr>
              <p:cNvGrpSpPr/>
              <p:nvPr/>
            </p:nvGrpSpPr>
            <p:grpSpPr>
              <a:xfrm>
                <a:off x="6833295" y="3759011"/>
                <a:ext cx="360370" cy="366677"/>
                <a:chOff x="6833295" y="3759011"/>
                <a:chExt cx="360370" cy="366677"/>
              </a:xfrm>
              <a:solidFill>
                <a:srgbClr val="2C5967"/>
              </a:solidFill>
            </p:grpSpPr>
            <p:sp>
              <p:nvSpPr>
                <p:cNvPr id="189" name="Freeform: Shape 692">
                  <a:extLst>
                    <a:ext uri="{FF2B5EF4-FFF2-40B4-BE49-F238E27FC236}">
                      <a16:creationId xmlns:a16="http://schemas.microsoft.com/office/drawing/2014/main" id="{F326833B-CA40-64CE-6E73-9199E15E7DB5}"/>
                    </a:ext>
                  </a:extLst>
                </p:cNvPr>
                <p:cNvSpPr/>
                <p:nvPr/>
              </p:nvSpPr>
              <p:spPr>
                <a:xfrm>
                  <a:off x="6833295" y="3810988"/>
                  <a:ext cx="186152" cy="296361"/>
                </a:xfrm>
                <a:custGeom>
                  <a:avLst/>
                  <a:gdLst>
                    <a:gd name="connsiteX0" fmla="*/ 68853 w 186152"/>
                    <a:gd name="connsiteY0" fmla="*/ 236781 h 296361"/>
                    <a:gd name="connsiteX1" fmla="*/ 22844 w 186152"/>
                    <a:gd name="connsiteY1" fmla="*/ 284170 h 296361"/>
                    <a:gd name="connsiteX2" fmla="*/ 11999 w 186152"/>
                    <a:gd name="connsiteY2" fmla="*/ 284170 h 296361"/>
                    <a:gd name="connsiteX3" fmla="*/ 11999 w 186152"/>
                    <a:gd name="connsiteY3" fmla="*/ 12192 h 296361"/>
                    <a:gd name="connsiteX4" fmla="*/ 186153 w 186152"/>
                    <a:gd name="connsiteY4" fmla="*/ 12192 h 296361"/>
                    <a:gd name="connsiteX5" fmla="*/ 186153 w 186152"/>
                    <a:gd name="connsiteY5" fmla="*/ 0 h 296361"/>
                    <a:gd name="connsiteX6" fmla="*/ 0 w 186152"/>
                    <a:gd name="connsiteY6" fmla="*/ 0 h 296361"/>
                    <a:gd name="connsiteX7" fmla="*/ 0 w 186152"/>
                    <a:gd name="connsiteY7" fmla="*/ 296362 h 296361"/>
                    <a:gd name="connsiteX8" fmla="*/ 27785 w 186152"/>
                    <a:gd name="connsiteY8" fmla="*/ 296362 h 296361"/>
                    <a:gd name="connsiteX9" fmla="*/ 73922 w 186152"/>
                    <a:gd name="connsiteY9" fmla="*/ 248973 h 296361"/>
                    <a:gd name="connsiteX10" fmla="*/ 186153 w 186152"/>
                    <a:gd name="connsiteY10" fmla="*/ 248973 h 296361"/>
                    <a:gd name="connsiteX11" fmla="*/ 186153 w 186152"/>
                    <a:gd name="connsiteY11" fmla="*/ 236781 h 296361"/>
                    <a:gd name="connsiteX12" fmla="*/ 68853 w 186152"/>
                    <a:gd name="connsiteY12" fmla="*/ 236781 h 2963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86152" h="296361">
                      <a:moveTo>
                        <a:pt x="68853" y="236781"/>
                      </a:moveTo>
                      <a:lnTo>
                        <a:pt x="22844" y="284170"/>
                      </a:lnTo>
                      <a:lnTo>
                        <a:pt x="11999" y="284170"/>
                      </a:lnTo>
                      <a:lnTo>
                        <a:pt x="11999" y="12192"/>
                      </a:lnTo>
                      <a:lnTo>
                        <a:pt x="186153" y="12192"/>
                      </a:lnTo>
                      <a:lnTo>
                        <a:pt x="186153" y="0"/>
                      </a:lnTo>
                      <a:lnTo>
                        <a:pt x="0" y="0"/>
                      </a:lnTo>
                      <a:lnTo>
                        <a:pt x="0" y="296362"/>
                      </a:lnTo>
                      <a:lnTo>
                        <a:pt x="27785" y="296362"/>
                      </a:lnTo>
                      <a:lnTo>
                        <a:pt x="73922" y="248973"/>
                      </a:lnTo>
                      <a:lnTo>
                        <a:pt x="186153" y="248973"/>
                      </a:lnTo>
                      <a:lnTo>
                        <a:pt x="186153" y="236781"/>
                      </a:lnTo>
                      <a:lnTo>
                        <a:pt x="68853" y="236781"/>
                      </a:lnTo>
                      <a:close/>
                    </a:path>
                  </a:pathLst>
                </a:custGeom>
                <a:solidFill>
                  <a:srgbClr val="2C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810"/>
                </a:p>
              </p:txBody>
            </p:sp>
            <p:sp>
              <p:nvSpPr>
                <p:cNvPr id="190" name="Freeform: Shape 693">
                  <a:extLst>
                    <a:ext uri="{FF2B5EF4-FFF2-40B4-BE49-F238E27FC236}">
                      <a16:creationId xmlns:a16="http://schemas.microsoft.com/office/drawing/2014/main" id="{07845D2F-A3EF-0708-DD89-03D251E9FAFA}"/>
                    </a:ext>
                  </a:extLst>
                </p:cNvPr>
                <p:cNvSpPr/>
                <p:nvPr/>
              </p:nvSpPr>
              <p:spPr>
                <a:xfrm>
                  <a:off x="6876352" y="3899720"/>
                  <a:ext cx="57110" cy="71778"/>
                </a:xfrm>
                <a:custGeom>
                  <a:avLst/>
                  <a:gdLst>
                    <a:gd name="connsiteX0" fmla="*/ 42993 w 57110"/>
                    <a:gd name="connsiteY0" fmla="*/ 71689 h 71778"/>
                    <a:gd name="connsiteX1" fmla="*/ 54993 w 57110"/>
                    <a:gd name="connsiteY1" fmla="*/ 71689 h 71778"/>
                    <a:gd name="connsiteX2" fmla="*/ 54993 w 57110"/>
                    <a:gd name="connsiteY2" fmla="*/ 59497 h 71778"/>
                    <a:gd name="connsiteX3" fmla="*/ 54993 w 57110"/>
                    <a:gd name="connsiteY3" fmla="*/ 35844 h 71778"/>
                    <a:gd name="connsiteX4" fmla="*/ 54993 w 57110"/>
                    <a:gd name="connsiteY4" fmla="*/ 23653 h 71778"/>
                    <a:gd name="connsiteX5" fmla="*/ 47934 w 57110"/>
                    <a:gd name="connsiteY5" fmla="*/ 23653 h 71778"/>
                    <a:gd name="connsiteX6" fmla="*/ 50629 w 57110"/>
                    <a:gd name="connsiteY6" fmla="*/ 16684 h 71778"/>
                    <a:gd name="connsiteX7" fmla="*/ 57110 w 57110"/>
                    <a:gd name="connsiteY7" fmla="*/ 0 h 71778"/>
                    <a:gd name="connsiteX8" fmla="*/ 39464 w 57110"/>
                    <a:gd name="connsiteY8" fmla="*/ 0 h 71778"/>
                    <a:gd name="connsiteX9" fmla="*/ 27143 w 57110"/>
                    <a:gd name="connsiteY9" fmla="*/ 0 h 71778"/>
                    <a:gd name="connsiteX10" fmla="*/ 20534 w 57110"/>
                    <a:gd name="connsiteY10" fmla="*/ 0 h 71778"/>
                    <a:gd name="connsiteX11" fmla="*/ 17069 w 57110"/>
                    <a:gd name="connsiteY11" fmla="*/ 5596 h 71778"/>
                    <a:gd name="connsiteX12" fmla="*/ 1925 w 57110"/>
                    <a:gd name="connsiteY12" fmla="*/ 29428 h 71778"/>
                    <a:gd name="connsiteX13" fmla="*/ 0 w 57110"/>
                    <a:gd name="connsiteY13" fmla="*/ 32450 h 71778"/>
                    <a:gd name="connsiteX14" fmla="*/ 0 w 57110"/>
                    <a:gd name="connsiteY14" fmla="*/ 36024 h 71778"/>
                    <a:gd name="connsiteX15" fmla="*/ 0 w 57110"/>
                    <a:gd name="connsiteY15" fmla="*/ 59587 h 71778"/>
                    <a:gd name="connsiteX16" fmla="*/ 0 w 57110"/>
                    <a:gd name="connsiteY16" fmla="*/ 71779 h 71778"/>
                    <a:gd name="connsiteX17" fmla="*/ 11935 w 57110"/>
                    <a:gd name="connsiteY17" fmla="*/ 71779 h 71778"/>
                    <a:gd name="connsiteX18" fmla="*/ 42993 w 57110"/>
                    <a:gd name="connsiteY18" fmla="*/ 71779 h 71778"/>
                    <a:gd name="connsiteX19" fmla="*/ 42993 w 57110"/>
                    <a:gd name="connsiteY19" fmla="*/ 71689 h 71778"/>
                    <a:gd name="connsiteX20" fmla="*/ 11935 w 57110"/>
                    <a:gd name="connsiteY20" fmla="*/ 35844 h 71778"/>
                    <a:gd name="connsiteX21" fmla="*/ 27079 w 57110"/>
                    <a:gd name="connsiteY21" fmla="*/ 12012 h 71778"/>
                    <a:gd name="connsiteX22" fmla="*/ 39400 w 57110"/>
                    <a:gd name="connsiteY22" fmla="*/ 12012 h 71778"/>
                    <a:gd name="connsiteX23" fmla="*/ 30223 w 57110"/>
                    <a:gd name="connsiteY23" fmla="*/ 35658 h 71778"/>
                    <a:gd name="connsiteX24" fmla="*/ 42929 w 57110"/>
                    <a:gd name="connsiteY24" fmla="*/ 35658 h 71778"/>
                    <a:gd name="connsiteX25" fmla="*/ 42929 w 57110"/>
                    <a:gd name="connsiteY25" fmla="*/ 59311 h 71778"/>
                    <a:gd name="connsiteX26" fmla="*/ 11935 w 57110"/>
                    <a:gd name="connsiteY26" fmla="*/ 59311 h 71778"/>
                    <a:gd name="connsiteX27" fmla="*/ 11935 w 57110"/>
                    <a:gd name="connsiteY27" fmla="*/ 35844 h 717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57110" h="71778">
                      <a:moveTo>
                        <a:pt x="42993" y="71689"/>
                      </a:moveTo>
                      <a:lnTo>
                        <a:pt x="54993" y="71689"/>
                      </a:lnTo>
                      <a:lnTo>
                        <a:pt x="54993" y="59497"/>
                      </a:lnTo>
                      <a:lnTo>
                        <a:pt x="54993" y="35844"/>
                      </a:lnTo>
                      <a:lnTo>
                        <a:pt x="54993" y="23653"/>
                      </a:lnTo>
                      <a:lnTo>
                        <a:pt x="47934" y="23653"/>
                      </a:lnTo>
                      <a:lnTo>
                        <a:pt x="50629" y="16684"/>
                      </a:lnTo>
                      <a:lnTo>
                        <a:pt x="57110" y="0"/>
                      </a:lnTo>
                      <a:lnTo>
                        <a:pt x="39464" y="0"/>
                      </a:lnTo>
                      <a:lnTo>
                        <a:pt x="27143" y="0"/>
                      </a:lnTo>
                      <a:lnTo>
                        <a:pt x="20534" y="0"/>
                      </a:lnTo>
                      <a:lnTo>
                        <a:pt x="17069" y="5596"/>
                      </a:lnTo>
                      <a:lnTo>
                        <a:pt x="1925" y="29428"/>
                      </a:lnTo>
                      <a:lnTo>
                        <a:pt x="0" y="32450"/>
                      </a:lnTo>
                      <a:lnTo>
                        <a:pt x="0" y="36024"/>
                      </a:lnTo>
                      <a:lnTo>
                        <a:pt x="0" y="59587"/>
                      </a:lnTo>
                      <a:lnTo>
                        <a:pt x="0" y="71779"/>
                      </a:lnTo>
                      <a:lnTo>
                        <a:pt x="11935" y="71779"/>
                      </a:lnTo>
                      <a:lnTo>
                        <a:pt x="42993" y="71779"/>
                      </a:lnTo>
                      <a:lnTo>
                        <a:pt x="42993" y="71689"/>
                      </a:lnTo>
                      <a:close/>
                      <a:moveTo>
                        <a:pt x="11935" y="35844"/>
                      </a:moveTo>
                      <a:lnTo>
                        <a:pt x="27079" y="12012"/>
                      </a:lnTo>
                      <a:lnTo>
                        <a:pt x="39400" y="12012"/>
                      </a:lnTo>
                      <a:lnTo>
                        <a:pt x="30223" y="35658"/>
                      </a:lnTo>
                      <a:lnTo>
                        <a:pt x="42929" y="35658"/>
                      </a:lnTo>
                      <a:lnTo>
                        <a:pt x="42929" y="59311"/>
                      </a:lnTo>
                      <a:lnTo>
                        <a:pt x="11935" y="59311"/>
                      </a:lnTo>
                      <a:lnTo>
                        <a:pt x="11935" y="35844"/>
                      </a:lnTo>
                      <a:close/>
                    </a:path>
                  </a:pathLst>
                </a:custGeom>
                <a:solidFill>
                  <a:srgbClr val="2C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810"/>
                </a:p>
              </p:txBody>
            </p:sp>
            <p:sp>
              <p:nvSpPr>
                <p:cNvPr id="191" name="Freeform: Shape 694">
                  <a:extLst>
                    <a:ext uri="{FF2B5EF4-FFF2-40B4-BE49-F238E27FC236}">
                      <a16:creationId xmlns:a16="http://schemas.microsoft.com/office/drawing/2014/main" id="{CD3D711F-74D2-DA05-DC59-F87244320D66}"/>
                    </a:ext>
                  </a:extLst>
                </p:cNvPr>
                <p:cNvSpPr/>
                <p:nvPr/>
              </p:nvSpPr>
              <p:spPr>
                <a:xfrm>
                  <a:off x="6939557" y="3899720"/>
                  <a:ext cx="56981" cy="71688"/>
                </a:xfrm>
                <a:custGeom>
                  <a:avLst/>
                  <a:gdLst>
                    <a:gd name="connsiteX0" fmla="*/ 42929 w 56981"/>
                    <a:gd name="connsiteY0" fmla="*/ 71689 h 71688"/>
                    <a:gd name="connsiteX1" fmla="*/ 54929 w 56981"/>
                    <a:gd name="connsiteY1" fmla="*/ 71689 h 71688"/>
                    <a:gd name="connsiteX2" fmla="*/ 54929 w 56981"/>
                    <a:gd name="connsiteY2" fmla="*/ 59497 h 71688"/>
                    <a:gd name="connsiteX3" fmla="*/ 54929 w 56981"/>
                    <a:gd name="connsiteY3" fmla="*/ 35844 h 71688"/>
                    <a:gd name="connsiteX4" fmla="*/ 54929 w 56981"/>
                    <a:gd name="connsiteY4" fmla="*/ 23653 h 71688"/>
                    <a:gd name="connsiteX5" fmla="*/ 47806 w 56981"/>
                    <a:gd name="connsiteY5" fmla="*/ 23653 h 71688"/>
                    <a:gd name="connsiteX6" fmla="*/ 50501 w 56981"/>
                    <a:gd name="connsiteY6" fmla="*/ 16684 h 71688"/>
                    <a:gd name="connsiteX7" fmla="*/ 56982 w 56981"/>
                    <a:gd name="connsiteY7" fmla="*/ 0 h 71688"/>
                    <a:gd name="connsiteX8" fmla="*/ 39335 w 56981"/>
                    <a:gd name="connsiteY8" fmla="*/ 0 h 71688"/>
                    <a:gd name="connsiteX9" fmla="*/ 27080 w 56981"/>
                    <a:gd name="connsiteY9" fmla="*/ 0 h 71688"/>
                    <a:gd name="connsiteX10" fmla="*/ 20599 w 56981"/>
                    <a:gd name="connsiteY10" fmla="*/ 0 h 71688"/>
                    <a:gd name="connsiteX11" fmla="*/ 17069 w 56981"/>
                    <a:gd name="connsiteY11" fmla="*/ 5596 h 71688"/>
                    <a:gd name="connsiteX12" fmla="*/ 1861 w 56981"/>
                    <a:gd name="connsiteY12" fmla="*/ 29242 h 71688"/>
                    <a:gd name="connsiteX13" fmla="*/ 0 w 56981"/>
                    <a:gd name="connsiteY13" fmla="*/ 32270 h 71688"/>
                    <a:gd name="connsiteX14" fmla="*/ 0 w 56981"/>
                    <a:gd name="connsiteY14" fmla="*/ 35844 h 71688"/>
                    <a:gd name="connsiteX15" fmla="*/ 0 w 56981"/>
                    <a:gd name="connsiteY15" fmla="*/ 59401 h 71688"/>
                    <a:gd name="connsiteX16" fmla="*/ 0 w 56981"/>
                    <a:gd name="connsiteY16" fmla="*/ 71593 h 71688"/>
                    <a:gd name="connsiteX17" fmla="*/ 11935 w 56981"/>
                    <a:gd name="connsiteY17" fmla="*/ 71593 h 71688"/>
                    <a:gd name="connsiteX18" fmla="*/ 42929 w 56981"/>
                    <a:gd name="connsiteY18" fmla="*/ 71593 h 71688"/>
                    <a:gd name="connsiteX19" fmla="*/ 42929 w 56981"/>
                    <a:gd name="connsiteY19" fmla="*/ 71689 h 71688"/>
                    <a:gd name="connsiteX20" fmla="*/ 11935 w 56981"/>
                    <a:gd name="connsiteY20" fmla="*/ 35844 h 71688"/>
                    <a:gd name="connsiteX21" fmla="*/ 27080 w 56981"/>
                    <a:gd name="connsiteY21" fmla="*/ 12012 h 71688"/>
                    <a:gd name="connsiteX22" fmla="*/ 39400 w 56981"/>
                    <a:gd name="connsiteY22" fmla="*/ 12012 h 71688"/>
                    <a:gd name="connsiteX23" fmla="*/ 30224 w 56981"/>
                    <a:gd name="connsiteY23" fmla="*/ 35658 h 71688"/>
                    <a:gd name="connsiteX24" fmla="*/ 42929 w 56981"/>
                    <a:gd name="connsiteY24" fmla="*/ 35658 h 71688"/>
                    <a:gd name="connsiteX25" fmla="*/ 42929 w 56981"/>
                    <a:gd name="connsiteY25" fmla="*/ 59311 h 71688"/>
                    <a:gd name="connsiteX26" fmla="*/ 11935 w 56981"/>
                    <a:gd name="connsiteY26" fmla="*/ 59311 h 71688"/>
                    <a:gd name="connsiteX27" fmla="*/ 11935 w 56981"/>
                    <a:gd name="connsiteY27" fmla="*/ 35844 h 71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56981" h="71688">
                      <a:moveTo>
                        <a:pt x="42929" y="71689"/>
                      </a:moveTo>
                      <a:lnTo>
                        <a:pt x="54929" y="71689"/>
                      </a:lnTo>
                      <a:lnTo>
                        <a:pt x="54929" y="59497"/>
                      </a:lnTo>
                      <a:lnTo>
                        <a:pt x="54929" y="35844"/>
                      </a:lnTo>
                      <a:lnTo>
                        <a:pt x="54929" y="23653"/>
                      </a:lnTo>
                      <a:lnTo>
                        <a:pt x="47806" y="23653"/>
                      </a:lnTo>
                      <a:lnTo>
                        <a:pt x="50501" y="16684"/>
                      </a:lnTo>
                      <a:lnTo>
                        <a:pt x="56982" y="0"/>
                      </a:lnTo>
                      <a:lnTo>
                        <a:pt x="39335" y="0"/>
                      </a:lnTo>
                      <a:lnTo>
                        <a:pt x="27080" y="0"/>
                      </a:lnTo>
                      <a:lnTo>
                        <a:pt x="20599" y="0"/>
                      </a:lnTo>
                      <a:lnTo>
                        <a:pt x="17069" y="5596"/>
                      </a:lnTo>
                      <a:lnTo>
                        <a:pt x="1861" y="29242"/>
                      </a:lnTo>
                      <a:lnTo>
                        <a:pt x="0" y="32270"/>
                      </a:lnTo>
                      <a:lnTo>
                        <a:pt x="0" y="35844"/>
                      </a:lnTo>
                      <a:lnTo>
                        <a:pt x="0" y="59401"/>
                      </a:lnTo>
                      <a:lnTo>
                        <a:pt x="0" y="71593"/>
                      </a:lnTo>
                      <a:lnTo>
                        <a:pt x="11935" y="71593"/>
                      </a:lnTo>
                      <a:lnTo>
                        <a:pt x="42929" y="71593"/>
                      </a:lnTo>
                      <a:lnTo>
                        <a:pt x="42929" y="71689"/>
                      </a:lnTo>
                      <a:close/>
                      <a:moveTo>
                        <a:pt x="11935" y="35844"/>
                      </a:moveTo>
                      <a:lnTo>
                        <a:pt x="27080" y="12012"/>
                      </a:lnTo>
                      <a:lnTo>
                        <a:pt x="39400" y="12012"/>
                      </a:lnTo>
                      <a:lnTo>
                        <a:pt x="30224" y="35658"/>
                      </a:lnTo>
                      <a:lnTo>
                        <a:pt x="42929" y="35658"/>
                      </a:lnTo>
                      <a:lnTo>
                        <a:pt x="42929" y="59311"/>
                      </a:lnTo>
                      <a:lnTo>
                        <a:pt x="11935" y="59311"/>
                      </a:lnTo>
                      <a:lnTo>
                        <a:pt x="11935" y="35844"/>
                      </a:lnTo>
                      <a:close/>
                    </a:path>
                  </a:pathLst>
                </a:custGeom>
                <a:solidFill>
                  <a:srgbClr val="2C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810"/>
                </a:p>
              </p:txBody>
            </p:sp>
            <p:sp>
              <p:nvSpPr>
                <p:cNvPr id="192" name="Freeform: Shape 695">
                  <a:extLst>
                    <a:ext uri="{FF2B5EF4-FFF2-40B4-BE49-F238E27FC236}">
                      <a16:creationId xmlns:a16="http://schemas.microsoft.com/office/drawing/2014/main" id="{74947B11-E3F0-1EC0-0917-D3E3FFE17457}"/>
                    </a:ext>
                  </a:extLst>
                </p:cNvPr>
                <p:cNvSpPr/>
                <p:nvPr/>
              </p:nvSpPr>
              <p:spPr>
                <a:xfrm>
                  <a:off x="7028431" y="3759011"/>
                  <a:ext cx="11999" cy="366677"/>
                </a:xfrm>
                <a:custGeom>
                  <a:avLst/>
                  <a:gdLst>
                    <a:gd name="connsiteX0" fmla="*/ 11999 w 11999"/>
                    <a:gd name="connsiteY0" fmla="*/ 0 h 366677"/>
                    <a:gd name="connsiteX1" fmla="*/ 0 w 11999"/>
                    <a:gd name="connsiteY1" fmla="*/ 0 h 366677"/>
                    <a:gd name="connsiteX2" fmla="*/ 0 w 11999"/>
                    <a:gd name="connsiteY2" fmla="*/ 366678 h 366677"/>
                    <a:gd name="connsiteX3" fmla="*/ 11999 w 11999"/>
                    <a:gd name="connsiteY3" fmla="*/ 366678 h 366677"/>
                    <a:gd name="connsiteX4" fmla="*/ 11999 w 11999"/>
                    <a:gd name="connsiteY4" fmla="*/ 0 h 3666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99" h="366677">
                      <a:moveTo>
                        <a:pt x="11999" y="0"/>
                      </a:moveTo>
                      <a:lnTo>
                        <a:pt x="0" y="0"/>
                      </a:lnTo>
                      <a:lnTo>
                        <a:pt x="0" y="366678"/>
                      </a:lnTo>
                      <a:lnTo>
                        <a:pt x="11999" y="366678"/>
                      </a:lnTo>
                      <a:lnTo>
                        <a:pt x="11999" y="0"/>
                      </a:lnTo>
                      <a:close/>
                    </a:path>
                  </a:pathLst>
                </a:custGeom>
                <a:solidFill>
                  <a:srgbClr val="2C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810"/>
                </a:p>
              </p:txBody>
            </p:sp>
            <p:sp>
              <p:nvSpPr>
                <p:cNvPr id="193" name="Freeform: Shape 696">
                  <a:extLst>
                    <a:ext uri="{FF2B5EF4-FFF2-40B4-BE49-F238E27FC236}">
                      <a16:creationId xmlns:a16="http://schemas.microsoft.com/office/drawing/2014/main" id="{A01A8A92-39EE-09DA-EE7E-4B3E967DCE96}"/>
                    </a:ext>
                  </a:extLst>
                </p:cNvPr>
                <p:cNvSpPr/>
                <p:nvPr/>
              </p:nvSpPr>
              <p:spPr>
                <a:xfrm>
                  <a:off x="7049606" y="3912002"/>
                  <a:ext cx="45239" cy="46669"/>
                </a:xfrm>
                <a:custGeom>
                  <a:avLst/>
                  <a:gdLst>
                    <a:gd name="connsiteX0" fmla="*/ 44598 w 45239"/>
                    <a:gd name="connsiteY0" fmla="*/ 0 h 46669"/>
                    <a:gd name="connsiteX1" fmla="*/ 30608 w 45239"/>
                    <a:gd name="connsiteY1" fmla="*/ 0 h 46669"/>
                    <a:gd name="connsiteX2" fmla="*/ 22909 w 45239"/>
                    <a:gd name="connsiteY2" fmla="*/ 14213 h 46669"/>
                    <a:gd name="connsiteX3" fmla="*/ 14759 w 45239"/>
                    <a:gd name="connsiteY3" fmla="*/ 0 h 46669"/>
                    <a:gd name="connsiteX4" fmla="*/ 834 w 45239"/>
                    <a:gd name="connsiteY4" fmla="*/ 0 h 46669"/>
                    <a:gd name="connsiteX5" fmla="*/ 13861 w 45239"/>
                    <a:gd name="connsiteY5" fmla="*/ 22286 h 46669"/>
                    <a:gd name="connsiteX6" fmla="*/ 0 w 45239"/>
                    <a:gd name="connsiteY6" fmla="*/ 46670 h 46669"/>
                    <a:gd name="connsiteX7" fmla="*/ 14566 w 45239"/>
                    <a:gd name="connsiteY7" fmla="*/ 46670 h 46669"/>
                    <a:gd name="connsiteX8" fmla="*/ 22716 w 45239"/>
                    <a:gd name="connsiteY8" fmla="*/ 31179 h 46669"/>
                    <a:gd name="connsiteX9" fmla="*/ 31250 w 45239"/>
                    <a:gd name="connsiteY9" fmla="*/ 46670 h 46669"/>
                    <a:gd name="connsiteX10" fmla="*/ 45239 w 45239"/>
                    <a:gd name="connsiteY10" fmla="*/ 46670 h 46669"/>
                    <a:gd name="connsiteX11" fmla="*/ 31378 w 45239"/>
                    <a:gd name="connsiteY11" fmla="*/ 22555 h 46669"/>
                    <a:gd name="connsiteX12" fmla="*/ 44598 w 45239"/>
                    <a:gd name="connsiteY12" fmla="*/ 0 h 466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5239" h="46669">
                      <a:moveTo>
                        <a:pt x="44598" y="0"/>
                      </a:moveTo>
                      <a:lnTo>
                        <a:pt x="30608" y="0"/>
                      </a:lnTo>
                      <a:lnTo>
                        <a:pt x="22909" y="14213"/>
                      </a:lnTo>
                      <a:lnTo>
                        <a:pt x="14759" y="0"/>
                      </a:lnTo>
                      <a:lnTo>
                        <a:pt x="834" y="0"/>
                      </a:lnTo>
                      <a:lnTo>
                        <a:pt x="13861" y="22286"/>
                      </a:lnTo>
                      <a:lnTo>
                        <a:pt x="0" y="46670"/>
                      </a:lnTo>
                      <a:lnTo>
                        <a:pt x="14566" y="46670"/>
                      </a:lnTo>
                      <a:lnTo>
                        <a:pt x="22716" y="31179"/>
                      </a:lnTo>
                      <a:lnTo>
                        <a:pt x="31250" y="46670"/>
                      </a:lnTo>
                      <a:lnTo>
                        <a:pt x="45239" y="46670"/>
                      </a:lnTo>
                      <a:lnTo>
                        <a:pt x="31378" y="22555"/>
                      </a:lnTo>
                      <a:lnTo>
                        <a:pt x="44598" y="0"/>
                      </a:lnTo>
                      <a:close/>
                    </a:path>
                  </a:pathLst>
                </a:custGeom>
                <a:solidFill>
                  <a:srgbClr val="2C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810"/>
                </a:p>
              </p:txBody>
            </p:sp>
            <p:sp>
              <p:nvSpPr>
                <p:cNvPr id="194" name="Freeform: Shape 697">
                  <a:extLst>
                    <a:ext uri="{FF2B5EF4-FFF2-40B4-BE49-F238E27FC236}">
                      <a16:creationId xmlns:a16="http://schemas.microsoft.com/office/drawing/2014/main" id="{B662517C-3124-005B-DA9E-BAE6A1D5BE8A}"/>
                    </a:ext>
                  </a:extLst>
                </p:cNvPr>
                <p:cNvSpPr/>
                <p:nvPr/>
              </p:nvSpPr>
              <p:spPr>
                <a:xfrm>
                  <a:off x="7099401" y="3911001"/>
                  <a:ext cx="44340" cy="48684"/>
                </a:xfrm>
                <a:custGeom>
                  <a:avLst/>
                  <a:gdLst>
                    <a:gd name="connsiteX0" fmla="*/ 34137 w 44340"/>
                    <a:gd name="connsiteY0" fmla="*/ 2836 h 48684"/>
                    <a:gd name="connsiteX1" fmla="*/ 22202 w 44340"/>
                    <a:gd name="connsiteY1" fmla="*/ 0 h 48684"/>
                    <a:gd name="connsiteX2" fmla="*/ 10203 w 44340"/>
                    <a:gd name="connsiteY2" fmla="*/ 2836 h 48684"/>
                    <a:gd name="connsiteX3" fmla="*/ 2631 w 44340"/>
                    <a:gd name="connsiteY3" fmla="*/ 11185 h 48684"/>
                    <a:gd name="connsiteX4" fmla="*/ 0 w 44340"/>
                    <a:gd name="connsiteY4" fmla="*/ 24294 h 48684"/>
                    <a:gd name="connsiteX5" fmla="*/ 5775 w 44340"/>
                    <a:gd name="connsiteY5" fmla="*/ 42261 h 48684"/>
                    <a:gd name="connsiteX6" fmla="*/ 22202 w 44340"/>
                    <a:gd name="connsiteY6" fmla="*/ 48685 h 48684"/>
                    <a:gd name="connsiteX7" fmla="*/ 38565 w 44340"/>
                    <a:gd name="connsiteY7" fmla="*/ 42261 h 48684"/>
                    <a:gd name="connsiteX8" fmla="*/ 44341 w 44340"/>
                    <a:gd name="connsiteY8" fmla="*/ 24294 h 48684"/>
                    <a:gd name="connsiteX9" fmla="*/ 41709 w 44340"/>
                    <a:gd name="connsiteY9" fmla="*/ 11185 h 48684"/>
                    <a:gd name="connsiteX10" fmla="*/ 34137 w 44340"/>
                    <a:gd name="connsiteY10" fmla="*/ 2836 h 48684"/>
                    <a:gd name="connsiteX11" fmla="*/ 22266 w 44340"/>
                    <a:gd name="connsiteY11" fmla="*/ 37866 h 48684"/>
                    <a:gd name="connsiteX12" fmla="*/ 13091 w 44340"/>
                    <a:gd name="connsiteY12" fmla="*/ 24294 h 48684"/>
                    <a:gd name="connsiteX13" fmla="*/ 22266 w 44340"/>
                    <a:gd name="connsiteY13" fmla="*/ 10723 h 48684"/>
                    <a:gd name="connsiteX14" fmla="*/ 31443 w 44340"/>
                    <a:gd name="connsiteY14" fmla="*/ 24294 h 48684"/>
                    <a:gd name="connsiteX15" fmla="*/ 22266 w 44340"/>
                    <a:gd name="connsiteY15" fmla="*/ 37866 h 48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4340" h="48684">
                      <a:moveTo>
                        <a:pt x="34137" y="2836"/>
                      </a:moveTo>
                      <a:cubicBezTo>
                        <a:pt x="30801" y="911"/>
                        <a:pt x="26887" y="0"/>
                        <a:pt x="22202" y="0"/>
                      </a:cubicBezTo>
                      <a:cubicBezTo>
                        <a:pt x="17518" y="0"/>
                        <a:pt x="13539" y="911"/>
                        <a:pt x="10203" y="2836"/>
                      </a:cubicBezTo>
                      <a:cubicBezTo>
                        <a:pt x="6866" y="4761"/>
                        <a:pt x="4364" y="7514"/>
                        <a:pt x="2631" y="11185"/>
                      </a:cubicBezTo>
                      <a:cubicBezTo>
                        <a:pt x="898" y="14759"/>
                        <a:pt x="0" y="19161"/>
                        <a:pt x="0" y="24294"/>
                      </a:cubicBezTo>
                      <a:cubicBezTo>
                        <a:pt x="0" y="31995"/>
                        <a:pt x="1925" y="38046"/>
                        <a:pt x="5775" y="42261"/>
                      </a:cubicBezTo>
                      <a:cubicBezTo>
                        <a:pt x="9689" y="46484"/>
                        <a:pt x="15079" y="48685"/>
                        <a:pt x="22202" y="48685"/>
                      </a:cubicBezTo>
                      <a:cubicBezTo>
                        <a:pt x="29325" y="48685"/>
                        <a:pt x="34715" y="46573"/>
                        <a:pt x="38565" y="42261"/>
                      </a:cubicBezTo>
                      <a:cubicBezTo>
                        <a:pt x="42479" y="38046"/>
                        <a:pt x="44341" y="31995"/>
                        <a:pt x="44341" y="24294"/>
                      </a:cubicBezTo>
                      <a:cubicBezTo>
                        <a:pt x="44341" y="19161"/>
                        <a:pt x="43442" y="14759"/>
                        <a:pt x="41709" y="11185"/>
                      </a:cubicBezTo>
                      <a:cubicBezTo>
                        <a:pt x="40041" y="7514"/>
                        <a:pt x="37474" y="4761"/>
                        <a:pt x="34137" y="2836"/>
                      </a:cubicBezTo>
                      <a:close/>
                      <a:moveTo>
                        <a:pt x="22266" y="37866"/>
                      </a:moveTo>
                      <a:cubicBezTo>
                        <a:pt x="16171" y="37866"/>
                        <a:pt x="13091" y="33368"/>
                        <a:pt x="13091" y="24294"/>
                      </a:cubicBezTo>
                      <a:cubicBezTo>
                        <a:pt x="13091" y="15311"/>
                        <a:pt x="16171" y="10723"/>
                        <a:pt x="22266" y="10723"/>
                      </a:cubicBezTo>
                      <a:cubicBezTo>
                        <a:pt x="28427" y="10723"/>
                        <a:pt x="31443" y="15214"/>
                        <a:pt x="31443" y="24294"/>
                      </a:cubicBezTo>
                      <a:cubicBezTo>
                        <a:pt x="31443" y="33368"/>
                        <a:pt x="28427" y="37866"/>
                        <a:pt x="22266" y="37866"/>
                      </a:cubicBezTo>
                      <a:close/>
                    </a:path>
                  </a:pathLst>
                </a:custGeom>
                <a:solidFill>
                  <a:srgbClr val="2C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810"/>
                </a:p>
              </p:txBody>
            </p:sp>
            <p:sp>
              <p:nvSpPr>
                <p:cNvPr id="195" name="Freeform: Shape 698">
                  <a:extLst>
                    <a:ext uri="{FF2B5EF4-FFF2-40B4-BE49-F238E27FC236}">
                      <a16:creationId xmlns:a16="http://schemas.microsoft.com/office/drawing/2014/main" id="{D35DC5F8-3D72-2F04-6E2B-52F041A91D49}"/>
                    </a:ext>
                  </a:extLst>
                </p:cNvPr>
                <p:cNvSpPr/>
                <p:nvPr/>
              </p:nvSpPr>
              <p:spPr>
                <a:xfrm>
                  <a:off x="7148426" y="3912002"/>
                  <a:ext cx="45239" cy="46669"/>
                </a:xfrm>
                <a:custGeom>
                  <a:avLst/>
                  <a:gdLst>
                    <a:gd name="connsiteX0" fmla="*/ 44597 w 45239"/>
                    <a:gd name="connsiteY0" fmla="*/ 0 h 46669"/>
                    <a:gd name="connsiteX1" fmla="*/ 30608 w 45239"/>
                    <a:gd name="connsiteY1" fmla="*/ 0 h 46669"/>
                    <a:gd name="connsiteX2" fmla="*/ 22908 w 45239"/>
                    <a:gd name="connsiteY2" fmla="*/ 14213 h 46669"/>
                    <a:gd name="connsiteX3" fmla="*/ 14759 w 45239"/>
                    <a:gd name="connsiteY3" fmla="*/ 0 h 46669"/>
                    <a:gd name="connsiteX4" fmla="*/ 834 w 45239"/>
                    <a:gd name="connsiteY4" fmla="*/ 0 h 46669"/>
                    <a:gd name="connsiteX5" fmla="*/ 13796 w 45239"/>
                    <a:gd name="connsiteY5" fmla="*/ 22286 h 46669"/>
                    <a:gd name="connsiteX6" fmla="*/ 0 w 45239"/>
                    <a:gd name="connsiteY6" fmla="*/ 46670 h 46669"/>
                    <a:gd name="connsiteX7" fmla="*/ 14566 w 45239"/>
                    <a:gd name="connsiteY7" fmla="*/ 46670 h 46669"/>
                    <a:gd name="connsiteX8" fmla="*/ 22587 w 45239"/>
                    <a:gd name="connsiteY8" fmla="*/ 31179 h 46669"/>
                    <a:gd name="connsiteX9" fmla="*/ 31250 w 45239"/>
                    <a:gd name="connsiteY9" fmla="*/ 46670 h 46669"/>
                    <a:gd name="connsiteX10" fmla="*/ 45239 w 45239"/>
                    <a:gd name="connsiteY10" fmla="*/ 46670 h 46669"/>
                    <a:gd name="connsiteX11" fmla="*/ 31378 w 45239"/>
                    <a:gd name="connsiteY11" fmla="*/ 22555 h 46669"/>
                    <a:gd name="connsiteX12" fmla="*/ 44597 w 45239"/>
                    <a:gd name="connsiteY12" fmla="*/ 0 h 466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5239" h="46669">
                      <a:moveTo>
                        <a:pt x="44597" y="0"/>
                      </a:moveTo>
                      <a:lnTo>
                        <a:pt x="30608" y="0"/>
                      </a:lnTo>
                      <a:lnTo>
                        <a:pt x="22908" y="14213"/>
                      </a:lnTo>
                      <a:lnTo>
                        <a:pt x="14759" y="0"/>
                      </a:lnTo>
                      <a:lnTo>
                        <a:pt x="834" y="0"/>
                      </a:lnTo>
                      <a:lnTo>
                        <a:pt x="13796" y="22286"/>
                      </a:lnTo>
                      <a:lnTo>
                        <a:pt x="0" y="46670"/>
                      </a:lnTo>
                      <a:lnTo>
                        <a:pt x="14566" y="46670"/>
                      </a:lnTo>
                      <a:lnTo>
                        <a:pt x="22587" y="31179"/>
                      </a:lnTo>
                      <a:lnTo>
                        <a:pt x="31250" y="46670"/>
                      </a:lnTo>
                      <a:lnTo>
                        <a:pt x="45239" y="46670"/>
                      </a:lnTo>
                      <a:lnTo>
                        <a:pt x="31378" y="22555"/>
                      </a:lnTo>
                      <a:lnTo>
                        <a:pt x="44597" y="0"/>
                      </a:lnTo>
                      <a:close/>
                    </a:path>
                  </a:pathLst>
                </a:custGeom>
                <a:solidFill>
                  <a:srgbClr val="2C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810"/>
                </a:p>
              </p:txBody>
            </p:sp>
            <p:sp>
              <p:nvSpPr>
                <p:cNvPr id="196" name="Freeform: Shape 699">
                  <a:extLst>
                    <a:ext uri="{FF2B5EF4-FFF2-40B4-BE49-F238E27FC236}">
                      <a16:creationId xmlns:a16="http://schemas.microsoft.com/office/drawing/2014/main" id="{A3891A9B-4EDD-6BB0-C390-79BF67263760}"/>
                    </a:ext>
                  </a:extLst>
                </p:cNvPr>
                <p:cNvSpPr/>
                <p:nvPr/>
              </p:nvSpPr>
              <p:spPr>
                <a:xfrm>
                  <a:off x="7049606" y="3832529"/>
                  <a:ext cx="45239" cy="46669"/>
                </a:xfrm>
                <a:custGeom>
                  <a:avLst/>
                  <a:gdLst>
                    <a:gd name="connsiteX0" fmla="*/ 44598 w 45239"/>
                    <a:gd name="connsiteY0" fmla="*/ 0 h 46669"/>
                    <a:gd name="connsiteX1" fmla="*/ 30608 w 45239"/>
                    <a:gd name="connsiteY1" fmla="*/ 0 h 46669"/>
                    <a:gd name="connsiteX2" fmla="*/ 22909 w 45239"/>
                    <a:gd name="connsiteY2" fmla="*/ 14207 h 46669"/>
                    <a:gd name="connsiteX3" fmla="*/ 14759 w 45239"/>
                    <a:gd name="connsiteY3" fmla="*/ 0 h 46669"/>
                    <a:gd name="connsiteX4" fmla="*/ 834 w 45239"/>
                    <a:gd name="connsiteY4" fmla="*/ 0 h 46669"/>
                    <a:gd name="connsiteX5" fmla="*/ 13861 w 45239"/>
                    <a:gd name="connsiteY5" fmla="*/ 22279 h 46669"/>
                    <a:gd name="connsiteX6" fmla="*/ 0 w 45239"/>
                    <a:gd name="connsiteY6" fmla="*/ 46670 h 46669"/>
                    <a:gd name="connsiteX7" fmla="*/ 14566 w 45239"/>
                    <a:gd name="connsiteY7" fmla="*/ 46670 h 46669"/>
                    <a:gd name="connsiteX8" fmla="*/ 22716 w 45239"/>
                    <a:gd name="connsiteY8" fmla="*/ 31173 h 46669"/>
                    <a:gd name="connsiteX9" fmla="*/ 31250 w 45239"/>
                    <a:gd name="connsiteY9" fmla="*/ 46670 h 46669"/>
                    <a:gd name="connsiteX10" fmla="*/ 45239 w 45239"/>
                    <a:gd name="connsiteY10" fmla="*/ 46670 h 46669"/>
                    <a:gd name="connsiteX11" fmla="*/ 31378 w 45239"/>
                    <a:gd name="connsiteY11" fmla="*/ 22555 h 46669"/>
                    <a:gd name="connsiteX12" fmla="*/ 44598 w 45239"/>
                    <a:gd name="connsiteY12" fmla="*/ 0 h 466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5239" h="46669">
                      <a:moveTo>
                        <a:pt x="44598" y="0"/>
                      </a:moveTo>
                      <a:lnTo>
                        <a:pt x="30608" y="0"/>
                      </a:lnTo>
                      <a:lnTo>
                        <a:pt x="22909" y="14207"/>
                      </a:lnTo>
                      <a:lnTo>
                        <a:pt x="14759" y="0"/>
                      </a:lnTo>
                      <a:lnTo>
                        <a:pt x="834" y="0"/>
                      </a:lnTo>
                      <a:lnTo>
                        <a:pt x="13861" y="22279"/>
                      </a:lnTo>
                      <a:lnTo>
                        <a:pt x="0" y="46670"/>
                      </a:lnTo>
                      <a:lnTo>
                        <a:pt x="14566" y="46670"/>
                      </a:lnTo>
                      <a:lnTo>
                        <a:pt x="22716" y="31173"/>
                      </a:lnTo>
                      <a:lnTo>
                        <a:pt x="31250" y="46670"/>
                      </a:lnTo>
                      <a:lnTo>
                        <a:pt x="45239" y="46670"/>
                      </a:lnTo>
                      <a:lnTo>
                        <a:pt x="31378" y="22555"/>
                      </a:lnTo>
                      <a:lnTo>
                        <a:pt x="44598" y="0"/>
                      </a:lnTo>
                      <a:close/>
                    </a:path>
                  </a:pathLst>
                </a:custGeom>
                <a:solidFill>
                  <a:srgbClr val="2C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810"/>
                </a:p>
              </p:txBody>
            </p:sp>
            <p:sp>
              <p:nvSpPr>
                <p:cNvPr id="197" name="Freeform: Shape 700">
                  <a:extLst>
                    <a:ext uri="{FF2B5EF4-FFF2-40B4-BE49-F238E27FC236}">
                      <a16:creationId xmlns:a16="http://schemas.microsoft.com/office/drawing/2014/main" id="{C6267AE8-A5DD-1ED8-6F04-A6C7ADE3C20A}"/>
                    </a:ext>
                  </a:extLst>
                </p:cNvPr>
                <p:cNvSpPr/>
                <p:nvPr/>
              </p:nvSpPr>
              <p:spPr>
                <a:xfrm>
                  <a:off x="7099401" y="3831522"/>
                  <a:ext cx="44340" cy="48684"/>
                </a:xfrm>
                <a:custGeom>
                  <a:avLst/>
                  <a:gdLst>
                    <a:gd name="connsiteX0" fmla="*/ 34137 w 44340"/>
                    <a:gd name="connsiteY0" fmla="*/ 2843 h 48684"/>
                    <a:gd name="connsiteX1" fmla="*/ 22202 w 44340"/>
                    <a:gd name="connsiteY1" fmla="*/ 0 h 48684"/>
                    <a:gd name="connsiteX2" fmla="*/ 10203 w 44340"/>
                    <a:gd name="connsiteY2" fmla="*/ 2843 h 48684"/>
                    <a:gd name="connsiteX3" fmla="*/ 2631 w 44340"/>
                    <a:gd name="connsiteY3" fmla="*/ 11184 h 48684"/>
                    <a:gd name="connsiteX4" fmla="*/ 0 w 44340"/>
                    <a:gd name="connsiteY4" fmla="*/ 24294 h 48684"/>
                    <a:gd name="connsiteX5" fmla="*/ 5775 w 44340"/>
                    <a:gd name="connsiteY5" fmla="*/ 42268 h 48684"/>
                    <a:gd name="connsiteX6" fmla="*/ 22202 w 44340"/>
                    <a:gd name="connsiteY6" fmla="*/ 48685 h 48684"/>
                    <a:gd name="connsiteX7" fmla="*/ 38565 w 44340"/>
                    <a:gd name="connsiteY7" fmla="*/ 42268 h 48684"/>
                    <a:gd name="connsiteX8" fmla="*/ 44341 w 44340"/>
                    <a:gd name="connsiteY8" fmla="*/ 24294 h 48684"/>
                    <a:gd name="connsiteX9" fmla="*/ 41709 w 44340"/>
                    <a:gd name="connsiteY9" fmla="*/ 11184 h 48684"/>
                    <a:gd name="connsiteX10" fmla="*/ 34137 w 44340"/>
                    <a:gd name="connsiteY10" fmla="*/ 2843 h 48684"/>
                    <a:gd name="connsiteX11" fmla="*/ 22266 w 44340"/>
                    <a:gd name="connsiteY11" fmla="*/ 37956 h 48684"/>
                    <a:gd name="connsiteX12" fmla="*/ 13091 w 44340"/>
                    <a:gd name="connsiteY12" fmla="*/ 24384 h 48684"/>
                    <a:gd name="connsiteX13" fmla="*/ 22266 w 44340"/>
                    <a:gd name="connsiteY13" fmla="*/ 10819 h 48684"/>
                    <a:gd name="connsiteX14" fmla="*/ 31443 w 44340"/>
                    <a:gd name="connsiteY14" fmla="*/ 24384 h 48684"/>
                    <a:gd name="connsiteX15" fmla="*/ 22266 w 44340"/>
                    <a:gd name="connsiteY15" fmla="*/ 37956 h 48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4340" h="48684">
                      <a:moveTo>
                        <a:pt x="34137" y="2843"/>
                      </a:moveTo>
                      <a:cubicBezTo>
                        <a:pt x="30801" y="918"/>
                        <a:pt x="26887" y="0"/>
                        <a:pt x="22202" y="0"/>
                      </a:cubicBezTo>
                      <a:cubicBezTo>
                        <a:pt x="17518" y="0"/>
                        <a:pt x="13539" y="918"/>
                        <a:pt x="10203" y="2843"/>
                      </a:cubicBezTo>
                      <a:cubicBezTo>
                        <a:pt x="6866" y="4768"/>
                        <a:pt x="4364" y="7514"/>
                        <a:pt x="2631" y="11184"/>
                      </a:cubicBezTo>
                      <a:cubicBezTo>
                        <a:pt x="898" y="14759"/>
                        <a:pt x="0" y="19161"/>
                        <a:pt x="0" y="24294"/>
                      </a:cubicBezTo>
                      <a:cubicBezTo>
                        <a:pt x="0" y="31994"/>
                        <a:pt x="1925" y="38045"/>
                        <a:pt x="5775" y="42268"/>
                      </a:cubicBezTo>
                      <a:cubicBezTo>
                        <a:pt x="9689" y="46484"/>
                        <a:pt x="15079" y="48685"/>
                        <a:pt x="22202" y="48685"/>
                      </a:cubicBezTo>
                      <a:cubicBezTo>
                        <a:pt x="29325" y="48685"/>
                        <a:pt x="34715" y="46573"/>
                        <a:pt x="38565" y="42268"/>
                      </a:cubicBezTo>
                      <a:cubicBezTo>
                        <a:pt x="42479" y="38045"/>
                        <a:pt x="44341" y="31994"/>
                        <a:pt x="44341" y="24294"/>
                      </a:cubicBezTo>
                      <a:cubicBezTo>
                        <a:pt x="44341" y="19161"/>
                        <a:pt x="43442" y="14759"/>
                        <a:pt x="41709" y="11184"/>
                      </a:cubicBezTo>
                      <a:cubicBezTo>
                        <a:pt x="40041" y="7610"/>
                        <a:pt x="37474" y="4768"/>
                        <a:pt x="34137" y="2843"/>
                      </a:cubicBezTo>
                      <a:close/>
                      <a:moveTo>
                        <a:pt x="22266" y="37956"/>
                      </a:moveTo>
                      <a:cubicBezTo>
                        <a:pt x="16171" y="37956"/>
                        <a:pt x="13091" y="33464"/>
                        <a:pt x="13091" y="24384"/>
                      </a:cubicBezTo>
                      <a:cubicBezTo>
                        <a:pt x="13091" y="15400"/>
                        <a:pt x="16171" y="10819"/>
                        <a:pt x="22266" y="10819"/>
                      </a:cubicBezTo>
                      <a:cubicBezTo>
                        <a:pt x="28427" y="10819"/>
                        <a:pt x="31443" y="15310"/>
                        <a:pt x="31443" y="24384"/>
                      </a:cubicBezTo>
                      <a:cubicBezTo>
                        <a:pt x="31443" y="33374"/>
                        <a:pt x="28427" y="37956"/>
                        <a:pt x="22266" y="37956"/>
                      </a:cubicBezTo>
                      <a:close/>
                    </a:path>
                  </a:pathLst>
                </a:custGeom>
                <a:solidFill>
                  <a:srgbClr val="2C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810"/>
                </a:p>
              </p:txBody>
            </p:sp>
            <p:sp>
              <p:nvSpPr>
                <p:cNvPr id="198" name="Freeform: Shape 701">
                  <a:extLst>
                    <a:ext uri="{FF2B5EF4-FFF2-40B4-BE49-F238E27FC236}">
                      <a16:creationId xmlns:a16="http://schemas.microsoft.com/office/drawing/2014/main" id="{49A42DF5-880A-5B8D-BF2B-262121655844}"/>
                    </a:ext>
                  </a:extLst>
                </p:cNvPr>
                <p:cNvSpPr/>
                <p:nvPr/>
              </p:nvSpPr>
              <p:spPr>
                <a:xfrm>
                  <a:off x="7148426" y="3832529"/>
                  <a:ext cx="45239" cy="46669"/>
                </a:xfrm>
                <a:custGeom>
                  <a:avLst/>
                  <a:gdLst>
                    <a:gd name="connsiteX0" fmla="*/ 14566 w 45239"/>
                    <a:gd name="connsiteY0" fmla="*/ 46670 h 46669"/>
                    <a:gd name="connsiteX1" fmla="*/ 22587 w 45239"/>
                    <a:gd name="connsiteY1" fmla="*/ 31173 h 46669"/>
                    <a:gd name="connsiteX2" fmla="*/ 31250 w 45239"/>
                    <a:gd name="connsiteY2" fmla="*/ 46670 h 46669"/>
                    <a:gd name="connsiteX3" fmla="*/ 45239 w 45239"/>
                    <a:gd name="connsiteY3" fmla="*/ 46670 h 46669"/>
                    <a:gd name="connsiteX4" fmla="*/ 31378 w 45239"/>
                    <a:gd name="connsiteY4" fmla="*/ 22555 h 46669"/>
                    <a:gd name="connsiteX5" fmla="*/ 44597 w 45239"/>
                    <a:gd name="connsiteY5" fmla="*/ 0 h 46669"/>
                    <a:gd name="connsiteX6" fmla="*/ 30608 w 45239"/>
                    <a:gd name="connsiteY6" fmla="*/ 0 h 46669"/>
                    <a:gd name="connsiteX7" fmla="*/ 22908 w 45239"/>
                    <a:gd name="connsiteY7" fmla="*/ 14207 h 46669"/>
                    <a:gd name="connsiteX8" fmla="*/ 14759 w 45239"/>
                    <a:gd name="connsiteY8" fmla="*/ 0 h 46669"/>
                    <a:gd name="connsiteX9" fmla="*/ 834 w 45239"/>
                    <a:gd name="connsiteY9" fmla="*/ 0 h 46669"/>
                    <a:gd name="connsiteX10" fmla="*/ 13796 w 45239"/>
                    <a:gd name="connsiteY10" fmla="*/ 22279 h 46669"/>
                    <a:gd name="connsiteX11" fmla="*/ 0 w 45239"/>
                    <a:gd name="connsiteY11" fmla="*/ 46670 h 46669"/>
                    <a:gd name="connsiteX12" fmla="*/ 14566 w 45239"/>
                    <a:gd name="connsiteY12" fmla="*/ 46670 h 466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5239" h="46669">
                      <a:moveTo>
                        <a:pt x="14566" y="46670"/>
                      </a:moveTo>
                      <a:lnTo>
                        <a:pt x="22587" y="31173"/>
                      </a:lnTo>
                      <a:lnTo>
                        <a:pt x="31250" y="46670"/>
                      </a:lnTo>
                      <a:lnTo>
                        <a:pt x="45239" y="46670"/>
                      </a:lnTo>
                      <a:lnTo>
                        <a:pt x="31378" y="22555"/>
                      </a:lnTo>
                      <a:lnTo>
                        <a:pt x="44597" y="0"/>
                      </a:lnTo>
                      <a:lnTo>
                        <a:pt x="30608" y="0"/>
                      </a:lnTo>
                      <a:lnTo>
                        <a:pt x="22908" y="14207"/>
                      </a:lnTo>
                      <a:lnTo>
                        <a:pt x="14759" y="0"/>
                      </a:lnTo>
                      <a:lnTo>
                        <a:pt x="834" y="0"/>
                      </a:lnTo>
                      <a:lnTo>
                        <a:pt x="13796" y="22279"/>
                      </a:lnTo>
                      <a:lnTo>
                        <a:pt x="0" y="46670"/>
                      </a:lnTo>
                      <a:lnTo>
                        <a:pt x="14566" y="46670"/>
                      </a:lnTo>
                      <a:close/>
                    </a:path>
                  </a:pathLst>
                </a:custGeom>
                <a:solidFill>
                  <a:srgbClr val="2C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810"/>
                </a:p>
              </p:txBody>
            </p:sp>
            <p:sp>
              <p:nvSpPr>
                <p:cNvPr id="199" name="Freeform: Shape 702">
                  <a:extLst>
                    <a:ext uri="{FF2B5EF4-FFF2-40B4-BE49-F238E27FC236}">
                      <a16:creationId xmlns:a16="http://schemas.microsoft.com/office/drawing/2014/main" id="{FB704AFA-B972-D49A-ED6C-FDA38C50B1B1}"/>
                    </a:ext>
                  </a:extLst>
                </p:cNvPr>
                <p:cNvSpPr/>
                <p:nvPr/>
              </p:nvSpPr>
              <p:spPr>
                <a:xfrm>
                  <a:off x="7049606" y="3991481"/>
                  <a:ext cx="45239" cy="46579"/>
                </a:xfrm>
                <a:custGeom>
                  <a:avLst/>
                  <a:gdLst>
                    <a:gd name="connsiteX0" fmla="*/ 44598 w 45239"/>
                    <a:gd name="connsiteY0" fmla="*/ 0 h 46579"/>
                    <a:gd name="connsiteX1" fmla="*/ 30608 w 45239"/>
                    <a:gd name="connsiteY1" fmla="*/ 0 h 46579"/>
                    <a:gd name="connsiteX2" fmla="*/ 22909 w 45239"/>
                    <a:gd name="connsiteY2" fmla="*/ 14123 h 46579"/>
                    <a:gd name="connsiteX3" fmla="*/ 14759 w 45239"/>
                    <a:gd name="connsiteY3" fmla="*/ 0 h 46579"/>
                    <a:gd name="connsiteX4" fmla="*/ 834 w 45239"/>
                    <a:gd name="connsiteY4" fmla="*/ 0 h 46579"/>
                    <a:gd name="connsiteX5" fmla="*/ 13861 w 45239"/>
                    <a:gd name="connsiteY5" fmla="*/ 22189 h 46579"/>
                    <a:gd name="connsiteX6" fmla="*/ 0 w 45239"/>
                    <a:gd name="connsiteY6" fmla="*/ 46580 h 46579"/>
                    <a:gd name="connsiteX7" fmla="*/ 14566 w 45239"/>
                    <a:gd name="connsiteY7" fmla="*/ 46580 h 46579"/>
                    <a:gd name="connsiteX8" fmla="*/ 22716 w 45239"/>
                    <a:gd name="connsiteY8" fmla="*/ 31173 h 46579"/>
                    <a:gd name="connsiteX9" fmla="*/ 31250 w 45239"/>
                    <a:gd name="connsiteY9" fmla="*/ 46580 h 46579"/>
                    <a:gd name="connsiteX10" fmla="*/ 45239 w 45239"/>
                    <a:gd name="connsiteY10" fmla="*/ 46580 h 46579"/>
                    <a:gd name="connsiteX11" fmla="*/ 31378 w 45239"/>
                    <a:gd name="connsiteY11" fmla="*/ 22465 h 46579"/>
                    <a:gd name="connsiteX12" fmla="*/ 44598 w 45239"/>
                    <a:gd name="connsiteY12" fmla="*/ 0 h 465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5239" h="46579">
                      <a:moveTo>
                        <a:pt x="44598" y="0"/>
                      </a:moveTo>
                      <a:lnTo>
                        <a:pt x="30608" y="0"/>
                      </a:lnTo>
                      <a:lnTo>
                        <a:pt x="22909" y="14123"/>
                      </a:lnTo>
                      <a:lnTo>
                        <a:pt x="14759" y="0"/>
                      </a:lnTo>
                      <a:lnTo>
                        <a:pt x="834" y="0"/>
                      </a:lnTo>
                      <a:lnTo>
                        <a:pt x="13861" y="22189"/>
                      </a:lnTo>
                      <a:lnTo>
                        <a:pt x="0" y="46580"/>
                      </a:lnTo>
                      <a:lnTo>
                        <a:pt x="14566" y="46580"/>
                      </a:lnTo>
                      <a:lnTo>
                        <a:pt x="22716" y="31173"/>
                      </a:lnTo>
                      <a:lnTo>
                        <a:pt x="31250" y="46580"/>
                      </a:lnTo>
                      <a:lnTo>
                        <a:pt x="45239" y="46580"/>
                      </a:lnTo>
                      <a:lnTo>
                        <a:pt x="31378" y="22465"/>
                      </a:lnTo>
                      <a:lnTo>
                        <a:pt x="44598" y="0"/>
                      </a:lnTo>
                      <a:close/>
                    </a:path>
                  </a:pathLst>
                </a:custGeom>
                <a:solidFill>
                  <a:srgbClr val="2C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810"/>
                </a:p>
              </p:txBody>
            </p:sp>
            <p:sp>
              <p:nvSpPr>
                <p:cNvPr id="200" name="Freeform: Shape 703">
                  <a:extLst>
                    <a:ext uri="{FF2B5EF4-FFF2-40B4-BE49-F238E27FC236}">
                      <a16:creationId xmlns:a16="http://schemas.microsoft.com/office/drawing/2014/main" id="{F4F9541E-A569-167E-0773-D4C92290AD06}"/>
                    </a:ext>
                  </a:extLst>
                </p:cNvPr>
                <p:cNvSpPr/>
                <p:nvPr/>
              </p:nvSpPr>
              <p:spPr>
                <a:xfrm>
                  <a:off x="7099401" y="3990473"/>
                  <a:ext cx="44340" cy="48684"/>
                </a:xfrm>
                <a:custGeom>
                  <a:avLst/>
                  <a:gdLst>
                    <a:gd name="connsiteX0" fmla="*/ 34137 w 44340"/>
                    <a:gd name="connsiteY0" fmla="*/ 2843 h 48684"/>
                    <a:gd name="connsiteX1" fmla="*/ 22202 w 44340"/>
                    <a:gd name="connsiteY1" fmla="*/ 0 h 48684"/>
                    <a:gd name="connsiteX2" fmla="*/ 10203 w 44340"/>
                    <a:gd name="connsiteY2" fmla="*/ 2843 h 48684"/>
                    <a:gd name="connsiteX3" fmla="*/ 2631 w 44340"/>
                    <a:gd name="connsiteY3" fmla="*/ 11185 h 48684"/>
                    <a:gd name="connsiteX4" fmla="*/ 0 w 44340"/>
                    <a:gd name="connsiteY4" fmla="*/ 24294 h 48684"/>
                    <a:gd name="connsiteX5" fmla="*/ 5775 w 44340"/>
                    <a:gd name="connsiteY5" fmla="*/ 42268 h 48684"/>
                    <a:gd name="connsiteX6" fmla="*/ 22202 w 44340"/>
                    <a:gd name="connsiteY6" fmla="*/ 48685 h 48684"/>
                    <a:gd name="connsiteX7" fmla="*/ 38565 w 44340"/>
                    <a:gd name="connsiteY7" fmla="*/ 42268 h 48684"/>
                    <a:gd name="connsiteX8" fmla="*/ 44341 w 44340"/>
                    <a:gd name="connsiteY8" fmla="*/ 24294 h 48684"/>
                    <a:gd name="connsiteX9" fmla="*/ 41709 w 44340"/>
                    <a:gd name="connsiteY9" fmla="*/ 11185 h 48684"/>
                    <a:gd name="connsiteX10" fmla="*/ 34137 w 44340"/>
                    <a:gd name="connsiteY10" fmla="*/ 2843 h 48684"/>
                    <a:gd name="connsiteX11" fmla="*/ 22266 w 44340"/>
                    <a:gd name="connsiteY11" fmla="*/ 37866 h 48684"/>
                    <a:gd name="connsiteX12" fmla="*/ 13091 w 44340"/>
                    <a:gd name="connsiteY12" fmla="*/ 24294 h 48684"/>
                    <a:gd name="connsiteX13" fmla="*/ 22266 w 44340"/>
                    <a:gd name="connsiteY13" fmla="*/ 10729 h 48684"/>
                    <a:gd name="connsiteX14" fmla="*/ 31443 w 44340"/>
                    <a:gd name="connsiteY14" fmla="*/ 24294 h 48684"/>
                    <a:gd name="connsiteX15" fmla="*/ 22266 w 44340"/>
                    <a:gd name="connsiteY15" fmla="*/ 37866 h 48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4340" h="48684">
                      <a:moveTo>
                        <a:pt x="34137" y="2843"/>
                      </a:moveTo>
                      <a:cubicBezTo>
                        <a:pt x="30801" y="918"/>
                        <a:pt x="26887" y="0"/>
                        <a:pt x="22202" y="0"/>
                      </a:cubicBezTo>
                      <a:cubicBezTo>
                        <a:pt x="17518" y="0"/>
                        <a:pt x="13539" y="918"/>
                        <a:pt x="10203" y="2843"/>
                      </a:cubicBezTo>
                      <a:cubicBezTo>
                        <a:pt x="6866" y="4768"/>
                        <a:pt x="4364" y="7521"/>
                        <a:pt x="2631" y="11185"/>
                      </a:cubicBezTo>
                      <a:cubicBezTo>
                        <a:pt x="898" y="14759"/>
                        <a:pt x="0" y="19161"/>
                        <a:pt x="0" y="24294"/>
                      </a:cubicBezTo>
                      <a:cubicBezTo>
                        <a:pt x="0" y="32001"/>
                        <a:pt x="1925" y="38052"/>
                        <a:pt x="5775" y="42268"/>
                      </a:cubicBezTo>
                      <a:cubicBezTo>
                        <a:pt x="9689" y="46484"/>
                        <a:pt x="15079" y="48685"/>
                        <a:pt x="22202" y="48685"/>
                      </a:cubicBezTo>
                      <a:cubicBezTo>
                        <a:pt x="29325" y="48685"/>
                        <a:pt x="34715" y="46580"/>
                        <a:pt x="38565" y="42268"/>
                      </a:cubicBezTo>
                      <a:cubicBezTo>
                        <a:pt x="42479" y="38052"/>
                        <a:pt x="44341" y="32001"/>
                        <a:pt x="44341" y="24294"/>
                      </a:cubicBezTo>
                      <a:cubicBezTo>
                        <a:pt x="44341" y="19161"/>
                        <a:pt x="43442" y="14759"/>
                        <a:pt x="41709" y="11185"/>
                      </a:cubicBezTo>
                      <a:cubicBezTo>
                        <a:pt x="40041" y="7521"/>
                        <a:pt x="37474" y="4768"/>
                        <a:pt x="34137" y="2843"/>
                      </a:cubicBezTo>
                      <a:close/>
                      <a:moveTo>
                        <a:pt x="22266" y="37866"/>
                      </a:moveTo>
                      <a:cubicBezTo>
                        <a:pt x="16171" y="37866"/>
                        <a:pt x="13091" y="33374"/>
                        <a:pt x="13091" y="24294"/>
                      </a:cubicBezTo>
                      <a:cubicBezTo>
                        <a:pt x="13091" y="15310"/>
                        <a:pt x="16171" y="10729"/>
                        <a:pt x="22266" y="10729"/>
                      </a:cubicBezTo>
                      <a:cubicBezTo>
                        <a:pt x="28427" y="10729"/>
                        <a:pt x="31443" y="15221"/>
                        <a:pt x="31443" y="24294"/>
                      </a:cubicBezTo>
                      <a:cubicBezTo>
                        <a:pt x="31443" y="33374"/>
                        <a:pt x="28427" y="37866"/>
                        <a:pt x="22266" y="37866"/>
                      </a:cubicBezTo>
                      <a:close/>
                    </a:path>
                  </a:pathLst>
                </a:custGeom>
                <a:solidFill>
                  <a:srgbClr val="2C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810"/>
                </a:p>
              </p:txBody>
            </p:sp>
            <p:sp>
              <p:nvSpPr>
                <p:cNvPr id="201" name="Freeform: Shape 704">
                  <a:extLst>
                    <a:ext uri="{FF2B5EF4-FFF2-40B4-BE49-F238E27FC236}">
                      <a16:creationId xmlns:a16="http://schemas.microsoft.com/office/drawing/2014/main" id="{5B1F44A6-0013-5E7A-0BE2-BBBC48519857}"/>
                    </a:ext>
                  </a:extLst>
                </p:cNvPr>
                <p:cNvSpPr/>
                <p:nvPr/>
              </p:nvSpPr>
              <p:spPr>
                <a:xfrm>
                  <a:off x="7148426" y="3991481"/>
                  <a:ext cx="45239" cy="46579"/>
                </a:xfrm>
                <a:custGeom>
                  <a:avLst/>
                  <a:gdLst>
                    <a:gd name="connsiteX0" fmla="*/ 44597 w 45239"/>
                    <a:gd name="connsiteY0" fmla="*/ 0 h 46579"/>
                    <a:gd name="connsiteX1" fmla="*/ 30608 w 45239"/>
                    <a:gd name="connsiteY1" fmla="*/ 0 h 46579"/>
                    <a:gd name="connsiteX2" fmla="*/ 22908 w 45239"/>
                    <a:gd name="connsiteY2" fmla="*/ 14123 h 46579"/>
                    <a:gd name="connsiteX3" fmla="*/ 14759 w 45239"/>
                    <a:gd name="connsiteY3" fmla="*/ 0 h 46579"/>
                    <a:gd name="connsiteX4" fmla="*/ 834 w 45239"/>
                    <a:gd name="connsiteY4" fmla="*/ 0 h 46579"/>
                    <a:gd name="connsiteX5" fmla="*/ 13796 w 45239"/>
                    <a:gd name="connsiteY5" fmla="*/ 22189 h 46579"/>
                    <a:gd name="connsiteX6" fmla="*/ 0 w 45239"/>
                    <a:gd name="connsiteY6" fmla="*/ 46580 h 46579"/>
                    <a:gd name="connsiteX7" fmla="*/ 14566 w 45239"/>
                    <a:gd name="connsiteY7" fmla="*/ 46580 h 46579"/>
                    <a:gd name="connsiteX8" fmla="*/ 22587 w 45239"/>
                    <a:gd name="connsiteY8" fmla="*/ 31173 h 46579"/>
                    <a:gd name="connsiteX9" fmla="*/ 31250 w 45239"/>
                    <a:gd name="connsiteY9" fmla="*/ 46580 h 46579"/>
                    <a:gd name="connsiteX10" fmla="*/ 45239 w 45239"/>
                    <a:gd name="connsiteY10" fmla="*/ 46580 h 46579"/>
                    <a:gd name="connsiteX11" fmla="*/ 31378 w 45239"/>
                    <a:gd name="connsiteY11" fmla="*/ 22465 h 46579"/>
                    <a:gd name="connsiteX12" fmla="*/ 44597 w 45239"/>
                    <a:gd name="connsiteY12" fmla="*/ 0 h 465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5239" h="46579">
                      <a:moveTo>
                        <a:pt x="44597" y="0"/>
                      </a:moveTo>
                      <a:lnTo>
                        <a:pt x="30608" y="0"/>
                      </a:lnTo>
                      <a:lnTo>
                        <a:pt x="22908" y="14123"/>
                      </a:lnTo>
                      <a:lnTo>
                        <a:pt x="14759" y="0"/>
                      </a:lnTo>
                      <a:lnTo>
                        <a:pt x="834" y="0"/>
                      </a:lnTo>
                      <a:lnTo>
                        <a:pt x="13796" y="22189"/>
                      </a:lnTo>
                      <a:lnTo>
                        <a:pt x="0" y="46580"/>
                      </a:lnTo>
                      <a:lnTo>
                        <a:pt x="14566" y="46580"/>
                      </a:lnTo>
                      <a:lnTo>
                        <a:pt x="22587" y="31173"/>
                      </a:lnTo>
                      <a:lnTo>
                        <a:pt x="31250" y="46580"/>
                      </a:lnTo>
                      <a:lnTo>
                        <a:pt x="45239" y="46580"/>
                      </a:lnTo>
                      <a:lnTo>
                        <a:pt x="31378" y="22465"/>
                      </a:lnTo>
                      <a:lnTo>
                        <a:pt x="44597" y="0"/>
                      </a:lnTo>
                      <a:close/>
                    </a:path>
                  </a:pathLst>
                </a:custGeom>
                <a:solidFill>
                  <a:srgbClr val="2C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810"/>
                </a:p>
              </p:txBody>
            </p:sp>
          </p:grpSp>
        </p:grp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413B4735-D87F-BBED-FE8B-9968C7275BC3}"/>
                </a:ext>
              </a:extLst>
            </p:cNvPr>
            <p:cNvSpPr txBox="1"/>
            <p:nvPr/>
          </p:nvSpPr>
          <p:spPr>
            <a:xfrm>
              <a:off x="6658500" y="4094368"/>
              <a:ext cx="614271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10" dirty="0">
                  <a:ln/>
                  <a:solidFill>
                    <a:srgbClr val="000000"/>
                  </a:solidFill>
                  <a:latin typeface="Oracle Sans"/>
                  <a:cs typeface="Oracle Sans"/>
                  <a:sym typeface="Oracle Sans"/>
                  <a:rtl val="0"/>
                </a:rPr>
                <a:t>Agent </a:t>
              </a:r>
              <a:br>
                <a:rPr lang="en-US" sz="810" dirty="0">
                  <a:ln/>
                  <a:solidFill>
                    <a:srgbClr val="000000"/>
                  </a:solidFill>
                  <a:latin typeface="Oracle Sans"/>
                  <a:cs typeface="Oracle Sans"/>
                  <a:sym typeface="Oracle Sans"/>
                  <a:rtl val="0"/>
                </a:rPr>
              </a:br>
              <a:r>
                <a:rPr lang="en-US" sz="810" dirty="0">
                  <a:ln/>
                  <a:solidFill>
                    <a:srgbClr val="000000"/>
                  </a:solidFill>
                  <a:latin typeface="Oracle Sans"/>
                  <a:cs typeface="Oracle Sans"/>
                  <a:sym typeface="Oracle Sans"/>
                  <a:rtl val="0"/>
                </a:rPr>
                <a:t>Endpoint</a:t>
              </a:r>
              <a:endParaRPr lang="en-US" sz="810" spc="0" baseline="0" dirty="0">
                <a:ln/>
                <a:solidFill>
                  <a:srgbClr val="000000"/>
                </a:solidFill>
                <a:latin typeface="Oracle Sans"/>
                <a:cs typeface="Oracle Sans"/>
                <a:sym typeface="Oracle Sans"/>
                <a:rtl val="0"/>
              </a:endParaRPr>
            </a:p>
          </p:txBody>
        </p:sp>
      </p:grpSp>
      <p:grpSp>
        <p:nvGrpSpPr>
          <p:cNvPr id="202" name="Graphic 4">
            <a:extLst>
              <a:ext uri="{FF2B5EF4-FFF2-40B4-BE49-F238E27FC236}">
                <a16:creationId xmlns:a16="http://schemas.microsoft.com/office/drawing/2014/main" id="{2E85BE8C-10A5-9E3B-2B3C-52C41FD87E97}"/>
              </a:ext>
            </a:extLst>
          </p:cNvPr>
          <p:cNvGrpSpPr/>
          <p:nvPr/>
        </p:nvGrpSpPr>
        <p:grpSpPr>
          <a:xfrm>
            <a:off x="5332412" y="2612899"/>
            <a:ext cx="769762" cy="708071"/>
            <a:chOff x="8357142" y="2492141"/>
            <a:chExt cx="769762" cy="708071"/>
          </a:xfrm>
        </p:grpSpPr>
        <p:grpSp>
          <p:nvGrpSpPr>
            <p:cNvPr id="203" name="Graphic 4">
              <a:extLst>
                <a:ext uri="{FF2B5EF4-FFF2-40B4-BE49-F238E27FC236}">
                  <a16:creationId xmlns:a16="http://schemas.microsoft.com/office/drawing/2014/main" id="{486DAFC6-3681-1A27-B5B7-8A6930450B26}"/>
                </a:ext>
              </a:extLst>
            </p:cNvPr>
            <p:cNvGrpSpPr/>
            <p:nvPr/>
          </p:nvGrpSpPr>
          <p:grpSpPr>
            <a:xfrm>
              <a:off x="8568601" y="2492141"/>
              <a:ext cx="354787" cy="385010"/>
              <a:chOff x="8568601" y="2492141"/>
              <a:chExt cx="354787" cy="385010"/>
            </a:xfrm>
          </p:grpSpPr>
          <p:sp>
            <p:nvSpPr>
              <p:cNvPr id="207" name="Freeform: Shape 535">
                <a:extLst>
                  <a:ext uri="{FF2B5EF4-FFF2-40B4-BE49-F238E27FC236}">
                    <a16:creationId xmlns:a16="http://schemas.microsoft.com/office/drawing/2014/main" id="{92ABDF69-D456-8D87-D58A-18FF50E815FC}"/>
                  </a:ext>
                </a:extLst>
              </p:cNvPr>
              <p:cNvSpPr/>
              <p:nvPr/>
            </p:nvSpPr>
            <p:spPr>
              <a:xfrm>
                <a:off x="8574119" y="2497631"/>
                <a:ext cx="340092" cy="374033"/>
              </a:xfrm>
              <a:custGeom>
                <a:avLst/>
                <a:gdLst>
                  <a:gd name="connsiteX0" fmla="*/ 171394 w 340092"/>
                  <a:gd name="connsiteY0" fmla="*/ 374033 h 374033"/>
                  <a:gd name="connsiteX1" fmla="*/ 142069 w 340092"/>
                  <a:gd name="connsiteY1" fmla="*/ 362149 h 374033"/>
                  <a:gd name="connsiteX2" fmla="*/ 130134 w 340092"/>
                  <a:gd name="connsiteY2" fmla="*/ 328313 h 374033"/>
                  <a:gd name="connsiteX3" fmla="*/ 68725 w 340092"/>
                  <a:gd name="connsiteY3" fmla="*/ 293559 h 374033"/>
                  <a:gd name="connsiteX4" fmla="*/ 41261 w 340092"/>
                  <a:gd name="connsiteY4" fmla="*/ 304533 h 374033"/>
                  <a:gd name="connsiteX5" fmla="*/ 11936 w 340092"/>
                  <a:gd name="connsiteY5" fmla="*/ 292645 h 374033"/>
                  <a:gd name="connsiteX6" fmla="*/ 0 w 340092"/>
                  <a:gd name="connsiteY6" fmla="*/ 263380 h 374033"/>
                  <a:gd name="connsiteX7" fmla="*/ 11936 w 340092"/>
                  <a:gd name="connsiteY7" fmla="*/ 234116 h 374033"/>
                  <a:gd name="connsiteX8" fmla="*/ 27464 w 340092"/>
                  <a:gd name="connsiteY8" fmla="*/ 224056 h 374033"/>
                  <a:gd name="connsiteX9" fmla="*/ 27464 w 340092"/>
                  <a:gd name="connsiteY9" fmla="*/ 153638 h 374033"/>
                  <a:gd name="connsiteX10" fmla="*/ 11936 w 340092"/>
                  <a:gd name="connsiteY10" fmla="*/ 143579 h 374033"/>
                  <a:gd name="connsiteX11" fmla="*/ 0 w 340092"/>
                  <a:gd name="connsiteY11" fmla="*/ 114314 h 374033"/>
                  <a:gd name="connsiteX12" fmla="*/ 10973 w 340092"/>
                  <a:gd name="connsiteY12" fmla="*/ 84136 h 374033"/>
                  <a:gd name="connsiteX13" fmla="*/ 40298 w 340092"/>
                  <a:gd name="connsiteY13" fmla="*/ 72247 h 374033"/>
                  <a:gd name="connsiteX14" fmla="*/ 66928 w 340092"/>
                  <a:gd name="connsiteY14" fmla="*/ 81392 h 374033"/>
                  <a:gd name="connsiteX15" fmla="*/ 129235 w 340092"/>
                  <a:gd name="connsiteY15" fmla="*/ 45726 h 374033"/>
                  <a:gd name="connsiteX16" fmla="*/ 141171 w 340092"/>
                  <a:gd name="connsiteY16" fmla="*/ 11888 h 374033"/>
                  <a:gd name="connsiteX17" fmla="*/ 170496 w 340092"/>
                  <a:gd name="connsiteY17" fmla="*/ 0 h 374033"/>
                  <a:gd name="connsiteX18" fmla="*/ 199821 w 340092"/>
                  <a:gd name="connsiteY18" fmla="*/ 11888 h 374033"/>
                  <a:gd name="connsiteX19" fmla="*/ 211756 w 340092"/>
                  <a:gd name="connsiteY19" fmla="*/ 47555 h 374033"/>
                  <a:gd name="connsiteX20" fmla="*/ 272267 w 340092"/>
                  <a:gd name="connsiteY20" fmla="*/ 82306 h 374033"/>
                  <a:gd name="connsiteX21" fmla="*/ 298833 w 340092"/>
                  <a:gd name="connsiteY21" fmla="*/ 72247 h 374033"/>
                  <a:gd name="connsiteX22" fmla="*/ 328157 w 340092"/>
                  <a:gd name="connsiteY22" fmla="*/ 84136 h 374033"/>
                  <a:gd name="connsiteX23" fmla="*/ 340093 w 340092"/>
                  <a:gd name="connsiteY23" fmla="*/ 113400 h 374033"/>
                  <a:gd name="connsiteX24" fmla="*/ 328157 w 340092"/>
                  <a:gd name="connsiteY24" fmla="*/ 142664 h 374033"/>
                  <a:gd name="connsiteX25" fmla="*/ 310768 w 340092"/>
                  <a:gd name="connsiteY25" fmla="*/ 153638 h 374033"/>
                  <a:gd name="connsiteX26" fmla="*/ 310768 w 340092"/>
                  <a:gd name="connsiteY26" fmla="*/ 223142 h 374033"/>
                  <a:gd name="connsiteX27" fmla="*/ 328157 w 340092"/>
                  <a:gd name="connsiteY27" fmla="*/ 232286 h 374033"/>
                  <a:gd name="connsiteX28" fmla="*/ 340093 w 340092"/>
                  <a:gd name="connsiteY28" fmla="*/ 261551 h 374033"/>
                  <a:gd name="connsiteX29" fmla="*/ 328157 w 340092"/>
                  <a:gd name="connsiteY29" fmla="*/ 290816 h 374033"/>
                  <a:gd name="connsiteX30" fmla="*/ 298833 w 340092"/>
                  <a:gd name="connsiteY30" fmla="*/ 302704 h 374033"/>
                  <a:gd name="connsiteX31" fmla="*/ 270406 w 340092"/>
                  <a:gd name="connsiteY31" fmla="*/ 291730 h 374033"/>
                  <a:gd name="connsiteX32" fmla="*/ 210858 w 340092"/>
                  <a:gd name="connsiteY32" fmla="*/ 325567 h 374033"/>
                  <a:gd name="connsiteX33" fmla="*/ 198922 w 340092"/>
                  <a:gd name="connsiteY33" fmla="*/ 360320 h 374033"/>
                  <a:gd name="connsiteX34" fmla="*/ 171394 w 340092"/>
                  <a:gd name="connsiteY34" fmla="*/ 374033 h 374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340092" h="374033">
                    <a:moveTo>
                      <a:pt x="171394" y="374033"/>
                    </a:moveTo>
                    <a:cubicBezTo>
                      <a:pt x="160421" y="374033"/>
                      <a:pt x="149384" y="369464"/>
                      <a:pt x="142069" y="362149"/>
                    </a:cubicBezTo>
                    <a:cubicBezTo>
                      <a:pt x="132893" y="353005"/>
                      <a:pt x="129235" y="341115"/>
                      <a:pt x="130134" y="328313"/>
                    </a:cubicBezTo>
                    <a:lnTo>
                      <a:pt x="68725" y="293559"/>
                    </a:lnTo>
                    <a:cubicBezTo>
                      <a:pt x="61410" y="299961"/>
                      <a:pt x="51335" y="304533"/>
                      <a:pt x="41261" y="304533"/>
                    </a:cubicBezTo>
                    <a:cubicBezTo>
                      <a:pt x="30224" y="304533"/>
                      <a:pt x="19251" y="299961"/>
                      <a:pt x="11936" y="292645"/>
                    </a:cubicBezTo>
                    <a:cubicBezTo>
                      <a:pt x="3658" y="284414"/>
                      <a:pt x="0" y="274355"/>
                      <a:pt x="0" y="263380"/>
                    </a:cubicBezTo>
                    <a:cubicBezTo>
                      <a:pt x="0" y="252406"/>
                      <a:pt x="4556" y="241432"/>
                      <a:pt x="11936" y="234116"/>
                    </a:cubicBezTo>
                    <a:cubicBezTo>
                      <a:pt x="16492" y="229543"/>
                      <a:pt x="22010" y="226799"/>
                      <a:pt x="27464" y="224056"/>
                    </a:cubicBezTo>
                    <a:lnTo>
                      <a:pt x="27464" y="153638"/>
                    </a:lnTo>
                    <a:cubicBezTo>
                      <a:pt x="22010" y="151810"/>
                      <a:pt x="16492" y="148151"/>
                      <a:pt x="11936" y="143579"/>
                    </a:cubicBezTo>
                    <a:cubicBezTo>
                      <a:pt x="3658" y="135348"/>
                      <a:pt x="0" y="125289"/>
                      <a:pt x="0" y="114314"/>
                    </a:cubicBezTo>
                    <a:cubicBezTo>
                      <a:pt x="0" y="103340"/>
                      <a:pt x="3658" y="92366"/>
                      <a:pt x="10973" y="84136"/>
                    </a:cubicBezTo>
                    <a:cubicBezTo>
                      <a:pt x="19251" y="76819"/>
                      <a:pt x="29325" y="72247"/>
                      <a:pt x="40298" y="72247"/>
                    </a:cubicBezTo>
                    <a:cubicBezTo>
                      <a:pt x="50437" y="72247"/>
                      <a:pt x="59548" y="75905"/>
                      <a:pt x="66928" y="81392"/>
                    </a:cubicBezTo>
                    <a:lnTo>
                      <a:pt x="129235" y="45726"/>
                    </a:lnTo>
                    <a:cubicBezTo>
                      <a:pt x="127439" y="32923"/>
                      <a:pt x="131995" y="21034"/>
                      <a:pt x="141171" y="11888"/>
                    </a:cubicBezTo>
                    <a:cubicBezTo>
                      <a:pt x="149384" y="3658"/>
                      <a:pt x="159523" y="0"/>
                      <a:pt x="170496" y="0"/>
                    </a:cubicBezTo>
                    <a:cubicBezTo>
                      <a:pt x="181468" y="0"/>
                      <a:pt x="192505" y="4573"/>
                      <a:pt x="199821" y="11888"/>
                    </a:cubicBezTo>
                    <a:cubicBezTo>
                      <a:pt x="208997" y="21034"/>
                      <a:pt x="213553" y="34752"/>
                      <a:pt x="211756" y="47555"/>
                    </a:cubicBezTo>
                    <a:lnTo>
                      <a:pt x="272267" y="82306"/>
                    </a:lnTo>
                    <a:cubicBezTo>
                      <a:pt x="279582" y="75905"/>
                      <a:pt x="289656" y="72247"/>
                      <a:pt x="298833" y="72247"/>
                    </a:cubicBezTo>
                    <a:cubicBezTo>
                      <a:pt x="309805" y="72247"/>
                      <a:pt x="320842" y="76819"/>
                      <a:pt x="328157" y="84136"/>
                    </a:cubicBezTo>
                    <a:cubicBezTo>
                      <a:pt x="336435" y="92366"/>
                      <a:pt x="340093" y="102426"/>
                      <a:pt x="340093" y="113400"/>
                    </a:cubicBezTo>
                    <a:cubicBezTo>
                      <a:pt x="340093" y="124374"/>
                      <a:pt x="335473" y="135348"/>
                      <a:pt x="328157" y="142664"/>
                    </a:cubicBezTo>
                    <a:cubicBezTo>
                      <a:pt x="324500" y="146323"/>
                      <a:pt x="318083" y="150895"/>
                      <a:pt x="310768" y="153638"/>
                    </a:cubicBezTo>
                    <a:lnTo>
                      <a:pt x="310768" y="223142"/>
                    </a:lnTo>
                    <a:cubicBezTo>
                      <a:pt x="318083" y="224971"/>
                      <a:pt x="323602" y="228629"/>
                      <a:pt x="328157" y="232286"/>
                    </a:cubicBezTo>
                    <a:cubicBezTo>
                      <a:pt x="336435" y="240517"/>
                      <a:pt x="340093" y="250577"/>
                      <a:pt x="340093" y="261551"/>
                    </a:cubicBezTo>
                    <a:cubicBezTo>
                      <a:pt x="340093" y="272525"/>
                      <a:pt x="335473" y="283499"/>
                      <a:pt x="328157" y="290816"/>
                    </a:cubicBezTo>
                    <a:cubicBezTo>
                      <a:pt x="319944" y="299046"/>
                      <a:pt x="309805" y="302704"/>
                      <a:pt x="298833" y="302704"/>
                    </a:cubicBezTo>
                    <a:cubicBezTo>
                      <a:pt x="287860" y="302704"/>
                      <a:pt x="277721" y="299046"/>
                      <a:pt x="270406" y="291730"/>
                    </a:cubicBezTo>
                    <a:lnTo>
                      <a:pt x="210858" y="325567"/>
                    </a:lnTo>
                    <a:cubicBezTo>
                      <a:pt x="212654" y="338368"/>
                      <a:pt x="208099" y="351176"/>
                      <a:pt x="198922" y="360320"/>
                    </a:cubicBezTo>
                    <a:cubicBezTo>
                      <a:pt x="192505" y="369464"/>
                      <a:pt x="182431" y="374033"/>
                      <a:pt x="171394" y="374033"/>
                    </a:cubicBezTo>
                    <a:close/>
                  </a:path>
                </a:pathLst>
              </a:custGeom>
              <a:solidFill>
                <a:srgbClr val="FFFFFF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810"/>
              </a:p>
            </p:txBody>
          </p:sp>
          <p:sp>
            <p:nvSpPr>
              <p:cNvPr id="208" name="Freeform: Shape 536">
                <a:extLst>
                  <a:ext uri="{FF2B5EF4-FFF2-40B4-BE49-F238E27FC236}">
                    <a16:creationId xmlns:a16="http://schemas.microsoft.com/office/drawing/2014/main" id="{7DFC5704-2E67-4C44-9FAE-AF907A453E01}"/>
                  </a:ext>
                </a:extLst>
              </p:cNvPr>
              <p:cNvSpPr/>
              <p:nvPr/>
            </p:nvSpPr>
            <p:spPr>
              <a:xfrm>
                <a:off x="8568601" y="2492141"/>
                <a:ext cx="354787" cy="385010"/>
              </a:xfrm>
              <a:custGeom>
                <a:avLst/>
                <a:gdLst>
                  <a:gd name="connsiteX0" fmla="*/ 176913 w 354787"/>
                  <a:gd name="connsiteY0" fmla="*/ 9145 h 385010"/>
                  <a:gd name="connsiteX1" fmla="*/ 203543 w 354787"/>
                  <a:gd name="connsiteY1" fmla="*/ 20119 h 385010"/>
                  <a:gd name="connsiteX2" fmla="*/ 213617 w 354787"/>
                  <a:gd name="connsiteY2" fmla="*/ 54871 h 385010"/>
                  <a:gd name="connsiteX3" fmla="*/ 280545 w 354787"/>
                  <a:gd name="connsiteY3" fmla="*/ 93280 h 385010"/>
                  <a:gd name="connsiteX4" fmla="*/ 305250 w 354787"/>
                  <a:gd name="connsiteY4" fmla="*/ 82306 h 385010"/>
                  <a:gd name="connsiteX5" fmla="*/ 331880 w 354787"/>
                  <a:gd name="connsiteY5" fmla="*/ 93280 h 385010"/>
                  <a:gd name="connsiteX6" fmla="*/ 342852 w 354787"/>
                  <a:gd name="connsiteY6" fmla="*/ 119801 h 385010"/>
                  <a:gd name="connsiteX7" fmla="*/ 331880 w 354787"/>
                  <a:gd name="connsiteY7" fmla="*/ 146323 h 385010"/>
                  <a:gd name="connsiteX8" fmla="*/ 313527 w 354787"/>
                  <a:gd name="connsiteY8" fmla="*/ 157297 h 385010"/>
                  <a:gd name="connsiteX9" fmla="*/ 313527 w 354787"/>
                  <a:gd name="connsiteY9" fmla="*/ 234116 h 385010"/>
                  <a:gd name="connsiteX10" fmla="*/ 331880 w 354787"/>
                  <a:gd name="connsiteY10" fmla="*/ 243261 h 385010"/>
                  <a:gd name="connsiteX11" fmla="*/ 342852 w 354787"/>
                  <a:gd name="connsiteY11" fmla="*/ 269782 h 385010"/>
                  <a:gd name="connsiteX12" fmla="*/ 331880 w 354787"/>
                  <a:gd name="connsiteY12" fmla="*/ 296303 h 385010"/>
                  <a:gd name="connsiteX13" fmla="*/ 305250 w 354787"/>
                  <a:gd name="connsiteY13" fmla="*/ 307277 h 385010"/>
                  <a:gd name="connsiteX14" fmla="*/ 278684 w 354787"/>
                  <a:gd name="connsiteY14" fmla="*/ 296303 h 385010"/>
                  <a:gd name="connsiteX15" fmla="*/ 277785 w 354787"/>
                  <a:gd name="connsiteY15" fmla="*/ 294473 h 385010"/>
                  <a:gd name="connsiteX16" fmla="*/ 212654 w 354787"/>
                  <a:gd name="connsiteY16" fmla="*/ 331969 h 385010"/>
                  <a:gd name="connsiteX17" fmla="*/ 202580 w 354787"/>
                  <a:gd name="connsiteY17" fmla="*/ 365805 h 385010"/>
                  <a:gd name="connsiteX18" fmla="*/ 176014 w 354787"/>
                  <a:gd name="connsiteY18" fmla="*/ 376778 h 385010"/>
                  <a:gd name="connsiteX19" fmla="*/ 149449 w 354787"/>
                  <a:gd name="connsiteY19" fmla="*/ 365805 h 385010"/>
                  <a:gd name="connsiteX20" fmla="*/ 139374 w 354787"/>
                  <a:gd name="connsiteY20" fmla="*/ 332880 h 385010"/>
                  <a:gd name="connsiteX21" fmla="*/ 73345 w 354787"/>
                  <a:gd name="connsiteY21" fmla="*/ 292645 h 385010"/>
                  <a:gd name="connsiteX22" fmla="*/ 72446 w 354787"/>
                  <a:gd name="connsiteY22" fmla="*/ 293559 h 385010"/>
                  <a:gd name="connsiteX23" fmla="*/ 45816 w 354787"/>
                  <a:gd name="connsiteY23" fmla="*/ 304533 h 385010"/>
                  <a:gd name="connsiteX24" fmla="*/ 19251 w 354787"/>
                  <a:gd name="connsiteY24" fmla="*/ 293559 h 385010"/>
                  <a:gd name="connsiteX25" fmla="*/ 9176 w 354787"/>
                  <a:gd name="connsiteY25" fmla="*/ 267953 h 385010"/>
                  <a:gd name="connsiteX26" fmla="*/ 20149 w 354787"/>
                  <a:gd name="connsiteY26" fmla="*/ 241432 h 385010"/>
                  <a:gd name="connsiteX27" fmla="*/ 36705 w 354787"/>
                  <a:gd name="connsiteY27" fmla="*/ 232286 h 385010"/>
                  <a:gd name="connsiteX28" fmla="*/ 36705 w 354787"/>
                  <a:gd name="connsiteY28" fmla="*/ 155467 h 385010"/>
                  <a:gd name="connsiteX29" fmla="*/ 20149 w 354787"/>
                  <a:gd name="connsiteY29" fmla="*/ 146323 h 385010"/>
                  <a:gd name="connsiteX30" fmla="*/ 9176 w 354787"/>
                  <a:gd name="connsiteY30" fmla="*/ 118887 h 385010"/>
                  <a:gd name="connsiteX31" fmla="*/ 20149 w 354787"/>
                  <a:gd name="connsiteY31" fmla="*/ 92366 h 385010"/>
                  <a:gd name="connsiteX32" fmla="*/ 45816 w 354787"/>
                  <a:gd name="connsiteY32" fmla="*/ 82306 h 385010"/>
                  <a:gd name="connsiteX33" fmla="*/ 71484 w 354787"/>
                  <a:gd name="connsiteY33" fmla="*/ 92366 h 385010"/>
                  <a:gd name="connsiteX34" fmla="*/ 139374 w 354787"/>
                  <a:gd name="connsiteY34" fmla="*/ 53042 h 385010"/>
                  <a:gd name="connsiteX35" fmla="*/ 149449 w 354787"/>
                  <a:gd name="connsiteY35" fmla="*/ 20119 h 385010"/>
                  <a:gd name="connsiteX36" fmla="*/ 176913 w 354787"/>
                  <a:gd name="connsiteY36" fmla="*/ 9145 h 385010"/>
                  <a:gd name="connsiteX37" fmla="*/ 176913 w 354787"/>
                  <a:gd name="connsiteY37" fmla="*/ 0 h 385010"/>
                  <a:gd name="connsiteX38" fmla="*/ 143930 w 354787"/>
                  <a:gd name="connsiteY38" fmla="*/ 13718 h 385010"/>
                  <a:gd name="connsiteX39" fmla="*/ 130198 w 354787"/>
                  <a:gd name="connsiteY39" fmla="*/ 48469 h 385010"/>
                  <a:gd name="connsiteX40" fmla="*/ 72446 w 354787"/>
                  <a:gd name="connsiteY40" fmla="*/ 81392 h 385010"/>
                  <a:gd name="connsiteX41" fmla="*/ 45816 w 354787"/>
                  <a:gd name="connsiteY41" fmla="*/ 73161 h 385010"/>
                  <a:gd name="connsiteX42" fmla="*/ 13732 w 354787"/>
                  <a:gd name="connsiteY42" fmla="*/ 86879 h 385010"/>
                  <a:gd name="connsiteX43" fmla="*/ 0 w 354787"/>
                  <a:gd name="connsiteY43" fmla="*/ 119801 h 385010"/>
                  <a:gd name="connsiteX44" fmla="*/ 13732 w 354787"/>
                  <a:gd name="connsiteY44" fmla="*/ 152724 h 385010"/>
                  <a:gd name="connsiteX45" fmla="*/ 27529 w 354787"/>
                  <a:gd name="connsiteY45" fmla="*/ 161869 h 385010"/>
                  <a:gd name="connsiteX46" fmla="*/ 27529 w 354787"/>
                  <a:gd name="connsiteY46" fmla="*/ 225885 h 385010"/>
                  <a:gd name="connsiteX47" fmla="*/ 13732 w 354787"/>
                  <a:gd name="connsiteY47" fmla="*/ 235030 h 385010"/>
                  <a:gd name="connsiteX48" fmla="*/ 0 w 354787"/>
                  <a:gd name="connsiteY48" fmla="*/ 267953 h 385010"/>
                  <a:gd name="connsiteX49" fmla="*/ 13732 w 354787"/>
                  <a:gd name="connsiteY49" fmla="*/ 300875 h 385010"/>
                  <a:gd name="connsiteX50" fmla="*/ 46779 w 354787"/>
                  <a:gd name="connsiteY50" fmla="*/ 314593 h 385010"/>
                  <a:gd name="connsiteX51" fmla="*/ 75206 w 354787"/>
                  <a:gd name="connsiteY51" fmla="*/ 305448 h 385010"/>
                  <a:gd name="connsiteX52" fmla="*/ 131096 w 354787"/>
                  <a:gd name="connsiteY52" fmla="*/ 337455 h 385010"/>
                  <a:gd name="connsiteX53" fmla="*/ 144829 w 354787"/>
                  <a:gd name="connsiteY53" fmla="*/ 371291 h 385010"/>
                  <a:gd name="connsiteX54" fmla="*/ 177875 w 354787"/>
                  <a:gd name="connsiteY54" fmla="*/ 385011 h 385010"/>
                  <a:gd name="connsiteX55" fmla="*/ 210857 w 354787"/>
                  <a:gd name="connsiteY55" fmla="*/ 371291 h 385010"/>
                  <a:gd name="connsiteX56" fmla="*/ 224589 w 354787"/>
                  <a:gd name="connsiteY56" fmla="*/ 335627 h 385010"/>
                  <a:gd name="connsiteX57" fmla="*/ 278684 w 354787"/>
                  <a:gd name="connsiteY57" fmla="*/ 304533 h 385010"/>
                  <a:gd name="connsiteX58" fmla="*/ 308008 w 354787"/>
                  <a:gd name="connsiteY58" fmla="*/ 314593 h 385010"/>
                  <a:gd name="connsiteX59" fmla="*/ 340991 w 354787"/>
                  <a:gd name="connsiteY59" fmla="*/ 300875 h 385010"/>
                  <a:gd name="connsiteX60" fmla="*/ 354787 w 354787"/>
                  <a:gd name="connsiteY60" fmla="*/ 267953 h 385010"/>
                  <a:gd name="connsiteX61" fmla="*/ 340991 w 354787"/>
                  <a:gd name="connsiteY61" fmla="*/ 235030 h 385010"/>
                  <a:gd name="connsiteX62" fmla="*/ 325463 w 354787"/>
                  <a:gd name="connsiteY62" fmla="*/ 224971 h 385010"/>
                  <a:gd name="connsiteX63" fmla="*/ 325463 w 354787"/>
                  <a:gd name="connsiteY63" fmla="*/ 161869 h 385010"/>
                  <a:gd name="connsiteX64" fmla="*/ 340991 w 354787"/>
                  <a:gd name="connsiteY64" fmla="*/ 150895 h 385010"/>
                  <a:gd name="connsiteX65" fmla="*/ 354787 w 354787"/>
                  <a:gd name="connsiteY65" fmla="*/ 117972 h 385010"/>
                  <a:gd name="connsiteX66" fmla="*/ 340991 w 354787"/>
                  <a:gd name="connsiteY66" fmla="*/ 85050 h 385010"/>
                  <a:gd name="connsiteX67" fmla="*/ 308008 w 354787"/>
                  <a:gd name="connsiteY67" fmla="*/ 71332 h 385010"/>
                  <a:gd name="connsiteX68" fmla="*/ 280545 w 354787"/>
                  <a:gd name="connsiteY68" fmla="*/ 80477 h 385010"/>
                  <a:gd name="connsiteX69" fmla="*/ 224589 w 354787"/>
                  <a:gd name="connsiteY69" fmla="*/ 48469 h 385010"/>
                  <a:gd name="connsiteX70" fmla="*/ 210857 w 354787"/>
                  <a:gd name="connsiteY70" fmla="*/ 11888 h 385010"/>
                  <a:gd name="connsiteX71" fmla="*/ 176913 w 354787"/>
                  <a:gd name="connsiteY71" fmla="*/ 0 h 385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354787" h="385010">
                    <a:moveTo>
                      <a:pt x="176913" y="9145"/>
                    </a:moveTo>
                    <a:cubicBezTo>
                      <a:pt x="186088" y="9145"/>
                      <a:pt x="196163" y="12803"/>
                      <a:pt x="203543" y="20119"/>
                    </a:cubicBezTo>
                    <a:cubicBezTo>
                      <a:pt x="212654" y="29265"/>
                      <a:pt x="216377" y="42068"/>
                      <a:pt x="213617" y="54871"/>
                    </a:cubicBezTo>
                    <a:lnTo>
                      <a:pt x="280545" y="93280"/>
                    </a:lnTo>
                    <a:cubicBezTo>
                      <a:pt x="286962" y="85965"/>
                      <a:pt x="296073" y="82306"/>
                      <a:pt x="305250" y="82306"/>
                    </a:cubicBezTo>
                    <a:cubicBezTo>
                      <a:pt x="314425" y="82306"/>
                      <a:pt x="324500" y="85965"/>
                      <a:pt x="331880" y="93280"/>
                    </a:cubicBezTo>
                    <a:cubicBezTo>
                      <a:pt x="339194" y="100597"/>
                      <a:pt x="342852" y="109741"/>
                      <a:pt x="342852" y="119801"/>
                    </a:cubicBezTo>
                    <a:cubicBezTo>
                      <a:pt x="342852" y="129861"/>
                      <a:pt x="339194" y="139006"/>
                      <a:pt x="331880" y="146323"/>
                    </a:cubicBezTo>
                    <a:cubicBezTo>
                      <a:pt x="326361" y="151810"/>
                      <a:pt x="319944" y="155467"/>
                      <a:pt x="313527" y="157297"/>
                    </a:cubicBezTo>
                    <a:lnTo>
                      <a:pt x="313527" y="234116"/>
                    </a:lnTo>
                    <a:cubicBezTo>
                      <a:pt x="320842" y="235945"/>
                      <a:pt x="326361" y="237774"/>
                      <a:pt x="331880" y="243261"/>
                    </a:cubicBezTo>
                    <a:cubicBezTo>
                      <a:pt x="339194" y="250577"/>
                      <a:pt x="342852" y="259722"/>
                      <a:pt x="342852" y="269782"/>
                    </a:cubicBezTo>
                    <a:cubicBezTo>
                      <a:pt x="342852" y="279842"/>
                      <a:pt x="339194" y="288986"/>
                      <a:pt x="331880" y="296303"/>
                    </a:cubicBezTo>
                    <a:cubicBezTo>
                      <a:pt x="324500" y="303619"/>
                      <a:pt x="315324" y="307277"/>
                      <a:pt x="305250" y="307277"/>
                    </a:cubicBezTo>
                    <a:cubicBezTo>
                      <a:pt x="296073" y="307277"/>
                      <a:pt x="285999" y="303619"/>
                      <a:pt x="278684" y="296303"/>
                    </a:cubicBezTo>
                    <a:cubicBezTo>
                      <a:pt x="277785" y="295388"/>
                      <a:pt x="277785" y="295388"/>
                      <a:pt x="277785" y="294473"/>
                    </a:cubicBezTo>
                    <a:lnTo>
                      <a:pt x="212654" y="331969"/>
                    </a:lnTo>
                    <a:cubicBezTo>
                      <a:pt x="215414" y="343859"/>
                      <a:pt x="211756" y="357572"/>
                      <a:pt x="202580" y="365805"/>
                    </a:cubicBezTo>
                    <a:cubicBezTo>
                      <a:pt x="195265" y="373120"/>
                      <a:pt x="186088" y="376778"/>
                      <a:pt x="176014" y="376778"/>
                    </a:cubicBezTo>
                    <a:cubicBezTo>
                      <a:pt x="165939" y="376778"/>
                      <a:pt x="156764" y="373120"/>
                      <a:pt x="149449" y="365805"/>
                    </a:cubicBezTo>
                    <a:cubicBezTo>
                      <a:pt x="141171" y="357572"/>
                      <a:pt x="136615" y="344770"/>
                      <a:pt x="139374" y="332880"/>
                    </a:cubicBezTo>
                    <a:lnTo>
                      <a:pt x="73345" y="292645"/>
                    </a:lnTo>
                    <a:lnTo>
                      <a:pt x="72446" y="293559"/>
                    </a:lnTo>
                    <a:cubicBezTo>
                      <a:pt x="65067" y="300875"/>
                      <a:pt x="55955" y="304533"/>
                      <a:pt x="45816" y="304533"/>
                    </a:cubicBezTo>
                    <a:cubicBezTo>
                      <a:pt x="36705" y="304533"/>
                      <a:pt x="26566" y="300875"/>
                      <a:pt x="19251" y="293559"/>
                    </a:cubicBezTo>
                    <a:cubicBezTo>
                      <a:pt x="12834" y="287158"/>
                      <a:pt x="9176" y="277098"/>
                      <a:pt x="9176" y="267953"/>
                    </a:cubicBezTo>
                    <a:cubicBezTo>
                      <a:pt x="9176" y="257893"/>
                      <a:pt x="12834" y="248748"/>
                      <a:pt x="20149" y="241432"/>
                    </a:cubicBezTo>
                    <a:cubicBezTo>
                      <a:pt x="24769" y="236859"/>
                      <a:pt x="30288" y="233201"/>
                      <a:pt x="36705" y="232286"/>
                    </a:cubicBezTo>
                    <a:lnTo>
                      <a:pt x="36705" y="155467"/>
                    </a:lnTo>
                    <a:cubicBezTo>
                      <a:pt x="30288" y="153638"/>
                      <a:pt x="24769" y="150895"/>
                      <a:pt x="20149" y="146323"/>
                    </a:cubicBezTo>
                    <a:cubicBezTo>
                      <a:pt x="12834" y="138092"/>
                      <a:pt x="9176" y="128946"/>
                      <a:pt x="9176" y="118887"/>
                    </a:cubicBezTo>
                    <a:cubicBezTo>
                      <a:pt x="9176" y="108827"/>
                      <a:pt x="12834" y="99682"/>
                      <a:pt x="20149" y="92366"/>
                    </a:cubicBezTo>
                    <a:cubicBezTo>
                      <a:pt x="27529" y="85965"/>
                      <a:pt x="36705" y="82306"/>
                      <a:pt x="45816" y="82306"/>
                    </a:cubicBezTo>
                    <a:cubicBezTo>
                      <a:pt x="54993" y="82306"/>
                      <a:pt x="64168" y="85965"/>
                      <a:pt x="71484" y="92366"/>
                    </a:cubicBezTo>
                    <a:lnTo>
                      <a:pt x="139374" y="53042"/>
                    </a:lnTo>
                    <a:cubicBezTo>
                      <a:pt x="136615" y="41153"/>
                      <a:pt x="140272" y="28350"/>
                      <a:pt x="149449" y="20119"/>
                    </a:cubicBezTo>
                    <a:cubicBezTo>
                      <a:pt x="157662" y="12803"/>
                      <a:pt x="166838" y="9145"/>
                      <a:pt x="176913" y="9145"/>
                    </a:cubicBezTo>
                    <a:close/>
                    <a:moveTo>
                      <a:pt x="176913" y="0"/>
                    </a:moveTo>
                    <a:cubicBezTo>
                      <a:pt x="165042" y="0"/>
                      <a:pt x="153106" y="4573"/>
                      <a:pt x="143930" y="13718"/>
                    </a:cubicBezTo>
                    <a:cubicBezTo>
                      <a:pt x="134754" y="22863"/>
                      <a:pt x="130198" y="35666"/>
                      <a:pt x="130198" y="48469"/>
                    </a:cubicBezTo>
                    <a:lnTo>
                      <a:pt x="72446" y="81392"/>
                    </a:lnTo>
                    <a:cubicBezTo>
                      <a:pt x="65067" y="75905"/>
                      <a:pt x="55955" y="73161"/>
                      <a:pt x="45816" y="73161"/>
                    </a:cubicBezTo>
                    <a:cubicBezTo>
                      <a:pt x="33945" y="73161"/>
                      <a:pt x="22010" y="77734"/>
                      <a:pt x="13732" y="86879"/>
                    </a:cubicBezTo>
                    <a:cubicBezTo>
                      <a:pt x="4621" y="96024"/>
                      <a:pt x="0" y="106998"/>
                      <a:pt x="0" y="119801"/>
                    </a:cubicBezTo>
                    <a:cubicBezTo>
                      <a:pt x="0" y="131690"/>
                      <a:pt x="4621" y="143579"/>
                      <a:pt x="13732" y="152724"/>
                    </a:cubicBezTo>
                    <a:cubicBezTo>
                      <a:pt x="17454" y="156382"/>
                      <a:pt x="22909" y="160040"/>
                      <a:pt x="27529" y="161869"/>
                    </a:cubicBezTo>
                    <a:lnTo>
                      <a:pt x="27529" y="225885"/>
                    </a:lnTo>
                    <a:cubicBezTo>
                      <a:pt x="22010" y="228629"/>
                      <a:pt x="17454" y="231372"/>
                      <a:pt x="13732" y="235030"/>
                    </a:cubicBezTo>
                    <a:cubicBezTo>
                      <a:pt x="4621" y="244176"/>
                      <a:pt x="0" y="255150"/>
                      <a:pt x="0" y="267953"/>
                    </a:cubicBezTo>
                    <a:cubicBezTo>
                      <a:pt x="0" y="279842"/>
                      <a:pt x="4621" y="291730"/>
                      <a:pt x="13732" y="300875"/>
                    </a:cubicBezTo>
                    <a:cubicBezTo>
                      <a:pt x="22909" y="310020"/>
                      <a:pt x="33945" y="314593"/>
                      <a:pt x="46779" y="314593"/>
                    </a:cubicBezTo>
                    <a:cubicBezTo>
                      <a:pt x="56853" y="314593"/>
                      <a:pt x="66928" y="310935"/>
                      <a:pt x="75206" y="305448"/>
                    </a:cubicBezTo>
                    <a:lnTo>
                      <a:pt x="131096" y="337455"/>
                    </a:lnTo>
                    <a:cubicBezTo>
                      <a:pt x="131096" y="350257"/>
                      <a:pt x="135652" y="362147"/>
                      <a:pt x="144829" y="371291"/>
                    </a:cubicBezTo>
                    <a:cubicBezTo>
                      <a:pt x="154004" y="380435"/>
                      <a:pt x="165042" y="385011"/>
                      <a:pt x="177875" y="385011"/>
                    </a:cubicBezTo>
                    <a:cubicBezTo>
                      <a:pt x="189746" y="385011"/>
                      <a:pt x="201682" y="380435"/>
                      <a:pt x="210857" y="371291"/>
                    </a:cubicBezTo>
                    <a:cubicBezTo>
                      <a:pt x="220034" y="362147"/>
                      <a:pt x="225488" y="348428"/>
                      <a:pt x="224589" y="335627"/>
                    </a:cubicBezTo>
                    <a:lnTo>
                      <a:pt x="278684" y="304533"/>
                    </a:lnTo>
                    <a:cubicBezTo>
                      <a:pt x="286962" y="310935"/>
                      <a:pt x="297036" y="314593"/>
                      <a:pt x="308008" y="314593"/>
                    </a:cubicBezTo>
                    <a:cubicBezTo>
                      <a:pt x="319944" y="314593"/>
                      <a:pt x="331880" y="310020"/>
                      <a:pt x="340991" y="300875"/>
                    </a:cubicBezTo>
                    <a:cubicBezTo>
                      <a:pt x="350168" y="291730"/>
                      <a:pt x="354787" y="280756"/>
                      <a:pt x="354787" y="267953"/>
                    </a:cubicBezTo>
                    <a:cubicBezTo>
                      <a:pt x="354787" y="256064"/>
                      <a:pt x="350168" y="244176"/>
                      <a:pt x="340991" y="235030"/>
                    </a:cubicBezTo>
                    <a:cubicBezTo>
                      <a:pt x="336435" y="230458"/>
                      <a:pt x="331880" y="227714"/>
                      <a:pt x="325463" y="224971"/>
                    </a:cubicBezTo>
                    <a:lnTo>
                      <a:pt x="325463" y="161869"/>
                    </a:lnTo>
                    <a:cubicBezTo>
                      <a:pt x="330917" y="159126"/>
                      <a:pt x="336435" y="155467"/>
                      <a:pt x="340991" y="150895"/>
                    </a:cubicBezTo>
                    <a:cubicBezTo>
                      <a:pt x="350168" y="141750"/>
                      <a:pt x="354787" y="130775"/>
                      <a:pt x="354787" y="117972"/>
                    </a:cubicBezTo>
                    <a:cubicBezTo>
                      <a:pt x="354787" y="106084"/>
                      <a:pt x="350168" y="94195"/>
                      <a:pt x="340991" y="85050"/>
                    </a:cubicBezTo>
                    <a:cubicBezTo>
                      <a:pt x="331880" y="75905"/>
                      <a:pt x="320842" y="71332"/>
                      <a:pt x="308008" y="71332"/>
                    </a:cubicBezTo>
                    <a:cubicBezTo>
                      <a:pt x="297934" y="71332"/>
                      <a:pt x="288758" y="74075"/>
                      <a:pt x="280545" y="80477"/>
                    </a:cubicBezTo>
                    <a:lnTo>
                      <a:pt x="224589" y="48469"/>
                    </a:lnTo>
                    <a:cubicBezTo>
                      <a:pt x="225488" y="34752"/>
                      <a:pt x="220932" y="21948"/>
                      <a:pt x="210857" y="11888"/>
                    </a:cubicBezTo>
                    <a:cubicBezTo>
                      <a:pt x="200783" y="4573"/>
                      <a:pt x="188848" y="0"/>
                      <a:pt x="1769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810"/>
              </a:p>
            </p:txBody>
          </p:sp>
          <p:sp>
            <p:nvSpPr>
              <p:cNvPr id="209" name="Freeform: Shape 537">
                <a:extLst>
                  <a:ext uri="{FF2B5EF4-FFF2-40B4-BE49-F238E27FC236}">
                    <a16:creationId xmlns:a16="http://schemas.microsoft.com/office/drawing/2014/main" id="{7FB94BBA-420E-9B42-C8D9-62E156719684}"/>
                  </a:ext>
                </a:extLst>
              </p:cNvPr>
              <p:cNvSpPr/>
              <p:nvPr/>
            </p:nvSpPr>
            <p:spPr>
              <a:xfrm>
                <a:off x="8577777" y="2501288"/>
                <a:ext cx="334574" cy="365807"/>
              </a:xfrm>
              <a:custGeom>
                <a:avLst/>
                <a:gdLst>
                  <a:gd name="connsiteX0" fmla="*/ 304350 w 334574"/>
                  <a:gd name="connsiteY0" fmla="*/ 223141 h 365807"/>
                  <a:gd name="connsiteX1" fmla="*/ 304350 w 334574"/>
                  <a:gd name="connsiteY1" fmla="*/ 146322 h 365807"/>
                  <a:gd name="connsiteX2" fmla="*/ 322703 w 334574"/>
                  <a:gd name="connsiteY2" fmla="*/ 135348 h 365807"/>
                  <a:gd name="connsiteX3" fmla="*/ 333676 w 334574"/>
                  <a:gd name="connsiteY3" fmla="*/ 108827 h 365807"/>
                  <a:gd name="connsiteX4" fmla="*/ 322703 w 334574"/>
                  <a:gd name="connsiteY4" fmla="*/ 82306 h 365807"/>
                  <a:gd name="connsiteX5" fmla="*/ 270406 w 334574"/>
                  <a:gd name="connsiteY5" fmla="*/ 82306 h 365807"/>
                  <a:gd name="connsiteX6" fmla="*/ 203542 w 334574"/>
                  <a:gd name="connsiteY6" fmla="*/ 45725 h 365807"/>
                  <a:gd name="connsiteX7" fmla="*/ 193404 w 334574"/>
                  <a:gd name="connsiteY7" fmla="*/ 10974 h 365807"/>
                  <a:gd name="connsiteX8" fmla="*/ 141171 w 334574"/>
                  <a:gd name="connsiteY8" fmla="*/ 10974 h 365807"/>
                  <a:gd name="connsiteX9" fmla="*/ 131096 w 334574"/>
                  <a:gd name="connsiteY9" fmla="*/ 43896 h 365807"/>
                  <a:gd name="connsiteX10" fmla="*/ 63270 w 334574"/>
                  <a:gd name="connsiteY10" fmla="*/ 83221 h 365807"/>
                  <a:gd name="connsiteX11" fmla="*/ 11037 w 334574"/>
                  <a:gd name="connsiteY11" fmla="*/ 84135 h 365807"/>
                  <a:gd name="connsiteX12" fmla="*/ 0 w 334574"/>
                  <a:gd name="connsiteY12" fmla="*/ 109742 h 365807"/>
                  <a:gd name="connsiteX13" fmla="*/ 11037 w 334574"/>
                  <a:gd name="connsiteY13" fmla="*/ 136262 h 365807"/>
                  <a:gd name="connsiteX14" fmla="*/ 27529 w 334574"/>
                  <a:gd name="connsiteY14" fmla="*/ 145408 h 365807"/>
                  <a:gd name="connsiteX15" fmla="*/ 27529 w 334574"/>
                  <a:gd name="connsiteY15" fmla="*/ 222227 h 365807"/>
                  <a:gd name="connsiteX16" fmla="*/ 11037 w 334574"/>
                  <a:gd name="connsiteY16" fmla="*/ 231372 h 365807"/>
                  <a:gd name="connsiteX17" fmla="*/ 0 w 334574"/>
                  <a:gd name="connsiteY17" fmla="*/ 258807 h 365807"/>
                  <a:gd name="connsiteX18" fmla="*/ 11037 w 334574"/>
                  <a:gd name="connsiteY18" fmla="*/ 285328 h 365807"/>
                  <a:gd name="connsiteX19" fmla="*/ 36704 w 334574"/>
                  <a:gd name="connsiteY19" fmla="*/ 295388 h 365807"/>
                  <a:gd name="connsiteX20" fmla="*/ 63270 w 334574"/>
                  <a:gd name="connsiteY20" fmla="*/ 284414 h 365807"/>
                  <a:gd name="connsiteX21" fmla="*/ 64168 w 334574"/>
                  <a:gd name="connsiteY21" fmla="*/ 283499 h 365807"/>
                  <a:gd name="connsiteX22" fmla="*/ 131096 w 334574"/>
                  <a:gd name="connsiteY22" fmla="*/ 321910 h 365807"/>
                  <a:gd name="connsiteX23" fmla="*/ 141171 w 334574"/>
                  <a:gd name="connsiteY23" fmla="*/ 354828 h 365807"/>
                  <a:gd name="connsiteX24" fmla="*/ 167736 w 334574"/>
                  <a:gd name="connsiteY24" fmla="*/ 365808 h 365807"/>
                  <a:gd name="connsiteX25" fmla="*/ 194366 w 334574"/>
                  <a:gd name="connsiteY25" fmla="*/ 354828 h 365807"/>
                  <a:gd name="connsiteX26" fmla="*/ 204441 w 334574"/>
                  <a:gd name="connsiteY26" fmla="*/ 320992 h 365807"/>
                  <a:gd name="connsiteX27" fmla="*/ 269507 w 334574"/>
                  <a:gd name="connsiteY27" fmla="*/ 283499 h 365807"/>
                  <a:gd name="connsiteX28" fmla="*/ 270406 w 334574"/>
                  <a:gd name="connsiteY28" fmla="*/ 285328 h 365807"/>
                  <a:gd name="connsiteX29" fmla="*/ 297036 w 334574"/>
                  <a:gd name="connsiteY29" fmla="*/ 296302 h 365807"/>
                  <a:gd name="connsiteX30" fmla="*/ 323601 w 334574"/>
                  <a:gd name="connsiteY30" fmla="*/ 285328 h 365807"/>
                  <a:gd name="connsiteX31" fmla="*/ 334574 w 334574"/>
                  <a:gd name="connsiteY31" fmla="*/ 258807 h 365807"/>
                  <a:gd name="connsiteX32" fmla="*/ 323601 w 334574"/>
                  <a:gd name="connsiteY32" fmla="*/ 232287 h 365807"/>
                  <a:gd name="connsiteX33" fmla="*/ 304350 w 334574"/>
                  <a:gd name="connsiteY33" fmla="*/ 223141 h 365807"/>
                  <a:gd name="connsiteX34" fmla="*/ 196163 w 334574"/>
                  <a:gd name="connsiteY34" fmla="*/ 305448 h 365807"/>
                  <a:gd name="connsiteX35" fmla="*/ 193404 w 334574"/>
                  <a:gd name="connsiteY35" fmla="*/ 302704 h 365807"/>
                  <a:gd name="connsiteX36" fmla="*/ 176014 w 334574"/>
                  <a:gd name="connsiteY36" fmla="*/ 293559 h 365807"/>
                  <a:gd name="connsiteX37" fmla="*/ 176014 w 334574"/>
                  <a:gd name="connsiteY37" fmla="*/ 229543 h 365807"/>
                  <a:gd name="connsiteX38" fmla="*/ 208996 w 334574"/>
                  <a:gd name="connsiteY38" fmla="*/ 217654 h 365807"/>
                  <a:gd name="connsiteX39" fmla="*/ 260331 w 334574"/>
                  <a:gd name="connsiteY39" fmla="*/ 246918 h 365807"/>
                  <a:gd name="connsiteX40" fmla="*/ 260331 w 334574"/>
                  <a:gd name="connsiteY40" fmla="*/ 267953 h 365807"/>
                  <a:gd name="connsiteX41" fmla="*/ 196163 w 334574"/>
                  <a:gd name="connsiteY41" fmla="*/ 305448 h 365807"/>
                  <a:gd name="connsiteX42" fmla="*/ 141171 w 334574"/>
                  <a:gd name="connsiteY42" fmla="*/ 302704 h 365807"/>
                  <a:gd name="connsiteX43" fmla="*/ 137512 w 334574"/>
                  <a:gd name="connsiteY43" fmla="*/ 306362 h 365807"/>
                  <a:gd name="connsiteX44" fmla="*/ 72446 w 334574"/>
                  <a:gd name="connsiteY44" fmla="*/ 268867 h 365807"/>
                  <a:gd name="connsiteX45" fmla="*/ 72446 w 334574"/>
                  <a:gd name="connsiteY45" fmla="*/ 246918 h 365807"/>
                  <a:gd name="connsiteX46" fmla="*/ 123781 w 334574"/>
                  <a:gd name="connsiteY46" fmla="*/ 216740 h 365807"/>
                  <a:gd name="connsiteX47" fmla="*/ 159523 w 334574"/>
                  <a:gd name="connsiteY47" fmla="*/ 228628 h 365807"/>
                  <a:gd name="connsiteX48" fmla="*/ 159523 w 334574"/>
                  <a:gd name="connsiteY48" fmla="*/ 292644 h 365807"/>
                  <a:gd name="connsiteX49" fmla="*/ 141171 w 334574"/>
                  <a:gd name="connsiteY49" fmla="*/ 302704 h 365807"/>
                  <a:gd name="connsiteX50" fmla="*/ 44918 w 334574"/>
                  <a:gd name="connsiteY50" fmla="*/ 146322 h 365807"/>
                  <a:gd name="connsiteX51" fmla="*/ 63270 w 334574"/>
                  <a:gd name="connsiteY51" fmla="*/ 136262 h 365807"/>
                  <a:gd name="connsiteX52" fmla="*/ 65067 w 334574"/>
                  <a:gd name="connsiteY52" fmla="*/ 134434 h 365807"/>
                  <a:gd name="connsiteX53" fmla="*/ 109985 w 334574"/>
                  <a:gd name="connsiteY53" fmla="*/ 160040 h 365807"/>
                  <a:gd name="connsiteX54" fmla="*/ 96253 w 334574"/>
                  <a:gd name="connsiteY54" fmla="*/ 179244 h 365807"/>
                  <a:gd name="connsiteX55" fmla="*/ 93493 w 334574"/>
                  <a:gd name="connsiteY55" fmla="*/ 182903 h 365807"/>
                  <a:gd name="connsiteX56" fmla="*/ 95354 w 334574"/>
                  <a:gd name="connsiteY56" fmla="*/ 186561 h 365807"/>
                  <a:gd name="connsiteX57" fmla="*/ 109086 w 334574"/>
                  <a:gd name="connsiteY57" fmla="*/ 205765 h 365807"/>
                  <a:gd name="connsiteX58" fmla="*/ 63270 w 334574"/>
                  <a:gd name="connsiteY58" fmla="*/ 232287 h 365807"/>
                  <a:gd name="connsiteX59" fmla="*/ 44918 w 334574"/>
                  <a:gd name="connsiteY59" fmla="*/ 222227 h 365807"/>
                  <a:gd name="connsiteX60" fmla="*/ 44918 w 334574"/>
                  <a:gd name="connsiteY60" fmla="*/ 146322 h 365807"/>
                  <a:gd name="connsiteX61" fmla="*/ 138411 w 334574"/>
                  <a:gd name="connsiteY61" fmla="*/ 59443 h 365807"/>
                  <a:gd name="connsiteX62" fmla="*/ 141171 w 334574"/>
                  <a:gd name="connsiteY62" fmla="*/ 63101 h 365807"/>
                  <a:gd name="connsiteX63" fmla="*/ 159523 w 334574"/>
                  <a:gd name="connsiteY63" fmla="*/ 73161 h 365807"/>
                  <a:gd name="connsiteX64" fmla="*/ 159523 w 334574"/>
                  <a:gd name="connsiteY64" fmla="*/ 136262 h 365807"/>
                  <a:gd name="connsiteX65" fmla="*/ 123781 w 334574"/>
                  <a:gd name="connsiteY65" fmla="*/ 148151 h 365807"/>
                  <a:gd name="connsiteX66" fmla="*/ 73344 w 334574"/>
                  <a:gd name="connsiteY66" fmla="*/ 118887 h 365807"/>
                  <a:gd name="connsiteX67" fmla="*/ 72446 w 334574"/>
                  <a:gd name="connsiteY67" fmla="*/ 96938 h 365807"/>
                  <a:gd name="connsiteX68" fmla="*/ 138411 w 334574"/>
                  <a:gd name="connsiteY68" fmla="*/ 59443 h 365807"/>
                  <a:gd name="connsiteX69" fmla="*/ 193404 w 334574"/>
                  <a:gd name="connsiteY69" fmla="*/ 63101 h 365807"/>
                  <a:gd name="connsiteX70" fmla="*/ 195264 w 334574"/>
                  <a:gd name="connsiteY70" fmla="*/ 60358 h 365807"/>
                  <a:gd name="connsiteX71" fmla="*/ 260331 w 334574"/>
                  <a:gd name="connsiteY71" fmla="*/ 97852 h 365807"/>
                  <a:gd name="connsiteX72" fmla="*/ 259432 w 334574"/>
                  <a:gd name="connsiteY72" fmla="*/ 118887 h 365807"/>
                  <a:gd name="connsiteX73" fmla="*/ 210857 w 334574"/>
                  <a:gd name="connsiteY73" fmla="*/ 148151 h 365807"/>
                  <a:gd name="connsiteX74" fmla="*/ 176912 w 334574"/>
                  <a:gd name="connsiteY74" fmla="*/ 136262 h 365807"/>
                  <a:gd name="connsiteX75" fmla="*/ 176912 w 334574"/>
                  <a:gd name="connsiteY75" fmla="*/ 72246 h 365807"/>
                  <a:gd name="connsiteX76" fmla="*/ 193404 w 334574"/>
                  <a:gd name="connsiteY76" fmla="*/ 63101 h 365807"/>
                  <a:gd name="connsiteX77" fmla="*/ 213617 w 334574"/>
                  <a:gd name="connsiteY77" fmla="*/ 193877 h 365807"/>
                  <a:gd name="connsiteX78" fmla="*/ 121920 w 334574"/>
                  <a:gd name="connsiteY78" fmla="*/ 193877 h 365807"/>
                  <a:gd name="connsiteX79" fmla="*/ 112744 w 334574"/>
                  <a:gd name="connsiteY79" fmla="*/ 182903 h 365807"/>
                  <a:gd name="connsiteX80" fmla="*/ 121920 w 334574"/>
                  <a:gd name="connsiteY80" fmla="*/ 171929 h 365807"/>
                  <a:gd name="connsiteX81" fmla="*/ 213617 w 334574"/>
                  <a:gd name="connsiteY81" fmla="*/ 171929 h 365807"/>
                  <a:gd name="connsiteX82" fmla="*/ 222793 w 334574"/>
                  <a:gd name="connsiteY82" fmla="*/ 182903 h 365807"/>
                  <a:gd name="connsiteX83" fmla="*/ 213617 w 334574"/>
                  <a:gd name="connsiteY83" fmla="*/ 193877 h 365807"/>
                  <a:gd name="connsiteX84" fmla="*/ 270406 w 334574"/>
                  <a:gd name="connsiteY84" fmla="*/ 232287 h 365807"/>
                  <a:gd name="connsiteX85" fmla="*/ 270406 w 334574"/>
                  <a:gd name="connsiteY85" fmla="*/ 232287 h 365807"/>
                  <a:gd name="connsiteX86" fmla="*/ 224589 w 334574"/>
                  <a:gd name="connsiteY86" fmla="*/ 206680 h 365807"/>
                  <a:gd name="connsiteX87" fmla="*/ 225488 w 334574"/>
                  <a:gd name="connsiteY87" fmla="*/ 205765 h 365807"/>
                  <a:gd name="connsiteX88" fmla="*/ 239284 w 334574"/>
                  <a:gd name="connsiteY88" fmla="*/ 186561 h 365807"/>
                  <a:gd name="connsiteX89" fmla="*/ 241080 w 334574"/>
                  <a:gd name="connsiteY89" fmla="*/ 182903 h 365807"/>
                  <a:gd name="connsiteX90" fmla="*/ 239284 w 334574"/>
                  <a:gd name="connsiteY90" fmla="*/ 179244 h 365807"/>
                  <a:gd name="connsiteX91" fmla="*/ 225488 w 334574"/>
                  <a:gd name="connsiteY91" fmla="*/ 160040 h 365807"/>
                  <a:gd name="connsiteX92" fmla="*/ 269507 w 334574"/>
                  <a:gd name="connsiteY92" fmla="*/ 134434 h 365807"/>
                  <a:gd name="connsiteX93" fmla="*/ 271369 w 334574"/>
                  <a:gd name="connsiteY93" fmla="*/ 136262 h 365807"/>
                  <a:gd name="connsiteX94" fmla="*/ 288758 w 334574"/>
                  <a:gd name="connsiteY94" fmla="*/ 146322 h 365807"/>
                  <a:gd name="connsiteX95" fmla="*/ 288758 w 334574"/>
                  <a:gd name="connsiteY95" fmla="*/ 223141 h 365807"/>
                  <a:gd name="connsiteX96" fmla="*/ 270406 w 334574"/>
                  <a:gd name="connsiteY96" fmla="*/ 232287 h 365807"/>
                  <a:gd name="connsiteX97" fmla="*/ 282341 w 334574"/>
                  <a:gd name="connsiteY97" fmla="*/ 96024 h 365807"/>
                  <a:gd name="connsiteX98" fmla="*/ 310767 w 334574"/>
                  <a:gd name="connsiteY98" fmla="*/ 96024 h 365807"/>
                  <a:gd name="connsiteX99" fmla="*/ 316286 w 334574"/>
                  <a:gd name="connsiteY99" fmla="*/ 109742 h 365807"/>
                  <a:gd name="connsiteX100" fmla="*/ 310767 w 334574"/>
                  <a:gd name="connsiteY100" fmla="*/ 123459 h 365807"/>
                  <a:gd name="connsiteX101" fmla="*/ 296073 w 334574"/>
                  <a:gd name="connsiteY101" fmla="*/ 128946 h 365807"/>
                  <a:gd name="connsiteX102" fmla="*/ 282341 w 334574"/>
                  <a:gd name="connsiteY102" fmla="*/ 123459 h 365807"/>
                  <a:gd name="connsiteX103" fmla="*/ 279581 w 334574"/>
                  <a:gd name="connsiteY103" fmla="*/ 98768 h 365807"/>
                  <a:gd name="connsiteX104" fmla="*/ 282341 w 334574"/>
                  <a:gd name="connsiteY104" fmla="*/ 96024 h 365807"/>
                  <a:gd name="connsiteX105" fmla="*/ 153106 w 334574"/>
                  <a:gd name="connsiteY105" fmla="*/ 22863 h 365807"/>
                  <a:gd name="connsiteX106" fmla="*/ 181533 w 334574"/>
                  <a:gd name="connsiteY106" fmla="*/ 22863 h 365807"/>
                  <a:gd name="connsiteX107" fmla="*/ 185190 w 334574"/>
                  <a:gd name="connsiteY107" fmla="*/ 45725 h 365807"/>
                  <a:gd name="connsiteX108" fmla="*/ 181533 w 334574"/>
                  <a:gd name="connsiteY108" fmla="*/ 51212 h 365807"/>
                  <a:gd name="connsiteX109" fmla="*/ 153106 w 334574"/>
                  <a:gd name="connsiteY109" fmla="*/ 51212 h 365807"/>
                  <a:gd name="connsiteX110" fmla="*/ 148486 w 334574"/>
                  <a:gd name="connsiteY110" fmla="*/ 44811 h 365807"/>
                  <a:gd name="connsiteX111" fmla="*/ 153106 w 334574"/>
                  <a:gd name="connsiteY111" fmla="*/ 22863 h 365807"/>
                  <a:gd name="connsiteX112" fmla="*/ 17454 w 334574"/>
                  <a:gd name="connsiteY112" fmla="*/ 109742 h 365807"/>
                  <a:gd name="connsiteX113" fmla="*/ 22908 w 334574"/>
                  <a:gd name="connsiteY113" fmla="*/ 96024 h 365807"/>
                  <a:gd name="connsiteX114" fmla="*/ 51335 w 334574"/>
                  <a:gd name="connsiteY114" fmla="*/ 96024 h 365807"/>
                  <a:gd name="connsiteX115" fmla="*/ 54094 w 334574"/>
                  <a:gd name="connsiteY115" fmla="*/ 98768 h 365807"/>
                  <a:gd name="connsiteX116" fmla="*/ 51335 w 334574"/>
                  <a:gd name="connsiteY116" fmla="*/ 124374 h 365807"/>
                  <a:gd name="connsiteX117" fmla="*/ 36704 w 334574"/>
                  <a:gd name="connsiteY117" fmla="*/ 129861 h 365807"/>
                  <a:gd name="connsiteX118" fmla="*/ 22908 w 334574"/>
                  <a:gd name="connsiteY118" fmla="*/ 124374 h 365807"/>
                  <a:gd name="connsiteX119" fmla="*/ 17454 w 334574"/>
                  <a:gd name="connsiteY119" fmla="*/ 109742 h 365807"/>
                  <a:gd name="connsiteX120" fmla="*/ 22908 w 334574"/>
                  <a:gd name="connsiteY120" fmla="*/ 272525 h 365807"/>
                  <a:gd name="connsiteX121" fmla="*/ 17454 w 334574"/>
                  <a:gd name="connsiteY121" fmla="*/ 258807 h 365807"/>
                  <a:gd name="connsiteX122" fmla="*/ 22908 w 334574"/>
                  <a:gd name="connsiteY122" fmla="*/ 245090 h 365807"/>
                  <a:gd name="connsiteX123" fmla="*/ 36704 w 334574"/>
                  <a:gd name="connsiteY123" fmla="*/ 239602 h 365807"/>
                  <a:gd name="connsiteX124" fmla="*/ 51335 w 334574"/>
                  <a:gd name="connsiteY124" fmla="*/ 245090 h 365807"/>
                  <a:gd name="connsiteX125" fmla="*/ 54094 w 334574"/>
                  <a:gd name="connsiteY125" fmla="*/ 268867 h 365807"/>
                  <a:gd name="connsiteX126" fmla="*/ 51335 w 334574"/>
                  <a:gd name="connsiteY126" fmla="*/ 273440 h 365807"/>
                  <a:gd name="connsiteX127" fmla="*/ 22908 w 334574"/>
                  <a:gd name="connsiteY127" fmla="*/ 272525 h 365807"/>
                  <a:gd name="connsiteX128" fmla="*/ 181533 w 334574"/>
                  <a:gd name="connsiteY128" fmla="*/ 342944 h 365807"/>
                  <a:gd name="connsiteX129" fmla="*/ 153106 w 334574"/>
                  <a:gd name="connsiteY129" fmla="*/ 342944 h 365807"/>
                  <a:gd name="connsiteX130" fmla="*/ 148486 w 334574"/>
                  <a:gd name="connsiteY130" fmla="*/ 320992 h 365807"/>
                  <a:gd name="connsiteX131" fmla="*/ 153106 w 334574"/>
                  <a:gd name="connsiteY131" fmla="*/ 314595 h 365807"/>
                  <a:gd name="connsiteX132" fmla="*/ 181533 w 334574"/>
                  <a:gd name="connsiteY132" fmla="*/ 314595 h 365807"/>
                  <a:gd name="connsiteX133" fmla="*/ 185190 w 334574"/>
                  <a:gd name="connsiteY133" fmla="*/ 320081 h 365807"/>
                  <a:gd name="connsiteX134" fmla="*/ 181533 w 334574"/>
                  <a:gd name="connsiteY134" fmla="*/ 342944 h 365807"/>
                  <a:gd name="connsiteX135" fmla="*/ 310767 w 334574"/>
                  <a:gd name="connsiteY135" fmla="*/ 272525 h 365807"/>
                  <a:gd name="connsiteX136" fmla="*/ 282341 w 334574"/>
                  <a:gd name="connsiteY136" fmla="*/ 272525 h 365807"/>
                  <a:gd name="connsiteX137" fmla="*/ 278683 w 334574"/>
                  <a:gd name="connsiteY137" fmla="*/ 267953 h 365807"/>
                  <a:gd name="connsiteX138" fmla="*/ 282341 w 334574"/>
                  <a:gd name="connsiteY138" fmla="*/ 244175 h 365807"/>
                  <a:gd name="connsiteX139" fmla="*/ 296073 w 334574"/>
                  <a:gd name="connsiteY139" fmla="*/ 238688 h 365807"/>
                  <a:gd name="connsiteX140" fmla="*/ 310767 w 334574"/>
                  <a:gd name="connsiteY140" fmla="*/ 244175 h 365807"/>
                  <a:gd name="connsiteX141" fmla="*/ 316286 w 334574"/>
                  <a:gd name="connsiteY141" fmla="*/ 257893 h 365807"/>
                  <a:gd name="connsiteX142" fmla="*/ 310767 w 334574"/>
                  <a:gd name="connsiteY142" fmla="*/ 272525 h 365807"/>
                  <a:gd name="connsiteX143" fmla="*/ 189746 w 334574"/>
                  <a:gd name="connsiteY143" fmla="*/ 182903 h 365807"/>
                  <a:gd name="connsiteX144" fmla="*/ 168699 w 334574"/>
                  <a:gd name="connsiteY144" fmla="*/ 203936 h 365807"/>
                  <a:gd name="connsiteX145" fmla="*/ 147587 w 334574"/>
                  <a:gd name="connsiteY145" fmla="*/ 182903 h 365807"/>
                  <a:gd name="connsiteX146" fmla="*/ 168699 w 334574"/>
                  <a:gd name="connsiteY146" fmla="*/ 161869 h 365807"/>
                  <a:gd name="connsiteX147" fmla="*/ 189746 w 334574"/>
                  <a:gd name="connsiteY147" fmla="*/ 182903 h 365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</a:cxnLst>
                <a:rect l="l" t="t" r="r" b="b"/>
                <a:pathLst>
                  <a:path w="334574" h="365807">
                    <a:moveTo>
                      <a:pt x="304350" y="223141"/>
                    </a:moveTo>
                    <a:lnTo>
                      <a:pt x="304350" y="146322"/>
                    </a:lnTo>
                    <a:cubicBezTo>
                      <a:pt x="311666" y="144493"/>
                      <a:pt x="318083" y="140835"/>
                      <a:pt x="322703" y="135348"/>
                    </a:cubicBezTo>
                    <a:cubicBezTo>
                      <a:pt x="330018" y="128032"/>
                      <a:pt x="333676" y="118887"/>
                      <a:pt x="333676" y="108827"/>
                    </a:cubicBezTo>
                    <a:cubicBezTo>
                      <a:pt x="333676" y="98768"/>
                      <a:pt x="330018" y="89622"/>
                      <a:pt x="322703" y="82306"/>
                    </a:cubicBezTo>
                    <a:cubicBezTo>
                      <a:pt x="308008" y="67674"/>
                      <a:pt x="285100" y="67674"/>
                      <a:pt x="270406" y="82306"/>
                    </a:cubicBezTo>
                    <a:lnTo>
                      <a:pt x="203542" y="45725"/>
                    </a:lnTo>
                    <a:cubicBezTo>
                      <a:pt x="206237" y="33837"/>
                      <a:pt x="202579" y="20119"/>
                      <a:pt x="193404" y="10974"/>
                    </a:cubicBezTo>
                    <a:cubicBezTo>
                      <a:pt x="178773" y="-3658"/>
                      <a:pt x="155865" y="-3658"/>
                      <a:pt x="141171" y="10974"/>
                    </a:cubicBezTo>
                    <a:cubicBezTo>
                      <a:pt x="131994" y="20119"/>
                      <a:pt x="128337" y="32008"/>
                      <a:pt x="131096" y="43896"/>
                    </a:cubicBezTo>
                    <a:lnTo>
                      <a:pt x="63270" y="83221"/>
                    </a:lnTo>
                    <a:cubicBezTo>
                      <a:pt x="48575" y="69503"/>
                      <a:pt x="25667" y="69503"/>
                      <a:pt x="11037" y="84135"/>
                    </a:cubicBezTo>
                    <a:cubicBezTo>
                      <a:pt x="3657" y="90537"/>
                      <a:pt x="0" y="99682"/>
                      <a:pt x="0" y="109742"/>
                    </a:cubicBezTo>
                    <a:cubicBezTo>
                      <a:pt x="0" y="119801"/>
                      <a:pt x="3657" y="128946"/>
                      <a:pt x="11037" y="136262"/>
                    </a:cubicBezTo>
                    <a:cubicBezTo>
                      <a:pt x="15592" y="140835"/>
                      <a:pt x="21112" y="144493"/>
                      <a:pt x="27529" y="145408"/>
                    </a:cubicBezTo>
                    <a:lnTo>
                      <a:pt x="27529" y="222227"/>
                    </a:lnTo>
                    <a:cubicBezTo>
                      <a:pt x="21112" y="224056"/>
                      <a:pt x="15592" y="226800"/>
                      <a:pt x="11037" y="231372"/>
                    </a:cubicBezTo>
                    <a:cubicBezTo>
                      <a:pt x="3657" y="239602"/>
                      <a:pt x="0" y="248748"/>
                      <a:pt x="0" y="258807"/>
                    </a:cubicBezTo>
                    <a:cubicBezTo>
                      <a:pt x="0" y="268867"/>
                      <a:pt x="3657" y="278012"/>
                      <a:pt x="11037" y="285328"/>
                    </a:cubicBezTo>
                    <a:cubicBezTo>
                      <a:pt x="18352" y="291730"/>
                      <a:pt x="27529" y="295388"/>
                      <a:pt x="36704" y="295388"/>
                    </a:cubicBezTo>
                    <a:cubicBezTo>
                      <a:pt x="45816" y="295388"/>
                      <a:pt x="55955" y="291730"/>
                      <a:pt x="63270" y="284414"/>
                    </a:cubicBezTo>
                    <a:lnTo>
                      <a:pt x="64168" y="283499"/>
                    </a:lnTo>
                    <a:lnTo>
                      <a:pt x="131096" y="321910"/>
                    </a:lnTo>
                    <a:cubicBezTo>
                      <a:pt x="129235" y="333800"/>
                      <a:pt x="132957" y="345684"/>
                      <a:pt x="141171" y="354828"/>
                    </a:cubicBezTo>
                    <a:cubicBezTo>
                      <a:pt x="148486" y="362150"/>
                      <a:pt x="157661" y="365808"/>
                      <a:pt x="167736" y="365808"/>
                    </a:cubicBezTo>
                    <a:cubicBezTo>
                      <a:pt x="176912" y="365808"/>
                      <a:pt x="186987" y="362150"/>
                      <a:pt x="194366" y="354828"/>
                    </a:cubicBezTo>
                    <a:cubicBezTo>
                      <a:pt x="203542" y="345684"/>
                      <a:pt x="207200" y="332883"/>
                      <a:pt x="204441" y="320992"/>
                    </a:cubicBezTo>
                    <a:lnTo>
                      <a:pt x="269507" y="283499"/>
                    </a:lnTo>
                    <a:cubicBezTo>
                      <a:pt x="269507" y="284414"/>
                      <a:pt x="270406" y="284414"/>
                      <a:pt x="270406" y="285328"/>
                    </a:cubicBezTo>
                    <a:cubicBezTo>
                      <a:pt x="277785" y="292644"/>
                      <a:pt x="286961" y="296302"/>
                      <a:pt x="297036" y="296302"/>
                    </a:cubicBezTo>
                    <a:cubicBezTo>
                      <a:pt x="306212" y="296302"/>
                      <a:pt x="316286" y="292644"/>
                      <a:pt x="323601" y="285328"/>
                    </a:cubicBezTo>
                    <a:cubicBezTo>
                      <a:pt x="330916" y="278012"/>
                      <a:pt x="334574" y="268867"/>
                      <a:pt x="334574" y="258807"/>
                    </a:cubicBezTo>
                    <a:cubicBezTo>
                      <a:pt x="334574" y="248748"/>
                      <a:pt x="330916" y="239602"/>
                      <a:pt x="323601" y="232287"/>
                    </a:cubicBezTo>
                    <a:cubicBezTo>
                      <a:pt x="317184" y="226800"/>
                      <a:pt x="310767" y="224970"/>
                      <a:pt x="304350" y="223141"/>
                    </a:cubicBezTo>
                    <a:close/>
                    <a:moveTo>
                      <a:pt x="196163" y="305448"/>
                    </a:moveTo>
                    <a:cubicBezTo>
                      <a:pt x="195264" y="304533"/>
                      <a:pt x="194366" y="303619"/>
                      <a:pt x="193404" y="302704"/>
                    </a:cubicBezTo>
                    <a:cubicBezTo>
                      <a:pt x="188847" y="298131"/>
                      <a:pt x="182430" y="294474"/>
                      <a:pt x="176014" y="293559"/>
                    </a:cubicBezTo>
                    <a:lnTo>
                      <a:pt x="176014" y="229543"/>
                    </a:lnTo>
                    <a:cubicBezTo>
                      <a:pt x="187950" y="228628"/>
                      <a:pt x="198922" y="224056"/>
                      <a:pt x="208996" y="217654"/>
                    </a:cubicBezTo>
                    <a:lnTo>
                      <a:pt x="260331" y="246918"/>
                    </a:lnTo>
                    <a:cubicBezTo>
                      <a:pt x="258535" y="253320"/>
                      <a:pt x="257572" y="260636"/>
                      <a:pt x="260331" y="267953"/>
                    </a:cubicBezTo>
                    <a:lnTo>
                      <a:pt x="196163" y="305448"/>
                    </a:lnTo>
                    <a:close/>
                    <a:moveTo>
                      <a:pt x="141171" y="302704"/>
                    </a:moveTo>
                    <a:cubicBezTo>
                      <a:pt x="140272" y="303619"/>
                      <a:pt x="138411" y="305448"/>
                      <a:pt x="137512" y="306362"/>
                    </a:cubicBezTo>
                    <a:lnTo>
                      <a:pt x="72446" y="268867"/>
                    </a:lnTo>
                    <a:cubicBezTo>
                      <a:pt x="74243" y="261551"/>
                      <a:pt x="74243" y="254235"/>
                      <a:pt x="72446" y="246918"/>
                    </a:cubicBezTo>
                    <a:lnTo>
                      <a:pt x="123781" y="216740"/>
                    </a:lnTo>
                    <a:cubicBezTo>
                      <a:pt x="134754" y="223141"/>
                      <a:pt x="146689" y="227714"/>
                      <a:pt x="159523" y="228628"/>
                    </a:cubicBezTo>
                    <a:lnTo>
                      <a:pt x="159523" y="292644"/>
                    </a:lnTo>
                    <a:cubicBezTo>
                      <a:pt x="153106" y="294474"/>
                      <a:pt x="146689" y="297217"/>
                      <a:pt x="141171" y="302704"/>
                    </a:cubicBezTo>
                    <a:close/>
                    <a:moveTo>
                      <a:pt x="44918" y="146322"/>
                    </a:moveTo>
                    <a:cubicBezTo>
                      <a:pt x="52233" y="144493"/>
                      <a:pt x="58650" y="141749"/>
                      <a:pt x="63270" y="136262"/>
                    </a:cubicBezTo>
                    <a:cubicBezTo>
                      <a:pt x="64168" y="135348"/>
                      <a:pt x="64168" y="135348"/>
                      <a:pt x="65067" y="134434"/>
                    </a:cubicBezTo>
                    <a:lnTo>
                      <a:pt x="109985" y="160040"/>
                    </a:lnTo>
                    <a:cubicBezTo>
                      <a:pt x="104531" y="165527"/>
                      <a:pt x="99910" y="171929"/>
                      <a:pt x="96253" y="179244"/>
                    </a:cubicBezTo>
                    <a:lnTo>
                      <a:pt x="93493" y="182903"/>
                    </a:lnTo>
                    <a:lnTo>
                      <a:pt x="95354" y="186561"/>
                    </a:lnTo>
                    <a:cubicBezTo>
                      <a:pt x="99011" y="193877"/>
                      <a:pt x="103568" y="200278"/>
                      <a:pt x="109086" y="205765"/>
                    </a:cubicBezTo>
                    <a:lnTo>
                      <a:pt x="63270" y="232287"/>
                    </a:lnTo>
                    <a:cubicBezTo>
                      <a:pt x="57752" y="226800"/>
                      <a:pt x="51335" y="224056"/>
                      <a:pt x="44918" y="222227"/>
                    </a:cubicBezTo>
                    <a:lnTo>
                      <a:pt x="44918" y="146322"/>
                    </a:lnTo>
                    <a:close/>
                    <a:moveTo>
                      <a:pt x="138411" y="59443"/>
                    </a:moveTo>
                    <a:cubicBezTo>
                      <a:pt x="139374" y="60358"/>
                      <a:pt x="140272" y="62186"/>
                      <a:pt x="141171" y="63101"/>
                    </a:cubicBezTo>
                    <a:cubicBezTo>
                      <a:pt x="146689" y="68589"/>
                      <a:pt x="153106" y="71332"/>
                      <a:pt x="159523" y="73161"/>
                    </a:cubicBezTo>
                    <a:lnTo>
                      <a:pt x="159523" y="136262"/>
                    </a:lnTo>
                    <a:cubicBezTo>
                      <a:pt x="146689" y="137177"/>
                      <a:pt x="134754" y="141749"/>
                      <a:pt x="123781" y="148151"/>
                    </a:cubicBezTo>
                    <a:lnTo>
                      <a:pt x="73344" y="118887"/>
                    </a:lnTo>
                    <a:cubicBezTo>
                      <a:pt x="75205" y="111570"/>
                      <a:pt x="75205" y="104255"/>
                      <a:pt x="72446" y="96938"/>
                    </a:cubicBezTo>
                    <a:lnTo>
                      <a:pt x="138411" y="59443"/>
                    </a:lnTo>
                    <a:close/>
                    <a:moveTo>
                      <a:pt x="193404" y="63101"/>
                    </a:moveTo>
                    <a:cubicBezTo>
                      <a:pt x="194366" y="62186"/>
                      <a:pt x="195264" y="61272"/>
                      <a:pt x="195264" y="60358"/>
                    </a:cubicBezTo>
                    <a:lnTo>
                      <a:pt x="260331" y="97852"/>
                    </a:lnTo>
                    <a:cubicBezTo>
                      <a:pt x="257572" y="105169"/>
                      <a:pt x="257572" y="112485"/>
                      <a:pt x="259432" y="118887"/>
                    </a:cubicBezTo>
                    <a:lnTo>
                      <a:pt x="210857" y="148151"/>
                    </a:lnTo>
                    <a:cubicBezTo>
                      <a:pt x="200783" y="141749"/>
                      <a:pt x="188847" y="137177"/>
                      <a:pt x="176912" y="136262"/>
                    </a:cubicBezTo>
                    <a:lnTo>
                      <a:pt x="176912" y="72246"/>
                    </a:lnTo>
                    <a:cubicBezTo>
                      <a:pt x="182430" y="71332"/>
                      <a:pt x="188847" y="67674"/>
                      <a:pt x="193404" y="63101"/>
                    </a:cubicBezTo>
                    <a:close/>
                    <a:moveTo>
                      <a:pt x="213617" y="193877"/>
                    </a:moveTo>
                    <a:cubicBezTo>
                      <a:pt x="187950" y="219483"/>
                      <a:pt x="147587" y="219483"/>
                      <a:pt x="121920" y="193877"/>
                    </a:cubicBezTo>
                    <a:cubicBezTo>
                      <a:pt x="118262" y="190218"/>
                      <a:pt x="115503" y="186561"/>
                      <a:pt x="112744" y="182903"/>
                    </a:cubicBezTo>
                    <a:cubicBezTo>
                      <a:pt x="115503" y="179244"/>
                      <a:pt x="118262" y="175587"/>
                      <a:pt x="121920" y="171929"/>
                    </a:cubicBezTo>
                    <a:cubicBezTo>
                      <a:pt x="147587" y="146322"/>
                      <a:pt x="187950" y="146322"/>
                      <a:pt x="213617" y="171929"/>
                    </a:cubicBezTo>
                    <a:cubicBezTo>
                      <a:pt x="217274" y="175587"/>
                      <a:pt x="220034" y="179244"/>
                      <a:pt x="222793" y="182903"/>
                    </a:cubicBezTo>
                    <a:cubicBezTo>
                      <a:pt x="219071" y="186561"/>
                      <a:pt x="216376" y="190218"/>
                      <a:pt x="213617" y="193877"/>
                    </a:cubicBezTo>
                    <a:close/>
                    <a:moveTo>
                      <a:pt x="270406" y="232287"/>
                    </a:moveTo>
                    <a:cubicBezTo>
                      <a:pt x="269507" y="232287"/>
                      <a:pt x="270406" y="232287"/>
                      <a:pt x="270406" y="232287"/>
                    </a:cubicBezTo>
                    <a:lnTo>
                      <a:pt x="224589" y="206680"/>
                    </a:lnTo>
                    <a:cubicBezTo>
                      <a:pt x="224589" y="206680"/>
                      <a:pt x="225488" y="206680"/>
                      <a:pt x="225488" y="205765"/>
                    </a:cubicBezTo>
                    <a:cubicBezTo>
                      <a:pt x="231006" y="200278"/>
                      <a:pt x="235626" y="193877"/>
                      <a:pt x="239284" y="186561"/>
                    </a:cubicBezTo>
                    <a:lnTo>
                      <a:pt x="241080" y="182903"/>
                    </a:lnTo>
                    <a:lnTo>
                      <a:pt x="239284" y="179244"/>
                    </a:lnTo>
                    <a:cubicBezTo>
                      <a:pt x="235626" y="171929"/>
                      <a:pt x="231006" y="165527"/>
                      <a:pt x="225488" y="160040"/>
                    </a:cubicBezTo>
                    <a:lnTo>
                      <a:pt x="269507" y="134434"/>
                    </a:lnTo>
                    <a:cubicBezTo>
                      <a:pt x="270406" y="135348"/>
                      <a:pt x="270406" y="135348"/>
                      <a:pt x="271369" y="136262"/>
                    </a:cubicBezTo>
                    <a:cubicBezTo>
                      <a:pt x="275924" y="140835"/>
                      <a:pt x="282341" y="144493"/>
                      <a:pt x="288758" y="146322"/>
                    </a:cubicBezTo>
                    <a:lnTo>
                      <a:pt x="288758" y="223141"/>
                    </a:lnTo>
                    <a:cubicBezTo>
                      <a:pt x="280544" y="224056"/>
                      <a:pt x="275026" y="227714"/>
                      <a:pt x="270406" y="232287"/>
                    </a:cubicBezTo>
                    <a:close/>
                    <a:moveTo>
                      <a:pt x="282341" y="96024"/>
                    </a:moveTo>
                    <a:cubicBezTo>
                      <a:pt x="290619" y="87793"/>
                      <a:pt x="302490" y="87793"/>
                      <a:pt x="310767" y="96024"/>
                    </a:cubicBezTo>
                    <a:cubicBezTo>
                      <a:pt x="314425" y="99682"/>
                      <a:pt x="316286" y="105169"/>
                      <a:pt x="316286" y="109742"/>
                    </a:cubicBezTo>
                    <a:cubicBezTo>
                      <a:pt x="316286" y="115229"/>
                      <a:pt x="314425" y="119801"/>
                      <a:pt x="310767" y="123459"/>
                    </a:cubicBezTo>
                    <a:cubicBezTo>
                      <a:pt x="307110" y="127117"/>
                      <a:pt x="301592" y="129861"/>
                      <a:pt x="296073" y="128946"/>
                    </a:cubicBezTo>
                    <a:cubicBezTo>
                      <a:pt x="290619" y="128946"/>
                      <a:pt x="285998" y="127117"/>
                      <a:pt x="282341" y="123459"/>
                    </a:cubicBezTo>
                    <a:cubicBezTo>
                      <a:pt x="275924" y="117057"/>
                      <a:pt x="274127" y="106998"/>
                      <a:pt x="279581" y="98768"/>
                    </a:cubicBezTo>
                    <a:cubicBezTo>
                      <a:pt x="280544" y="97852"/>
                      <a:pt x="281443" y="96938"/>
                      <a:pt x="282341" y="96024"/>
                    </a:cubicBezTo>
                    <a:close/>
                    <a:moveTo>
                      <a:pt x="153106" y="22863"/>
                    </a:moveTo>
                    <a:cubicBezTo>
                      <a:pt x="161320" y="14632"/>
                      <a:pt x="173255" y="14632"/>
                      <a:pt x="181533" y="22863"/>
                    </a:cubicBezTo>
                    <a:cubicBezTo>
                      <a:pt x="187950" y="29264"/>
                      <a:pt x="188847" y="38409"/>
                      <a:pt x="185190" y="45725"/>
                    </a:cubicBezTo>
                    <a:cubicBezTo>
                      <a:pt x="184292" y="47555"/>
                      <a:pt x="182430" y="49384"/>
                      <a:pt x="181533" y="51212"/>
                    </a:cubicBezTo>
                    <a:cubicBezTo>
                      <a:pt x="173255" y="59443"/>
                      <a:pt x="161320" y="59443"/>
                      <a:pt x="153106" y="51212"/>
                    </a:cubicBezTo>
                    <a:cubicBezTo>
                      <a:pt x="151245" y="49384"/>
                      <a:pt x="149449" y="47555"/>
                      <a:pt x="148486" y="44811"/>
                    </a:cubicBezTo>
                    <a:cubicBezTo>
                      <a:pt x="145790" y="37495"/>
                      <a:pt x="147587" y="28350"/>
                      <a:pt x="153106" y="22863"/>
                    </a:cubicBezTo>
                    <a:close/>
                    <a:moveTo>
                      <a:pt x="17454" y="109742"/>
                    </a:moveTo>
                    <a:cubicBezTo>
                      <a:pt x="17454" y="104255"/>
                      <a:pt x="19251" y="99682"/>
                      <a:pt x="22908" y="96024"/>
                    </a:cubicBezTo>
                    <a:cubicBezTo>
                      <a:pt x="31186" y="87793"/>
                      <a:pt x="43121" y="87793"/>
                      <a:pt x="51335" y="96024"/>
                    </a:cubicBezTo>
                    <a:cubicBezTo>
                      <a:pt x="52233" y="96938"/>
                      <a:pt x="53196" y="97852"/>
                      <a:pt x="54094" y="98768"/>
                    </a:cubicBezTo>
                    <a:cubicBezTo>
                      <a:pt x="59613" y="106998"/>
                      <a:pt x="58650" y="117057"/>
                      <a:pt x="51335" y="124374"/>
                    </a:cubicBezTo>
                    <a:cubicBezTo>
                      <a:pt x="47677" y="128032"/>
                      <a:pt x="42158" y="130775"/>
                      <a:pt x="36704" y="129861"/>
                    </a:cubicBezTo>
                    <a:cubicBezTo>
                      <a:pt x="31186" y="129861"/>
                      <a:pt x="26566" y="128032"/>
                      <a:pt x="22908" y="124374"/>
                    </a:cubicBezTo>
                    <a:cubicBezTo>
                      <a:pt x="19251" y="120716"/>
                      <a:pt x="17454" y="115229"/>
                      <a:pt x="17454" y="109742"/>
                    </a:cubicBezTo>
                    <a:close/>
                    <a:moveTo>
                      <a:pt x="22908" y="272525"/>
                    </a:moveTo>
                    <a:cubicBezTo>
                      <a:pt x="19251" y="268867"/>
                      <a:pt x="17454" y="263380"/>
                      <a:pt x="17454" y="258807"/>
                    </a:cubicBezTo>
                    <a:cubicBezTo>
                      <a:pt x="17454" y="253320"/>
                      <a:pt x="19251" y="248748"/>
                      <a:pt x="22908" y="245090"/>
                    </a:cubicBezTo>
                    <a:cubicBezTo>
                      <a:pt x="26566" y="241431"/>
                      <a:pt x="31186" y="239602"/>
                      <a:pt x="36704" y="239602"/>
                    </a:cubicBezTo>
                    <a:cubicBezTo>
                      <a:pt x="42158" y="239602"/>
                      <a:pt x="47677" y="241431"/>
                      <a:pt x="51335" y="245090"/>
                    </a:cubicBezTo>
                    <a:cubicBezTo>
                      <a:pt x="57752" y="251491"/>
                      <a:pt x="58650" y="261551"/>
                      <a:pt x="54094" y="268867"/>
                    </a:cubicBezTo>
                    <a:cubicBezTo>
                      <a:pt x="53196" y="270696"/>
                      <a:pt x="52233" y="271610"/>
                      <a:pt x="51335" y="273440"/>
                    </a:cubicBezTo>
                    <a:cubicBezTo>
                      <a:pt x="43121" y="280756"/>
                      <a:pt x="31186" y="280756"/>
                      <a:pt x="22908" y="272525"/>
                    </a:cubicBezTo>
                    <a:close/>
                    <a:moveTo>
                      <a:pt x="181533" y="342944"/>
                    </a:moveTo>
                    <a:cubicBezTo>
                      <a:pt x="173255" y="351171"/>
                      <a:pt x="161320" y="351171"/>
                      <a:pt x="153106" y="342944"/>
                    </a:cubicBezTo>
                    <a:cubicBezTo>
                      <a:pt x="147587" y="337458"/>
                      <a:pt x="145790" y="329225"/>
                      <a:pt x="148486" y="320992"/>
                    </a:cubicBezTo>
                    <a:cubicBezTo>
                      <a:pt x="149449" y="318252"/>
                      <a:pt x="151245" y="316424"/>
                      <a:pt x="153106" y="314595"/>
                    </a:cubicBezTo>
                    <a:cubicBezTo>
                      <a:pt x="161320" y="306362"/>
                      <a:pt x="173255" y="306362"/>
                      <a:pt x="181533" y="314595"/>
                    </a:cubicBezTo>
                    <a:cubicBezTo>
                      <a:pt x="183329" y="316424"/>
                      <a:pt x="184292" y="318252"/>
                      <a:pt x="185190" y="320081"/>
                    </a:cubicBezTo>
                    <a:cubicBezTo>
                      <a:pt x="188847" y="328308"/>
                      <a:pt x="187950" y="337458"/>
                      <a:pt x="181533" y="342944"/>
                    </a:cubicBezTo>
                    <a:close/>
                    <a:moveTo>
                      <a:pt x="310767" y="272525"/>
                    </a:moveTo>
                    <a:cubicBezTo>
                      <a:pt x="302490" y="280756"/>
                      <a:pt x="290619" y="280756"/>
                      <a:pt x="282341" y="272525"/>
                    </a:cubicBezTo>
                    <a:cubicBezTo>
                      <a:pt x="281443" y="270696"/>
                      <a:pt x="279581" y="269782"/>
                      <a:pt x="278683" y="267953"/>
                    </a:cubicBezTo>
                    <a:cubicBezTo>
                      <a:pt x="274127" y="260636"/>
                      <a:pt x="275924" y="250577"/>
                      <a:pt x="282341" y="244175"/>
                    </a:cubicBezTo>
                    <a:cubicBezTo>
                      <a:pt x="285998" y="240517"/>
                      <a:pt x="290619" y="238688"/>
                      <a:pt x="296073" y="238688"/>
                    </a:cubicBezTo>
                    <a:cubicBezTo>
                      <a:pt x="301592" y="238688"/>
                      <a:pt x="307110" y="240517"/>
                      <a:pt x="310767" y="244175"/>
                    </a:cubicBezTo>
                    <a:cubicBezTo>
                      <a:pt x="314425" y="247833"/>
                      <a:pt x="316286" y="253320"/>
                      <a:pt x="316286" y="257893"/>
                    </a:cubicBezTo>
                    <a:cubicBezTo>
                      <a:pt x="316286" y="264294"/>
                      <a:pt x="314425" y="268867"/>
                      <a:pt x="310767" y="272525"/>
                    </a:cubicBezTo>
                    <a:close/>
                    <a:moveTo>
                      <a:pt x="189746" y="182903"/>
                    </a:moveTo>
                    <a:cubicBezTo>
                      <a:pt x="189746" y="194791"/>
                      <a:pt x="180570" y="203936"/>
                      <a:pt x="168699" y="203936"/>
                    </a:cubicBezTo>
                    <a:cubicBezTo>
                      <a:pt x="156763" y="203936"/>
                      <a:pt x="147587" y="194791"/>
                      <a:pt x="147587" y="182903"/>
                    </a:cubicBezTo>
                    <a:cubicBezTo>
                      <a:pt x="147587" y="171014"/>
                      <a:pt x="156763" y="161869"/>
                      <a:pt x="168699" y="161869"/>
                    </a:cubicBezTo>
                    <a:cubicBezTo>
                      <a:pt x="179672" y="161869"/>
                      <a:pt x="189746" y="171014"/>
                      <a:pt x="189746" y="182903"/>
                    </a:cubicBez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810"/>
              </a:p>
            </p:txBody>
          </p:sp>
        </p:grp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161EBE2-24C3-2097-C5B3-DCE3AA7E0733}"/>
                </a:ext>
              </a:extLst>
            </p:cNvPr>
            <p:cNvSpPr txBox="1"/>
            <p:nvPr/>
          </p:nvSpPr>
          <p:spPr>
            <a:xfrm>
              <a:off x="8357142" y="2858580"/>
              <a:ext cx="769762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10" spc="0" baseline="0" dirty="0">
                  <a:ln/>
                  <a:solidFill>
                    <a:srgbClr val="000000"/>
                  </a:solidFill>
                  <a:latin typeface="Oracle Sans"/>
                  <a:cs typeface="Oracle Sans"/>
                  <a:sym typeface="Oracle Sans"/>
                  <a:rtl val="0"/>
                </a:rPr>
                <a:t>Managed</a:t>
              </a:r>
              <a:br>
                <a:rPr lang="en-US" sz="810" spc="0" baseline="0" dirty="0">
                  <a:ln/>
                  <a:solidFill>
                    <a:srgbClr val="000000"/>
                  </a:solidFill>
                  <a:latin typeface="Oracle Sans"/>
                  <a:cs typeface="Oracle Sans"/>
                  <a:sym typeface="Oracle Sans"/>
                  <a:rtl val="0"/>
                </a:rPr>
              </a:br>
              <a:r>
                <a:rPr lang="en-US" sz="810" spc="0" baseline="0" dirty="0">
                  <a:ln/>
                  <a:solidFill>
                    <a:srgbClr val="000000"/>
                  </a:solidFill>
                  <a:latin typeface="Oracle Sans"/>
                  <a:cs typeface="Oracle Sans"/>
                  <a:sym typeface="Oracle Sans"/>
                  <a:rtl val="0"/>
                </a:rPr>
                <a:t>Vector Store</a:t>
              </a:r>
            </a:p>
          </p:txBody>
        </p:sp>
      </p:grp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2FDFE51C-5079-5E44-F9EC-FFCF013E5C5D}"/>
              </a:ext>
            </a:extLst>
          </p:cNvPr>
          <p:cNvCxnSpPr>
            <a:cxnSpLocks/>
          </p:cNvCxnSpPr>
          <p:nvPr/>
        </p:nvCxnSpPr>
        <p:spPr bwMode="auto">
          <a:xfrm>
            <a:off x="1637345" y="2821728"/>
            <a:ext cx="1148485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rgbClr val="312D2A"/>
            </a:solidFill>
            <a:prstDash val="solid"/>
            <a:round/>
            <a:headEnd type="none" w="sm" len="sm"/>
            <a:tailEnd type="arrow" w="med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3" name="Rectangle 81">
            <a:extLst>
              <a:ext uri="{FF2B5EF4-FFF2-40B4-BE49-F238E27FC236}">
                <a16:creationId xmlns:a16="http://schemas.microsoft.com/office/drawing/2014/main" id="{95E3EB6A-A719-BD7B-605A-08FF19A22D48}"/>
              </a:ext>
            </a:extLst>
          </p:cNvPr>
          <p:cNvSpPr/>
          <p:nvPr/>
        </p:nvSpPr>
        <p:spPr>
          <a:xfrm rot="16200000" flipH="1">
            <a:off x="1377567" y="3088093"/>
            <a:ext cx="859167" cy="326437"/>
          </a:xfrm>
          <a:custGeom>
            <a:avLst/>
            <a:gdLst>
              <a:gd name="connsiteX0" fmla="*/ 0 w 619806"/>
              <a:gd name="connsiteY0" fmla="*/ 0 h 619806"/>
              <a:gd name="connsiteX1" fmla="*/ 619806 w 619806"/>
              <a:gd name="connsiteY1" fmla="*/ 0 h 619806"/>
              <a:gd name="connsiteX2" fmla="*/ 619806 w 619806"/>
              <a:gd name="connsiteY2" fmla="*/ 619806 h 619806"/>
              <a:gd name="connsiteX3" fmla="*/ 0 w 619806"/>
              <a:gd name="connsiteY3" fmla="*/ 619806 h 619806"/>
              <a:gd name="connsiteX4" fmla="*/ 0 w 619806"/>
              <a:gd name="connsiteY4" fmla="*/ 0 h 619806"/>
              <a:gd name="connsiteX0" fmla="*/ 0 w 619806"/>
              <a:gd name="connsiteY0" fmla="*/ 132861 h 752667"/>
              <a:gd name="connsiteX1" fmla="*/ 619806 w 619806"/>
              <a:gd name="connsiteY1" fmla="*/ 132861 h 752667"/>
              <a:gd name="connsiteX2" fmla="*/ 619806 w 619806"/>
              <a:gd name="connsiteY2" fmla="*/ 752667 h 752667"/>
              <a:gd name="connsiteX3" fmla="*/ 0 w 619806"/>
              <a:gd name="connsiteY3" fmla="*/ 752667 h 752667"/>
              <a:gd name="connsiteX4" fmla="*/ 0 w 619806"/>
              <a:gd name="connsiteY4" fmla="*/ 132861 h 752667"/>
              <a:gd name="connsiteX0" fmla="*/ 104204 w 724010"/>
              <a:gd name="connsiteY0" fmla="*/ 132861 h 752667"/>
              <a:gd name="connsiteX1" fmla="*/ 724010 w 724010"/>
              <a:gd name="connsiteY1" fmla="*/ 132861 h 752667"/>
              <a:gd name="connsiteX2" fmla="*/ 724010 w 724010"/>
              <a:gd name="connsiteY2" fmla="*/ 752667 h 752667"/>
              <a:gd name="connsiteX3" fmla="*/ 104204 w 724010"/>
              <a:gd name="connsiteY3" fmla="*/ 752667 h 752667"/>
              <a:gd name="connsiteX4" fmla="*/ 104204 w 724010"/>
              <a:gd name="connsiteY4" fmla="*/ 132861 h 752667"/>
              <a:gd name="connsiteX0" fmla="*/ 104204 w 724010"/>
              <a:gd name="connsiteY0" fmla="*/ 0 h 619806"/>
              <a:gd name="connsiteX1" fmla="*/ 724010 w 724010"/>
              <a:gd name="connsiteY1" fmla="*/ 0 h 619806"/>
              <a:gd name="connsiteX2" fmla="*/ 724010 w 724010"/>
              <a:gd name="connsiteY2" fmla="*/ 619806 h 619806"/>
              <a:gd name="connsiteX3" fmla="*/ 104204 w 724010"/>
              <a:gd name="connsiteY3" fmla="*/ 619806 h 619806"/>
              <a:gd name="connsiteX4" fmla="*/ 104204 w 724010"/>
              <a:gd name="connsiteY4" fmla="*/ 0 h 619806"/>
              <a:gd name="connsiteX0" fmla="*/ 104204 w 724010"/>
              <a:gd name="connsiteY0" fmla="*/ 0 h 619806"/>
              <a:gd name="connsiteX1" fmla="*/ 724010 w 724010"/>
              <a:gd name="connsiteY1" fmla="*/ 0 h 619806"/>
              <a:gd name="connsiteX2" fmla="*/ 724010 w 724010"/>
              <a:gd name="connsiteY2" fmla="*/ 619806 h 619806"/>
              <a:gd name="connsiteX3" fmla="*/ 104204 w 724010"/>
              <a:gd name="connsiteY3" fmla="*/ 619806 h 619806"/>
              <a:gd name="connsiteX4" fmla="*/ 104204 w 724010"/>
              <a:gd name="connsiteY4" fmla="*/ 0 h 619806"/>
              <a:gd name="connsiteX0" fmla="*/ 0 w 619806"/>
              <a:gd name="connsiteY0" fmla="*/ 619806 h 665717"/>
              <a:gd name="connsiteX1" fmla="*/ 619806 w 619806"/>
              <a:gd name="connsiteY1" fmla="*/ 0 h 665717"/>
              <a:gd name="connsiteX2" fmla="*/ 619806 w 619806"/>
              <a:gd name="connsiteY2" fmla="*/ 619806 h 665717"/>
              <a:gd name="connsiteX3" fmla="*/ 0 w 619806"/>
              <a:gd name="connsiteY3" fmla="*/ 619806 h 665717"/>
              <a:gd name="connsiteX0" fmla="*/ 0 w 619806"/>
              <a:gd name="connsiteY0" fmla="*/ 619806 h 697281"/>
              <a:gd name="connsiteX1" fmla="*/ 619806 w 619806"/>
              <a:gd name="connsiteY1" fmla="*/ 0 h 697281"/>
              <a:gd name="connsiteX2" fmla="*/ 619806 w 619806"/>
              <a:gd name="connsiteY2" fmla="*/ 619806 h 697281"/>
              <a:gd name="connsiteX3" fmla="*/ 0 w 619806"/>
              <a:gd name="connsiteY3" fmla="*/ 619806 h 697281"/>
              <a:gd name="connsiteX0" fmla="*/ 0 w 619806"/>
              <a:gd name="connsiteY0" fmla="*/ 619806 h 665717"/>
              <a:gd name="connsiteX1" fmla="*/ 619806 w 619806"/>
              <a:gd name="connsiteY1" fmla="*/ 0 h 665717"/>
              <a:gd name="connsiteX2" fmla="*/ 619806 w 619806"/>
              <a:gd name="connsiteY2" fmla="*/ 619806 h 665717"/>
              <a:gd name="connsiteX3" fmla="*/ 0 w 619806"/>
              <a:gd name="connsiteY3" fmla="*/ 619806 h 665717"/>
              <a:gd name="connsiteX0" fmla="*/ 0 w 619806"/>
              <a:gd name="connsiteY0" fmla="*/ 619806 h 619806"/>
              <a:gd name="connsiteX1" fmla="*/ 619806 w 619806"/>
              <a:gd name="connsiteY1" fmla="*/ 0 h 619806"/>
              <a:gd name="connsiteX2" fmla="*/ 619806 w 619806"/>
              <a:gd name="connsiteY2" fmla="*/ 619806 h 619806"/>
              <a:gd name="connsiteX3" fmla="*/ 0 w 619806"/>
              <a:gd name="connsiteY3" fmla="*/ 619806 h 619806"/>
              <a:gd name="connsiteX0" fmla="*/ 528366 w 528366"/>
              <a:gd name="connsiteY0" fmla="*/ 0 h 711246"/>
              <a:gd name="connsiteX1" fmla="*/ 528366 w 528366"/>
              <a:gd name="connsiteY1" fmla="*/ 619806 h 711246"/>
              <a:gd name="connsiteX2" fmla="*/ 0 w 528366"/>
              <a:gd name="connsiteY2" fmla="*/ 711246 h 711246"/>
              <a:gd name="connsiteX0" fmla="*/ 557674 w 557674"/>
              <a:gd name="connsiteY0" fmla="*/ 0 h 619806"/>
              <a:gd name="connsiteX1" fmla="*/ 557674 w 557674"/>
              <a:gd name="connsiteY1" fmla="*/ 619806 h 619806"/>
              <a:gd name="connsiteX2" fmla="*/ 0 w 557674"/>
              <a:gd name="connsiteY2" fmla="*/ 611600 h 619806"/>
              <a:gd name="connsiteX0" fmla="*/ 328885 w 328885"/>
              <a:gd name="connsiteY0" fmla="*/ 0 h 627493"/>
              <a:gd name="connsiteX1" fmla="*/ 328885 w 328885"/>
              <a:gd name="connsiteY1" fmla="*/ 619806 h 627493"/>
              <a:gd name="connsiteX2" fmla="*/ 0 w 328885"/>
              <a:gd name="connsiteY2" fmla="*/ 627493 h 627493"/>
              <a:gd name="connsiteX0" fmla="*/ 536225 w 536225"/>
              <a:gd name="connsiteY0" fmla="*/ 0 h 619806"/>
              <a:gd name="connsiteX1" fmla="*/ 536225 w 536225"/>
              <a:gd name="connsiteY1" fmla="*/ 619806 h 619806"/>
              <a:gd name="connsiteX2" fmla="*/ 0 w 536225"/>
              <a:gd name="connsiteY2" fmla="*/ 619547 h 619806"/>
              <a:gd name="connsiteX0" fmla="*/ 536225 w 536225"/>
              <a:gd name="connsiteY0" fmla="*/ 0 h 619806"/>
              <a:gd name="connsiteX1" fmla="*/ 536225 w 536225"/>
              <a:gd name="connsiteY1" fmla="*/ 619806 h 619806"/>
              <a:gd name="connsiteX2" fmla="*/ 0 w 536225"/>
              <a:gd name="connsiteY2" fmla="*/ 619547 h 619806"/>
              <a:gd name="connsiteX0" fmla="*/ 536327 w 536327"/>
              <a:gd name="connsiteY0" fmla="*/ 0 h 619806"/>
              <a:gd name="connsiteX1" fmla="*/ 536327 w 536327"/>
              <a:gd name="connsiteY1" fmla="*/ 619806 h 619806"/>
              <a:gd name="connsiteX2" fmla="*/ 102 w 536327"/>
              <a:gd name="connsiteY2" fmla="*/ 619547 h 619806"/>
              <a:gd name="connsiteX0" fmla="*/ 536328 w 536328"/>
              <a:gd name="connsiteY0" fmla="*/ 0 h 619806"/>
              <a:gd name="connsiteX1" fmla="*/ 536328 w 536328"/>
              <a:gd name="connsiteY1" fmla="*/ 619806 h 619806"/>
              <a:gd name="connsiteX2" fmla="*/ 103 w 536328"/>
              <a:gd name="connsiteY2" fmla="*/ 619547 h 619806"/>
              <a:gd name="connsiteX0" fmla="*/ 514887 w 514887"/>
              <a:gd name="connsiteY0" fmla="*/ 0 h 643386"/>
              <a:gd name="connsiteX1" fmla="*/ 514887 w 514887"/>
              <a:gd name="connsiteY1" fmla="*/ 619806 h 643386"/>
              <a:gd name="connsiteX2" fmla="*/ 110 w 514887"/>
              <a:gd name="connsiteY2" fmla="*/ 643386 h 643386"/>
              <a:gd name="connsiteX0" fmla="*/ 843718 w 843718"/>
              <a:gd name="connsiteY0" fmla="*/ 0 h 619806"/>
              <a:gd name="connsiteX1" fmla="*/ 843718 w 843718"/>
              <a:gd name="connsiteY1" fmla="*/ 619806 h 619806"/>
              <a:gd name="connsiteX2" fmla="*/ 56 w 843718"/>
              <a:gd name="connsiteY2" fmla="*/ 619547 h 619806"/>
              <a:gd name="connsiteX0" fmla="*/ 843662 w 843662"/>
              <a:gd name="connsiteY0" fmla="*/ 0 h 619806"/>
              <a:gd name="connsiteX1" fmla="*/ 843662 w 843662"/>
              <a:gd name="connsiteY1" fmla="*/ 619806 h 619806"/>
              <a:gd name="connsiteX2" fmla="*/ 0 w 843662"/>
              <a:gd name="connsiteY2" fmla="*/ 619547 h 619806"/>
              <a:gd name="connsiteX0" fmla="*/ 843662 w 843662"/>
              <a:gd name="connsiteY0" fmla="*/ 0 h 619806"/>
              <a:gd name="connsiteX1" fmla="*/ 843662 w 843662"/>
              <a:gd name="connsiteY1" fmla="*/ 619806 h 619806"/>
              <a:gd name="connsiteX2" fmla="*/ 0 w 843662"/>
              <a:gd name="connsiteY2" fmla="*/ 619547 h 619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3662" h="619806">
                <a:moveTo>
                  <a:pt x="843662" y="0"/>
                </a:moveTo>
                <a:lnTo>
                  <a:pt x="843662" y="619806"/>
                </a:lnTo>
                <a:lnTo>
                  <a:pt x="0" y="619547"/>
                </a:lnTo>
              </a:path>
            </a:pathLst>
          </a:custGeom>
          <a:noFill/>
          <a:ln w="12700" cap="flat" cmpd="sng" algn="ctr">
            <a:solidFill>
              <a:srgbClr val="312D2A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2DBF0185-31DB-564E-A90A-D16B43EDE5B5}"/>
              </a:ext>
            </a:extLst>
          </p:cNvPr>
          <p:cNvCxnSpPr>
            <a:cxnSpLocks/>
          </p:cNvCxnSpPr>
          <p:nvPr/>
        </p:nvCxnSpPr>
        <p:spPr bwMode="auto">
          <a:xfrm>
            <a:off x="3382632" y="2821728"/>
            <a:ext cx="979056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rgbClr val="312D2A"/>
            </a:solidFill>
            <a:prstDash val="solid"/>
            <a:round/>
            <a:headEnd type="none" w="sm" len="sm"/>
            <a:tailEnd type="arrow" w="med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0EF11969-B19B-470D-C3D3-3236463D9849}"/>
              </a:ext>
            </a:extLst>
          </p:cNvPr>
          <p:cNvCxnSpPr>
            <a:cxnSpLocks/>
          </p:cNvCxnSpPr>
          <p:nvPr/>
        </p:nvCxnSpPr>
        <p:spPr bwMode="auto">
          <a:xfrm>
            <a:off x="4916229" y="2814190"/>
            <a:ext cx="489399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rgbClr val="312D2A"/>
            </a:solidFill>
            <a:prstDash val="solid"/>
            <a:round/>
            <a:headEnd type="arrow" w="med" len="sm"/>
            <a:tailEnd type="arrow" w="med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37F965E8-F83E-4658-94D2-0E45BA89FAE0}"/>
              </a:ext>
            </a:extLst>
          </p:cNvPr>
          <p:cNvCxnSpPr>
            <a:cxnSpLocks/>
          </p:cNvCxnSpPr>
          <p:nvPr/>
        </p:nvCxnSpPr>
        <p:spPr bwMode="auto">
          <a:xfrm>
            <a:off x="5926090" y="2800604"/>
            <a:ext cx="489399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rgbClr val="312D2A"/>
            </a:solidFill>
            <a:prstDash val="solid"/>
            <a:round/>
            <a:headEnd type="arrow" w="med" len="sm"/>
            <a:tailEnd type="arrow" w="med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DB1AF52F-B633-8627-2ACD-0EB5C59C994B}"/>
              </a:ext>
            </a:extLst>
          </p:cNvPr>
          <p:cNvCxnSpPr>
            <a:cxnSpLocks/>
          </p:cNvCxnSpPr>
          <p:nvPr/>
        </p:nvCxnSpPr>
        <p:spPr bwMode="auto">
          <a:xfrm>
            <a:off x="6936982" y="2796670"/>
            <a:ext cx="489399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rgbClr val="312D2A"/>
            </a:solidFill>
            <a:prstDash val="solid"/>
            <a:round/>
            <a:headEnd type="arrow" w="med" len="sm"/>
            <a:tailEnd type="arrow" w="med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E0E60F5B-0B0B-8DAB-6183-25E42FFBA65B}"/>
              </a:ext>
            </a:extLst>
          </p:cNvPr>
          <p:cNvCxnSpPr>
            <a:cxnSpLocks/>
          </p:cNvCxnSpPr>
          <p:nvPr/>
        </p:nvCxnSpPr>
        <p:spPr bwMode="auto">
          <a:xfrm>
            <a:off x="7922548" y="2747425"/>
            <a:ext cx="557095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rgbClr val="312D2A"/>
            </a:solidFill>
            <a:prstDash val="solid"/>
            <a:round/>
            <a:headEnd type="none" w="sm" len="sm"/>
            <a:tailEnd type="arrow" w="med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3AE32585-72C7-B60E-A1E7-D400E7FFEF2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922548" y="2910681"/>
            <a:ext cx="560900" cy="410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rgbClr val="312D2A"/>
            </a:solidFill>
            <a:prstDash val="solid"/>
            <a:round/>
            <a:headEnd type="none" w="sm" len="sm"/>
            <a:tailEnd type="arrow" w="med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A4170108-5669-E178-9B7B-F9389AB6207D}"/>
              </a:ext>
            </a:extLst>
          </p:cNvPr>
          <p:cNvCxnSpPr>
            <a:cxnSpLocks/>
          </p:cNvCxnSpPr>
          <p:nvPr/>
        </p:nvCxnSpPr>
        <p:spPr bwMode="auto">
          <a:xfrm>
            <a:off x="9560950" y="2859458"/>
            <a:ext cx="823604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rgbClr val="312D2A"/>
            </a:solidFill>
            <a:prstDash val="solid"/>
            <a:round/>
            <a:headEnd type="none" w="sm" len="sm"/>
            <a:tailEnd type="arrow" w="med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5161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rchitecture Theme">
  <a:themeElements>
    <a:clrScheme name="OCI Diagram Theme">
      <a:dk1>
        <a:srgbClr val="312D2A"/>
      </a:dk1>
      <a:lt1>
        <a:srgbClr val="FCFBFA"/>
      </a:lt1>
      <a:dk2>
        <a:srgbClr val="312D2A"/>
      </a:dk2>
      <a:lt2>
        <a:srgbClr val="F5F4F2"/>
      </a:lt2>
      <a:accent1>
        <a:srgbClr val="C74634"/>
      </a:accent1>
      <a:accent2>
        <a:srgbClr val="DFDCD8"/>
      </a:accent2>
      <a:accent3>
        <a:srgbClr val="9E9892"/>
      </a:accent3>
      <a:accent4>
        <a:srgbClr val="70736E"/>
      </a:accent4>
      <a:accent5>
        <a:srgbClr val="AE562C"/>
      </a:accent5>
      <a:accent6>
        <a:srgbClr val="759C6C"/>
      </a:accent6>
      <a:hlink>
        <a:srgbClr val="00688C"/>
      </a:hlink>
      <a:folHlink>
        <a:srgbClr val="00688C"/>
      </a:folHlink>
    </a:clrScheme>
    <a:fontScheme name="Oracle Sans Tabular">
      <a:majorFont>
        <a:latin typeface="Georgia"/>
        <a:ea typeface=""/>
        <a:cs typeface=""/>
      </a:majorFont>
      <a:minorFont>
        <a:latin typeface="Oracle Sans Tab"/>
        <a:ea typeface=""/>
        <a:cs typeface=""/>
      </a:minorFont>
    </a:fontScheme>
    <a:fmtScheme name="Flat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>
            <a:shade val="65000"/>
          </a:schemeClr>
        </a:solidFill>
      </a:fillStyleLst>
      <a:lnStyleLst>
        <a:ln w="3175" cap="flat" cmpd="sng" algn="ctr">
          <a:solidFill>
            <a:schemeClr val="phClr">
              <a:shade val="65000"/>
            </a:schemeClr>
          </a:solidFill>
          <a:prstDash val="solid"/>
        </a:ln>
        <a:ln w="3175" cap="flat" cmpd="sng" algn="ctr">
          <a:solidFill>
            <a:schemeClr val="phClr"/>
          </a:solidFill>
          <a:prstDash val="solid"/>
        </a:ln>
        <a:ln w="0" cap="flat" cmpd="sng" algn="ctr">
          <a:noFill/>
        </a:ln>
      </a:lnStyleLst>
      <a:effectStyleLst>
        <a:effectStyle>
          <a:effectLst>
            <a:blur/>
          </a:effectLst>
        </a:effectStyle>
        <a:effectStyle>
          <a:effectLst>
            <a:blur/>
          </a:effectLst>
        </a:effectStyle>
        <a:effectStyle>
          <a:effectLst>
            <a:fillOverlay blend="darken">
              <a:solidFill>
                <a:schemeClr val="phClr">
                  <a:shade val="30000"/>
                </a:schemeClr>
              </a:solidFill>
            </a:fillOverlay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Ocean">
      <a:srgbClr val="2C5967"/>
    </a:custClr>
    <a:custClr name="Surf">
      <a:srgbClr val="41817E"/>
    </a:custClr>
    <a:custClr name="Sand">
      <a:srgbClr val="E5DBBE"/>
    </a:custClr>
    <a:custClr name="Pebble">
      <a:srgbClr val="8B8580"/>
    </a:custClr>
    <a:custClr name="Granite">
      <a:srgbClr val="67605B"/>
    </a:custClr>
    <a:custClr name="Position 6">
      <a:srgbClr val="FFFFFF"/>
    </a:custClr>
    <a:custClr name="Highlight/hyperlink dark theme">
      <a:srgbClr val="F0CC71"/>
    </a:custClr>
    <a:custClr name="Highlight/numbered list light theme">
      <a:srgbClr val="AE562C"/>
    </a:custClr>
    <a:custClr name="Hyperlink light theme (default)">
      <a:srgbClr val="00688C"/>
    </a:custClr>
    <a:custClr name="Numbered list dark theme">
      <a:srgbClr val="759C6C"/>
    </a:custClr>
    <a:custClr name="Brand: Neutral 30">
      <a:srgbClr val="F1EFED"/>
    </a:custClr>
    <a:custClr name="Developer: Pebble 30">
      <a:srgbClr val="E7F0FD"/>
    </a:custClr>
    <a:custClr name="Database: Slate 30">
      <a:srgbClr val="E7F2F2"/>
    </a:custClr>
    <a:custClr name="Cloud Platform: Pine 30">
      <a:srgbClr val="E0F5E7"/>
    </a:custClr>
    <a:custClr name="Finance / Operations: Teal 30">
      <a:srgbClr val="E8F1F0"/>
    </a:custClr>
    <a:custClr name="NetSuite: Ocean 30">
      <a:srgbClr val="E7F2F5"/>
    </a:custClr>
    <a:custClr name="GBU: Lilac 30">
      <a:srgbClr val="EBEFFE"/>
    </a:custClr>
    <a:custClr name="CX/Marketing: Plum 30">
      <a:srgbClr val="F5ECFB"/>
    </a:custClr>
    <a:custClr name="HCM/HR: Rose 30">
      <a:srgbClr val="FBECEF"/>
    </a:custClr>
    <a:custClr name="SCM: Sienna 30">
      <a:srgbClr val="FCEDD9"/>
    </a:custClr>
    <a:custClr name="Brand: Neutral 70">
      <a:srgbClr val="AEA8A2"/>
    </a:custClr>
    <a:custClr name="Developer: Pebble 70">
      <a:srgbClr val="A2AAB6"/>
    </a:custClr>
    <a:custClr name="Database: Slate 70">
      <a:srgbClr val="99ADAE"/>
    </a:custClr>
    <a:custClr name="Cloud Platform: Pine 70">
      <a:srgbClr val="86B596"/>
    </a:custClr>
    <a:custClr name="Finance / Operations: Teal 70">
      <a:srgbClr val="89B2B0"/>
    </a:custClr>
    <a:custClr name="NetSuite: Ocean 70">
      <a:srgbClr val="81B2C3"/>
    </a:custClr>
    <a:custClr name="GBU: Lilac 70">
      <a:srgbClr val="A0A9C5"/>
    </a:custClr>
    <a:custClr name="CX/Marketing: Plum 70">
      <a:srgbClr val="B7A1C4"/>
    </a:custClr>
    <a:custClr name="HCM/HR: Rose 70">
      <a:srgbClr val="CE9BA7"/>
    </a:custClr>
    <a:custClr name="SCM: Sienna 70">
      <a:srgbClr val="D39F5D"/>
    </a:custClr>
    <a:custClr name="Brand: Neutral 140">
      <a:srgbClr val="514C47"/>
    </a:custClr>
    <a:custClr name="Developer: Pebble 140">
      <a:srgbClr val="494D53"/>
    </a:custClr>
    <a:custClr name="Database: Slate 140">
      <a:srgbClr val="464F4F"/>
    </a:custClr>
    <a:custClr name="Cloud Platform: Pine 140">
      <a:srgbClr val="33553C"/>
    </a:custClr>
    <a:custClr name="Finance / Operations: Teal 140">
      <a:srgbClr val="315357"/>
    </a:custClr>
    <a:custClr name="NetSuite: Ocean 140">
      <a:srgbClr val="2C5266"/>
    </a:custClr>
    <a:custClr name="GBU: Lilac 140">
      <a:srgbClr val="464C68"/>
    </a:custClr>
    <a:custClr name="CX/Marketing: Plum 140">
      <a:srgbClr val="594564"/>
    </a:custClr>
    <a:custClr name="HCM/HR: Rose 140">
      <a:srgbClr val="6C3F49"/>
    </a:custClr>
    <a:custClr name="SCM: Sienna 140">
      <a:srgbClr val="713F25"/>
    </a:custClr>
    <a:custClr name="Brand: Neutral 170">
      <a:srgbClr val="312D2A"/>
    </a:custClr>
    <a:custClr name="Developer: Pebble 170">
      <a:srgbClr val="2B2E32"/>
    </a:custClr>
    <a:custClr name="Database: Slate 170">
      <a:srgbClr val="2A2F2F"/>
    </a:custClr>
    <a:custClr name="Cloud Platform: Pine 170">
      <a:srgbClr val="1E3224"/>
    </a:custClr>
    <a:custClr name="Finance / Operations: Teal 170">
      <a:srgbClr val="1E3133"/>
    </a:custClr>
    <a:custClr name="NetSuite: Ocean 170">
      <a:srgbClr val="1A2F3F"/>
    </a:custClr>
    <a:custClr name="GBU: Lilac 170">
      <a:srgbClr val="2A2D3F"/>
    </a:custClr>
    <a:custClr name="CX/Marketing: Plum 170">
      <a:srgbClr val="36293C"/>
    </a:custClr>
    <a:custClr name="HCM/HR: Rose 170">
      <a:srgbClr val="41242B"/>
    </a:custClr>
    <a:custClr name="SCM: Sienna 170">
      <a:srgbClr val="442616"/>
    </a:custClr>
  </a:custClrLst>
  <a:extLst>
    <a:ext uri="{05A4C25C-085E-4340-85A3-A5531E510DB2}">
      <thm15:themeFamily xmlns:thm15="http://schemas.microsoft.com/office/thememl/2012/main" name="Architecture Theme" id="{CB0A8554-F6B1-944D-9C64-1DC7676F6048}" vid="{3C89489E-BE95-8041-B0D7-DDAC7336DCC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Architecture Theme</Template>
  <TotalTime>43</TotalTime>
  <Words>63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Calibri</vt:lpstr>
      <vt:lpstr>Open Sans</vt:lpstr>
      <vt:lpstr>Oracle Sans</vt:lpstr>
      <vt:lpstr>Oracle Sans Light</vt:lpstr>
      <vt:lpstr>Oracle Sans Tab</vt:lpstr>
      <vt:lpstr>Oracle Sans Tab Light</vt:lpstr>
      <vt:lpstr>System Font Regular</vt:lpstr>
      <vt:lpstr>Architecture Theme</vt:lpstr>
      <vt:lpstr>Custom Design</vt:lpstr>
      <vt:lpstr>Oracle Cloud Generative AI Agents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 Pavlakos</dc:creator>
  <cp:lastModifiedBy>Chris Pavlakos</cp:lastModifiedBy>
  <cp:revision>2</cp:revision>
  <dcterms:created xsi:type="dcterms:W3CDTF">2024-06-26T18:03:35Z</dcterms:created>
  <dcterms:modified xsi:type="dcterms:W3CDTF">2024-06-26T18:47:33Z</dcterms:modified>
</cp:coreProperties>
</file>