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6B2774F-F3C5-41EB-AEAC-1E44220341CF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E6ABBF6-BA09-4FF7-ACF4-5C226B5599BA}" type="slidecount">
              <a:rPr b="0" lang="en-US" sz="1400" spc="-1" strike="noStrike">
                <a:latin typeface="Noto Sans Regular"/>
              </a:rPr>
              <a:t>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A1AF511-34D0-4144-AB61-C5E030F4E177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FE99822E-9E58-422C-A239-436C5FAA4C17}" type="slidecount">
              <a:rPr b="0" lang="en-US" sz="1400" spc="-1" strike="noStrike">
                <a:latin typeface="Noto Sans Regular"/>
              </a:rPr>
              <a:t>2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MAP4191 Final Project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	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400" spc="-1" strike="noStrike">
                <a:latin typeface="Noto Sans Regular"/>
              </a:rPr>
              <a:t>Christopher Prats</a:t>
            </a:r>
            <a:endParaRPr b="0" lang="en-US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2021-11-30T23:09:11Z</dcterms:created>
  <dc:creator/>
  <dc:description/>
  <dc:language>en-US</dc:language>
  <cp:lastModifiedBy/>
  <dcterms:modified xsi:type="dcterms:W3CDTF">2021-11-30T23:09:50Z</dcterms:modified>
  <cp:revision>2</cp:revision>
  <dc:subject/>
  <dc:title>Impress</dc:title>
</cp:coreProperties>
</file>