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Saira SemiCondensed Light"/>
      <p:regular r:id="rId16"/>
      <p:bold r:id="rId17"/>
    </p:embeddedFont>
    <p:embeddedFont>
      <p:font typeface="Raleway"/>
      <p:regular r:id="rId18"/>
      <p:bold r:id="rId19"/>
      <p:italic r:id="rId20"/>
      <p:boldItalic r:id="rId21"/>
    </p:embeddedFont>
    <p:embeddedFont>
      <p:font typeface="Saira SemiCondensed Medium"/>
      <p:regular r:id="rId22"/>
      <p:bold r:id="rId23"/>
    </p:embeddedFont>
    <p:embeddedFont>
      <p:font typeface="Saira SemiCondensed SemiBold"/>
      <p:regular r:id="rId24"/>
      <p:bold r:id="rId25"/>
    </p:embeddedFont>
    <p:embeddedFont>
      <p:font typeface="Saira Semi Condense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SairaSemiCondensedMedium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SairaSemiCondensedSemiBold-regular.fntdata"/><Relationship Id="rId23" Type="http://schemas.openxmlformats.org/officeDocument/2006/relationships/font" Target="fonts/SairaSemiCondensedMedium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SairaSemiCondensed-regular.fntdata"/><Relationship Id="rId25" Type="http://schemas.openxmlformats.org/officeDocument/2006/relationships/font" Target="fonts/SairaSemiCondensedSemiBold-bold.fntdata"/><Relationship Id="rId27" Type="http://schemas.openxmlformats.org/officeDocument/2006/relationships/font" Target="fonts/SairaSemiCondense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SairaSemiCondensedLight-bold.fntdata"/><Relationship Id="rId16" Type="http://schemas.openxmlformats.org/officeDocument/2006/relationships/font" Target="fonts/SairaSemiCondensedLight-regular.fntdata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713d369c4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e713d369c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713d369c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713d369c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713d369c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713d369c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713d369c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713d369c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713d369c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713d369c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713d369c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713d369c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a2898933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a2898933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a2898933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a2898933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a2898933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a2898933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2651100"/>
            <a:ext cx="9144000" cy="2492400"/>
          </a:xfrm>
          <a:prstGeom prst="rect">
            <a:avLst/>
          </a:prstGeom>
          <a:solidFill>
            <a:srgbClr val="673C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Saira Semi Condensed"/>
              <a:buNone/>
              <a:defRPr sz="42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Saira Semi Condensed"/>
              <a:buNone/>
              <a:defRPr sz="42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Saira Semi Condensed"/>
              <a:buNone/>
              <a:defRPr sz="42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Saira Semi Condensed"/>
              <a:buNone/>
              <a:defRPr sz="42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Saira Semi Condensed"/>
              <a:buNone/>
              <a:defRPr sz="42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Saira Semi Condensed"/>
              <a:buNone/>
              <a:defRPr sz="42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Saira Semi Condensed"/>
              <a:buNone/>
              <a:defRPr sz="42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Saira Semi Condensed"/>
              <a:buNone/>
              <a:defRPr sz="42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1"/>
              </a:buClr>
              <a:buSzPts val="2400"/>
              <a:buFont typeface="Saira SemiCondensed Medium"/>
              <a:buNone/>
              <a:defRPr sz="2400">
                <a:solidFill>
                  <a:srgbClr val="879BA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175" y="4334243"/>
            <a:ext cx="3814500" cy="648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1"/>
              </a:buClr>
              <a:buSzPts val="1800"/>
              <a:buFont typeface="Saira SemiCondensed SemiBold"/>
              <a:buNone/>
              <a:defRPr b="0" sz="1800">
                <a:solidFill>
                  <a:srgbClr val="879BA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D53"/>
              </a:buClr>
              <a:buSzPts val="2400"/>
              <a:buFont typeface="Saira Semi Condensed"/>
              <a:buChar char="●"/>
              <a:defRPr sz="2400">
                <a:solidFill>
                  <a:srgbClr val="3C4D5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indent="-3429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C4D53"/>
              </a:buClr>
              <a:buSzPts val="1800"/>
              <a:buFont typeface="Saira Semi Condensed"/>
              <a:buChar char="○"/>
              <a:defRPr sz="1800">
                <a:solidFill>
                  <a:srgbClr val="3C4D5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indent="-3429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C4D53"/>
              </a:buClr>
              <a:buSzPts val="1800"/>
              <a:buFont typeface="Saira Semi Condensed"/>
              <a:buChar char="■"/>
              <a:defRPr sz="1800">
                <a:solidFill>
                  <a:srgbClr val="3C4D5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indent="-3429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C4D53"/>
              </a:buClr>
              <a:buSzPts val="1800"/>
              <a:buFont typeface="Saira Semi Condensed"/>
              <a:buChar char="●"/>
              <a:defRPr sz="1800">
                <a:solidFill>
                  <a:srgbClr val="3C4D5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indent="-3429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C4D53"/>
              </a:buClr>
              <a:buSzPts val="1800"/>
              <a:buFont typeface="Saira Semi Condensed"/>
              <a:buChar char="○"/>
              <a:defRPr sz="1800">
                <a:solidFill>
                  <a:srgbClr val="3C4D5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indent="-3429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C4D53"/>
              </a:buClr>
              <a:buSzPts val="1800"/>
              <a:buFont typeface="Saira Semi Condensed"/>
              <a:buChar char="■"/>
              <a:defRPr sz="1800">
                <a:solidFill>
                  <a:srgbClr val="3C4D5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indent="-3429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C4D53"/>
              </a:buClr>
              <a:buSzPts val="1800"/>
              <a:buFont typeface="Saira Semi Condensed"/>
              <a:buChar char="●"/>
              <a:defRPr sz="1800">
                <a:solidFill>
                  <a:srgbClr val="3C4D5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indent="-3429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C4D53"/>
              </a:buClr>
              <a:buSzPts val="1800"/>
              <a:buFont typeface="Saira Semi Condensed"/>
              <a:buChar char="○"/>
              <a:defRPr sz="1800">
                <a:solidFill>
                  <a:srgbClr val="3C4D5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indent="-3429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C4D53"/>
              </a:buClr>
              <a:buSzPts val="1800"/>
              <a:buFont typeface="Saira Semi Condensed"/>
              <a:buChar char="■"/>
              <a:defRPr sz="1800">
                <a:solidFill>
                  <a:srgbClr val="3C4D5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0" y="0"/>
            <a:ext cx="9144000" cy="69600"/>
          </a:xfrm>
          <a:prstGeom prst="rect">
            <a:avLst/>
          </a:prstGeom>
          <a:solidFill>
            <a:srgbClr val="673C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00" y="4734213"/>
            <a:ext cx="1737175" cy="2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0" y="2651100"/>
            <a:ext cx="9144000" cy="2492400"/>
          </a:xfrm>
          <a:prstGeom prst="rect">
            <a:avLst/>
          </a:prstGeom>
          <a:solidFill>
            <a:srgbClr val="673C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383"/>
              </a:buClr>
              <a:buSzPts val="3600"/>
              <a:buFont typeface="Saira SemiCondensed SemiBold"/>
              <a:buNone/>
              <a:defRPr b="0" sz="3600">
                <a:solidFill>
                  <a:srgbClr val="3C738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175" y="4334243"/>
            <a:ext cx="3814500" cy="648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C738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aira SemiCondensed SemiBold"/>
              <a:buNone/>
              <a:defRPr b="0" sz="4800">
                <a:solidFill>
                  <a:schemeClr val="lt1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673C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1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8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Saira SemiCondensed SemiBold"/>
              <a:buNone/>
              <a:defRPr b="0" sz="3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78" name="Google Shape;78;p1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1"/>
              </a:buClr>
              <a:buSzPts val="2100"/>
              <a:buFont typeface="Saira SemiCondensed Medium"/>
              <a:buNone/>
              <a:defRPr sz="2100">
                <a:solidFill>
                  <a:srgbClr val="879BA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ira Semi Condensed"/>
              <a:buChar char="●"/>
              <a:defRPr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indent="-3429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aira Semi Condensed"/>
              <a:buChar char="○"/>
              <a:defRPr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indent="-3429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aira Semi Condensed"/>
              <a:buChar char="■"/>
              <a:defRPr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indent="-3429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aira Semi Condensed"/>
              <a:buChar char="●"/>
              <a:defRPr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indent="-3429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aira Semi Condensed"/>
              <a:buChar char="○"/>
              <a:defRPr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indent="-3429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aira Semi Condensed"/>
              <a:buChar char="■"/>
              <a:defRPr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indent="-3429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aira Semi Condensed"/>
              <a:buChar char="●"/>
              <a:defRPr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indent="-3429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aira Semi Condensed"/>
              <a:buChar char="○"/>
              <a:defRPr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indent="-3429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Saira Semi Condensed"/>
              <a:buChar char="■"/>
              <a:defRPr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D53"/>
              </a:buClr>
              <a:buSzPts val="2100"/>
              <a:buFont typeface="Saira SemiCondensed Medium"/>
              <a:buNone/>
              <a:defRPr sz="2100">
                <a:solidFill>
                  <a:srgbClr val="3C4D53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/>
          <p:nvPr/>
        </p:nvSpPr>
        <p:spPr>
          <a:xfrm>
            <a:off x="0" y="2651100"/>
            <a:ext cx="9144000" cy="2492400"/>
          </a:xfrm>
          <a:prstGeom prst="rect">
            <a:avLst/>
          </a:prstGeom>
          <a:solidFill>
            <a:srgbClr val="673C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0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aira Semi Condensed"/>
              <a:buNone/>
              <a:defRPr sz="120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ira Semi Condensed"/>
              <a:buChar char="●"/>
              <a:defRPr sz="240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indent="-3429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aira Semi Condensed"/>
              <a:buChar char="○"/>
              <a:defRPr sz="180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indent="-3429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aira Semi Condensed"/>
              <a:buChar char="■"/>
              <a:defRPr sz="180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indent="-3429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aira Semi Condensed"/>
              <a:buChar char="●"/>
              <a:defRPr sz="180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indent="-3429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aira Semi Condensed"/>
              <a:buChar char="○"/>
              <a:defRPr sz="180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indent="-3429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aira Semi Condensed"/>
              <a:buChar char="■"/>
              <a:defRPr sz="180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indent="-3429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aira Semi Condensed"/>
              <a:buChar char="●"/>
              <a:defRPr sz="180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indent="-3429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aira Semi Condensed"/>
              <a:buChar char="○"/>
              <a:defRPr sz="180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indent="-3429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Saira Semi Condensed"/>
              <a:buChar char="■"/>
              <a:defRPr sz="180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383"/>
              </a:buClr>
              <a:buSzPts val="1800"/>
              <a:buFont typeface="Saira SemiCondensed SemiBold"/>
              <a:buNone/>
              <a:defRPr b="0" i="0" sz="1800" u="none" cap="none" strike="noStrike">
                <a:solidFill>
                  <a:srgbClr val="3C738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1"/>
              </a:buClr>
              <a:buSzPts val="3000"/>
              <a:buFont typeface="Raleway"/>
              <a:buNone/>
              <a:defRPr b="1" i="0" sz="3000" u="none" cap="none" strike="noStrike">
                <a:solidFill>
                  <a:srgbClr val="879BA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1"/>
              </a:buClr>
              <a:buSzPts val="3000"/>
              <a:buFont typeface="Raleway"/>
              <a:buNone/>
              <a:defRPr b="1" i="0" sz="3000" u="none" cap="none" strike="noStrike">
                <a:solidFill>
                  <a:srgbClr val="879BA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1"/>
              </a:buClr>
              <a:buSzPts val="3000"/>
              <a:buFont typeface="Raleway"/>
              <a:buNone/>
              <a:defRPr b="1" i="0" sz="3000" u="none" cap="none" strike="noStrike">
                <a:solidFill>
                  <a:srgbClr val="879BA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1"/>
              </a:buClr>
              <a:buSzPts val="3000"/>
              <a:buFont typeface="Raleway"/>
              <a:buNone/>
              <a:defRPr b="1" i="0" sz="3000" u="none" cap="none" strike="noStrike">
                <a:solidFill>
                  <a:srgbClr val="879BA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1"/>
              </a:buClr>
              <a:buSzPts val="3000"/>
              <a:buFont typeface="Raleway"/>
              <a:buNone/>
              <a:defRPr b="1" i="0" sz="3000" u="none" cap="none" strike="noStrike">
                <a:solidFill>
                  <a:srgbClr val="879BA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1"/>
              </a:buClr>
              <a:buSzPts val="3000"/>
              <a:buFont typeface="Raleway"/>
              <a:buNone/>
              <a:defRPr b="1" i="0" sz="3000" u="none" cap="none" strike="noStrike">
                <a:solidFill>
                  <a:srgbClr val="879BA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1"/>
              </a:buClr>
              <a:buSzPts val="3000"/>
              <a:buFont typeface="Raleway"/>
              <a:buNone/>
              <a:defRPr b="1" i="0" sz="3000" u="none" cap="none" strike="noStrike">
                <a:solidFill>
                  <a:srgbClr val="879BA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1"/>
              </a:buClr>
              <a:buSzPts val="3000"/>
              <a:buFont typeface="Raleway"/>
              <a:buNone/>
              <a:defRPr b="1" i="0" sz="3000" u="none" cap="none" strike="noStrike">
                <a:solidFill>
                  <a:srgbClr val="879BA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D53"/>
              </a:buClr>
              <a:buSzPts val="2400"/>
              <a:buFont typeface="Saira Semi Condensed"/>
              <a:buChar char="●"/>
              <a:defRPr b="0" i="0" sz="2400" u="none" cap="none" strike="noStrike">
                <a:solidFill>
                  <a:srgbClr val="3C4D5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C4D53"/>
              </a:buClr>
              <a:buSzPts val="1800"/>
              <a:buFont typeface="Saira Semi Condensed"/>
              <a:buChar char="○"/>
              <a:defRPr b="0" i="0" sz="1800" u="none" cap="none" strike="noStrike">
                <a:solidFill>
                  <a:srgbClr val="3C4D5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C4D53"/>
              </a:buClr>
              <a:buSzPts val="1800"/>
              <a:buFont typeface="Saira Semi Condensed"/>
              <a:buChar char="■"/>
              <a:defRPr b="0" i="0" sz="1800" u="none" cap="none" strike="noStrike">
                <a:solidFill>
                  <a:srgbClr val="3C4D5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C4D53"/>
              </a:buClr>
              <a:buSzPts val="1800"/>
              <a:buFont typeface="Saira Semi Condensed"/>
              <a:buChar char="●"/>
              <a:defRPr b="0" i="0" sz="1800" u="none" cap="none" strike="noStrike">
                <a:solidFill>
                  <a:srgbClr val="3C4D5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C4D53"/>
              </a:buClr>
              <a:buSzPts val="1800"/>
              <a:buFont typeface="Saira Semi Condensed"/>
              <a:buChar char="○"/>
              <a:defRPr b="0" i="0" sz="1800" u="none" cap="none" strike="noStrike">
                <a:solidFill>
                  <a:srgbClr val="3C4D5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C4D53"/>
              </a:buClr>
              <a:buSzPts val="1800"/>
              <a:buFont typeface="Saira Semi Condensed"/>
              <a:buChar char="■"/>
              <a:defRPr b="0" i="0" sz="1800" u="none" cap="none" strike="noStrike">
                <a:solidFill>
                  <a:srgbClr val="3C4D5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C4D53"/>
              </a:buClr>
              <a:buSzPts val="1800"/>
              <a:buFont typeface="Saira Semi Condensed"/>
              <a:buChar char="●"/>
              <a:defRPr b="0" i="0" sz="1800" u="none" cap="none" strike="noStrike">
                <a:solidFill>
                  <a:srgbClr val="3C4D5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C4D53"/>
              </a:buClr>
              <a:buSzPts val="1800"/>
              <a:buFont typeface="Saira Semi Condensed"/>
              <a:buChar char="○"/>
              <a:defRPr b="0" i="0" sz="1800" u="none" cap="none" strike="noStrike">
                <a:solidFill>
                  <a:srgbClr val="3C4D5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C4D53"/>
              </a:buClr>
              <a:buSzPts val="1800"/>
              <a:buFont typeface="Saira Semi Condensed"/>
              <a:buChar char="■"/>
              <a:defRPr b="0" i="0" sz="1800" u="none" cap="none" strike="noStrike">
                <a:solidFill>
                  <a:srgbClr val="3C4D53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ctrTitle"/>
          </p:nvPr>
        </p:nvSpPr>
        <p:spPr>
          <a:xfrm>
            <a:off x="485875" y="264475"/>
            <a:ext cx="6964800" cy="21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3200">
                <a:solidFill>
                  <a:srgbClr val="007066"/>
                </a:solidFill>
              </a:rPr>
              <a:t>Stakeholder and Gap analysis - Activity pack</a:t>
            </a:r>
            <a:br>
              <a:rPr lang="en-GB" sz="2800">
                <a:solidFill>
                  <a:srgbClr val="007066"/>
                </a:solidFill>
              </a:rPr>
            </a:br>
            <a:endParaRPr sz="1400">
              <a:solidFill>
                <a:srgbClr val="0070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311700" y="1067300"/>
            <a:ext cx="8520600" cy="21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GB" sz="2400">
                <a:solidFill>
                  <a:srgbClr val="434343"/>
                </a:solidFill>
              </a:rPr>
              <a:t>Use the slides to summarise results from the spreadsheet activities</a:t>
            </a:r>
            <a:endParaRPr sz="24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GB" sz="2400">
                <a:solidFill>
                  <a:srgbClr val="434343"/>
                </a:solidFill>
              </a:rPr>
              <a:t>Add more slides as needed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99" name="Google Shape;99;p22"/>
          <p:cNvSpPr txBox="1"/>
          <p:nvPr>
            <p:ph type="title"/>
          </p:nvPr>
        </p:nvSpPr>
        <p:spPr>
          <a:xfrm>
            <a:off x="311688" y="4353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Activity slide guidelines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311688" y="4353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Activity 1: Stakeholder identification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>
            <a:off x="311688" y="4353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Activity 2: Stakeholder interactions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311688" y="4353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Activity 3: Stakeholder analysis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311688" y="4353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Activity 4: Stakeholder engagement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000075"/>
            <a:ext cx="8520600" cy="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Copy and paste your system architecture here over the placeholder</a:t>
            </a:r>
            <a:endParaRPr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" name="Google Shape;125;p27"/>
          <p:cNvSpPr txBox="1"/>
          <p:nvPr>
            <p:ph type="title"/>
          </p:nvPr>
        </p:nvSpPr>
        <p:spPr>
          <a:xfrm>
            <a:off x="623388" y="2623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Gap Analysis - Current Situation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26" name="Google Shape;126;p27"/>
          <p:cNvPicPr preferRelativeResize="0"/>
          <p:nvPr/>
        </p:nvPicPr>
        <p:blipFill rotWithShape="1">
          <a:blip r:embed="rId3">
            <a:alphaModFix/>
          </a:blip>
          <a:srcRect b="1097" l="0" r="497" t="0"/>
          <a:stretch/>
        </p:blipFill>
        <p:spPr>
          <a:xfrm>
            <a:off x="1871650" y="1527200"/>
            <a:ext cx="57054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311688" y="4353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Activity 5: Current situation, gaps and causes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311688" y="4353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Activity 6: Action plan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GPS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