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03"/>
  </p:normalViewPr>
  <p:slideViewPr>
    <p:cSldViewPr snapToGrid="0">
      <p:cViewPr>
        <p:scale>
          <a:sx n="60" d="100"/>
          <a:sy n="60" d="100"/>
        </p:scale>
        <p:origin x="2792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3F4F-191D-79E2-2E7E-0AFEF4A1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D930-170D-72DF-725F-811E9513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3334-EB7B-1453-85CA-89484328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435B-7415-02B1-7D24-A116483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6E98-DD9A-7694-F540-588464B8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6B0-D640-103E-81F7-B12BDC38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94C78-8386-C78F-9360-C236374C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A3671-6BB0-035C-AAB9-C5064D1B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8A67-D699-AD96-6FB7-82204876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059A-3130-1905-2E91-55303EB0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947CC-2EA3-B2BE-63B2-5C0FFB87E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EC153-7F5C-8A58-B0C1-7FB54E06C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BB81-9CB1-3909-BD89-6CFB9B0F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2E54-CA52-7DC2-E376-602D1472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A607-186B-F2D7-53B2-DE7D9D21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8B12-F46F-8526-7D6A-9F46B0F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943E-6A76-E130-4E39-A7F5D650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3DB3-1F9D-5B61-A470-9D9083B5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32D6-02C3-495E-A046-D166DF7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4781-9550-78AE-3F0B-C08CEE46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855D-78C9-98F3-D32A-AE3B0963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7171-8D02-D880-10FE-F56F9ED5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FA95-96B0-57E6-1306-B4EE5599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5C41-2E42-CC24-6869-D691764B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D316-4267-E7E3-7F32-972A98B4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4957-4F8E-B8EC-D188-CE0A3102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A258-3852-7F55-498A-2E8A45E8E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D5D25-DEF7-F9A6-2355-63D369F04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53C7-ED5E-C53E-5809-276AE379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F653-5BE7-AAB2-493A-B780BA6B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94B3B-D0A9-E57B-301E-D8071125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DC7C-E803-8BC7-B284-8C911094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E81A-348F-FBCC-3EC5-E84D5643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DBE05-1089-98B9-3FBC-78D2B4A6F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358BF-23B1-FBD6-1D96-7DCB0FC3E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B608E-6EA5-5C3F-DA94-2E98E004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8B8D7-D5A7-6AAE-560E-4541E41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FB772-424F-6067-6BA4-351739A9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C3298-A418-FD51-A12A-43D2DC5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E799-FBB1-30D4-0B87-C6A0763E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C7243-0E93-39AD-E479-C9A9A112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49081-CB4B-5597-7ADE-36CB430A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07F3C-497D-5F62-D930-92D5D6CC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27D9F-97FA-86DC-CA08-A879C50D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EF85D-5F60-5EE4-655B-5A044DD1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42956-725C-4CE5-1470-464EA128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F301-E4E7-3785-DE9A-45C474A3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1BFA-7ECC-0A7F-3FD5-F474E225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A8D0-23FB-3581-5382-5919BDC2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BD44-4F74-11F6-596B-011179EB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DD367-4285-28CD-CDA2-737D1A99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1F39-5767-34C5-92FB-D608D939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BF5C-35BF-78CC-4E78-7B9C20AB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1AE37-534E-26A9-9DBF-5A9E249D7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96A2-C025-7459-F69C-666636B0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F06B1-D438-416B-7D17-8FE775CC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64DA1-1157-57FC-7233-D2B9A5F3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9FA5-DF76-132C-682C-0D993B5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6C1D5-79EB-119B-9111-7DAF934F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5D2E5-17EB-F950-3ACE-5B2A6BB3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413A-CE26-43ED-0B63-FC9335A0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61D5-DC8E-F940-ACD6-88A4844A6E5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6094-0E05-BA06-B258-2B5437C3F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1158-16AA-BD3A-734F-C09B5CDB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F977-ACA1-9643-84B9-05EF1EF6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FAC73C-9D7B-FCA2-2856-A6C1FA01CBC0}"/>
              </a:ext>
            </a:extLst>
          </p:cNvPr>
          <p:cNvGrpSpPr/>
          <p:nvPr/>
        </p:nvGrpSpPr>
        <p:grpSpPr>
          <a:xfrm>
            <a:off x="4288172" y="1621172"/>
            <a:ext cx="3615656" cy="3615656"/>
            <a:chOff x="3783434" y="1453392"/>
            <a:chExt cx="3615656" cy="3615656"/>
          </a:xfrm>
        </p:grpSpPr>
        <p:sp>
          <p:nvSpPr>
            <p:cNvPr id="5" name="Doughnut 4">
              <a:extLst>
                <a:ext uri="{FF2B5EF4-FFF2-40B4-BE49-F238E27FC236}">
                  <a16:creationId xmlns:a16="http://schemas.microsoft.com/office/drawing/2014/main" id="{6FFBC7D0-BF1A-9EBC-03CC-3E05CC7B736C}"/>
                </a:ext>
              </a:extLst>
            </p:cNvPr>
            <p:cNvSpPr/>
            <p:nvPr/>
          </p:nvSpPr>
          <p:spPr>
            <a:xfrm>
              <a:off x="3783435" y="1453392"/>
              <a:ext cx="3615655" cy="3615655"/>
            </a:xfrm>
            <a:prstGeom prst="donut">
              <a:avLst>
                <a:gd name="adj" fmla="val 3571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617FAAD-26C8-FAB7-0BE9-390DD7F6FFA7}"/>
                </a:ext>
              </a:extLst>
            </p:cNvPr>
            <p:cNvSpPr/>
            <p:nvPr/>
          </p:nvSpPr>
          <p:spPr>
            <a:xfrm>
              <a:off x="3783434" y="1453392"/>
              <a:ext cx="3615656" cy="3615656"/>
            </a:xfrm>
            <a:custGeom>
              <a:avLst/>
              <a:gdLst>
                <a:gd name="connsiteX0" fmla="*/ 1807828 w 3615656"/>
                <a:gd name="connsiteY0" fmla="*/ 0 h 3615656"/>
                <a:gd name="connsiteX1" fmla="*/ 1844180 w 3615656"/>
                <a:gd name="connsiteY1" fmla="*/ 1836 h 3615656"/>
                <a:gd name="connsiteX2" fmla="*/ 1844180 w 3615656"/>
                <a:gd name="connsiteY2" fmla="*/ 130952 h 3615656"/>
                <a:gd name="connsiteX3" fmla="*/ 1807827 w 3615656"/>
                <a:gd name="connsiteY3" fmla="*/ 129116 h 3615656"/>
                <a:gd name="connsiteX4" fmla="*/ 129115 w 3615656"/>
                <a:gd name="connsiteY4" fmla="*/ 1807828 h 3615656"/>
                <a:gd name="connsiteX5" fmla="*/ 1807827 w 3615656"/>
                <a:gd name="connsiteY5" fmla="*/ 3486540 h 3615656"/>
                <a:gd name="connsiteX6" fmla="*/ 3486539 w 3615656"/>
                <a:gd name="connsiteY6" fmla="*/ 1807828 h 3615656"/>
                <a:gd name="connsiteX7" fmla="*/ 2146146 w 3615656"/>
                <a:gd name="connsiteY7" fmla="*/ 163222 h 3615656"/>
                <a:gd name="connsiteX8" fmla="*/ 1992859 w 3615656"/>
                <a:gd name="connsiteY8" fmla="*/ 139827 h 3615656"/>
                <a:gd name="connsiteX9" fmla="*/ 2003987 w 3615656"/>
                <a:gd name="connsiteY9" fmla="*/ 11061 h 3615656"/>
                <a:gd name="connsiteX10" fmla="*/ 2172168 w 3615656"/>
                <a:gd name="connsiteY10" fmla="*/ 36729 h 3615656"/>
                <a:gd name="connsiteX11" fmla="*/ 3615656 w 3615656"/>
                <a:gd name="connsiteY11" fmla="*/ 1807828 h 3615656"/>
                <a:gd name="connsiteX12" fmla="*/ 1807828 w 3615656"/>
                <a:gd name="connsiteY12" fmla="*/ 3615656 h 3615656"/>
                <a:gd name="connsiteX13" fmla="*/ 0 w 3615656"/>
                <a:gd name="connsiteY13" fmla="*/ 1807828 h 3615656"/>
                <a:gd name="connsiteX14" fmla="*/ 1807828 w 3615656"/>
                <a:gd name="connsiteY14" fmla="*/ 0 h 361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5656" h="3615656">
                  <a:moveTo>
                    <a:pt x="1807828" y="0"/>
                  </a:moveTo>
                  <a:lnTo>
                    <a:pt x="1844180" y="1836"/>
                  </a:lnTo>
                  <a:lnTo>
                    <a:pt x="1844180" y="130952"/>
                  </a:lnTo>
                  <a:lnTo>
                    <a:pt x="1807827" y="129116"/>
                  </a:lnTo>
                  <a:cubicBezTo>
                    <a:pt x="880700" y="129116"/>
                    <a:pt x="129115" y="880701"/>
                    <a:pt x="129115" y="1807828"/>
                  </a:cubicBezTo>
                  <a:cubicBezTo>
                    <a:pt x="129115" y="2734955"/>
                    <a:pt x="880700" y="3486540"/>
                    <a:pt x="1807827" y="3486540"/>
                  </a:cubicBezTo>
                  <a:cubicBezTo>
                    <a:pt x="2734954" y="3486540"/>
                    <a:pt x="3486539" y="2734955"/>
                    <a:pt x="3486539" y="1807828"/>
                  </a:cubicBezTo>
                  <a:cubicBezTo>
                    <a:pt x="3486539" y="996592"/>
                    <a:pt x="2911107" y="319755"/>
                    <a:pt x="2146146" y="163222"/>
                  </a:cubicBezTo>
                  <a:lnTo>
                    <a:pt x="1992859" y="139827"/>
                  </a:lnTo>
                  <a:lnTo>
                    <a:pt x="2003987" y="11061"/>
                  </a:lnTo>
                  <a:lnTo>
                    <a:pt x="2172168" y="36729"/>
                  </a:lnTo>
                  <a:cubicBezTo>
                    <a:pt x="2995965" y="205302"/>
                    <a:pt x="3615656" y="934197"/>
                    <a:pt x="3615656" y="1807828"/>
                  </a:cubicBezTo>
                  <a:cubicBezTo>
                    <a:pt x="3615656" y="2806264"/>
                    <a:pt x="2806264" y="3615656"/>
                    <a:pt x="1807828" y="3615656"/>
                  </a:cubicBezTo>
                  <a:cubicBezTo>
                    <a:pt x="809392" y="3615656"/>
                    <a:pt x="0" y="2806264"/>
                    <a:pt x="0" y="1807828"/>
                  </a:cubicBezTo>
                  <a:cubicBezTo>
                    <a:pt x="0" y="809392"/>
                    <a:pt x="809392" y="0"/>
                    <a:pt x="1807828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3883B5-63AF-C5A9-68DB-09071B6867C2}"/>
              </a:ext>
            </a:extLst>
          </p:cNvPr>
          <p:cNvSpPr txBox="1"/>
          <p:nvPr/>
        </p:nvSpPr>
        <p:spPr>
          <a:xfrm>
            <a:off x="5864087" y="124239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integron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9CD23-72DF-09D9-EF27-E34E9DE46EE7}"/>
              </a:ext>
            </a:extLst>
          </p:cNvPr>
          <p:cNvSpPr txBox="1"/>
          <p:nvPr/>
        </p:nvSpPr>
        <p:spPr>
          <a:xfrm>
            <a:off x="5410556" y="45832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36636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ghnut 4">
            <a:extLst>
              <a:ext uri="{FF2B5EF4-FFF2-40B4-BE49-F238E27FC236}">
                <a16:creationId xmlns:a16="http://schemas.microsoft.com/office/drawing/2014/main" id="{6FFBC7D0-BF1A-9EBC-03CC-3E05CC7B736C}"/>
              </a:ext>
            </a:extLst>
          </p:cNvPr>
          <p:cNvSpPr/>
          <p:nvPr/>
        </p:nvSpPr>
        <p:spPr>
          <a:xfrm>
            <a:off x="4288173" y="1621172"/>
            <a:ext cx="3615655" cy="3615655"/>
          </a:xfrm>
          <a:prstGeom prst="donut">
            <a:avLst>
              <a:gd name="adj" fmla="val 357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ughnut 1">
            <a:extLst>
              <a:ext uri="{FF2B5EF4-FFF2-40B4-BE49-F238E27FC236}">
                <a16:creationId xmlns:a16="http://schemas.microsoft.com/office/drawing/2014/main" id="{D58FDF48-7DAE-2B27-C993-01F9D9B46E57}"/>
              </a:ext>
            </a:extLst>
          </p:cNvPr>
          <p:cNvSpPr/>
          <p:nvPr/>
        </p:nvSpPr>
        <p:spPr>
          <a:xfrm flipH="1">
            <a:off x="7620000" y="1270233"/>
            <a:ext cx="701878" cy="701878"/>
          </a:xfrm>
          <a:prstGeom prst="donut">
            <a:avLst>
              <a:gd name="adj" fmla="val 825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97262-1E92-E023-78D4-4D0583EF8328}"/>
              </a:ext>
            </a:extLst>
          </p:cNvPr>
          <p:cNvSpPr txBox="1"/>
          <p:nvPr/>
        </p:nvSpPr>
        <p:spPr>
          <a:xfrm>
            <a:off x="7570027" y="96245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plasmid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91E78-AC14-48E7-54AB-78381139EF72}"/>
              </a:ext>
            </a:extLst>
          </p:cNvPr>
          <p:cNvSpPr txBox="1"/>
          <p:nvPr/>
        </p:nvSpPr>
        <p:spPr>
          <a:xfrm>
            <a:off x="5410556" y="45832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280097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ghnut 2">
            <a:extLst>
              <a:ext uri="{FF2B5EF4-FFF2-40B4-BE49-F238E27FC236}">
                <a16:creationId xmlns:a16="http://schemas.microsoft.com/office/drawing/2014/main" id="{8B4451D7-A756-9061-6275-5ED4C6DE63B1}"/>
              </a:ext>
            </a:extLst>
          </p:cNvPr>
          <p:cNvSpPr/>
          <p:nvPr/>
        </p:nvSpPr>
        <p:spPr>
          <a:xfrm>
            <a:off x="4288172" y="1621172"/>
            <a:ext cx="3615655" cy="3615655"/>
          </a:xfrm>
          <a:prstGeom prst="donut">
            <a:avLst>
              <a:gd name="adj" fmla="val 357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AC20417-C8C9-C9FE-1B93-61FF593DE13F}"/>
              </a:ext>
            </a:extLst>
          </p:cNvPr>
          <p:cNvSpPr/>
          <p:nvPr/>
        </p:nvSpPr>
        <p:spPr>
          <a:xfrm>
            <a:off x="6411560" y="1650456"/>
            <a:ext cx="1302796" cy="1033189"/>
          </a:xfrm>
          <a:custGeom>
            <a:avLst/>
            <a:gdLst>
              <a:gd name="connsiteX0" fmla="*/ 0 w 1302796"/>
              <a:gd name="connsiteY0" fmla="*/ 0 h 1033189"/>
              <a:gd name="connsiteX1" fmla="*/ 48782 w 1302796"/>
              <a:gd name="connsiteY1" fmla="*/ 7445 h 1033189"/>
              <a:gd name="connsiteX2" fmla="*/ 1274074 w 1302796"/>
              <a:gd name="connsiteY2" fmla="*/ 916826 h 1033189"/>
              <a:gd name="connsiteX3" fmla="*/ 1302796 w 1302796"/>
              <a:gd name="connsiteY3" fmla="*/ 976448 h 1033189"/>
              <a:gd name="connsiteX4" fmla="*/ 1186948 w 1302796"/>
              <a:gd name="connsiteY4" fmla="*/ 1033189 h 1033189"/>
              <a:gd name="connsiteX5" fmla="*/ 1160541 w 1302796"/>
              <a:gd name="connsiteY5" fmla="*/ 978370 h 1033189"/>
              <a:gd name="connsiteX6" fmla="*/ 22759 w 1302796"/>
              <a:gd name="connsiteY6" fmla="*/ 133938 h 1033189"/>
              <a:gd name="connsiteX7" fmla="*/ 0 w 1302796"/>
              <a:gd name="connsiteY7" fmla="*/ 130464 h 103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796" h="1033189">
                <a:moveTo>
                  <a:pt x="0" y="0"/>
                </a:moveTo>
                <a:lnTo>
                  <a:pt x="48782" y="7445"/>
                </a:lnTo>
                <a:cubicBezTo>
                  <a:pt x="578365" y="115813"/>
                  <a:pt x="1023599" y="455743"/>
                  <a:pt x="1274074" y="916826"/>
                </a:cubicBezTo>
                <a:lnTo>
                  <a:pt x="1302796" y="976448"/>
                </a:lnTo>
                <a:lnTo>
                  <a:pt x="1186948" y="1033189"/>
                </a:lnTo>
                <a:lnTo>
                  <a:pt x="1160541" y="978370"/>
                </a:lnTo>
                <a:cubicBezTo>
                  <a:pt x="927955" y="550218"/>
                  <a:pt x="514520" y="234566"/>
                  <a:pt x="22759" y="133938"/>
                </a:cubicBezTo>
                <a:lnTo>
                  <a:pt x="0" y="130464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ughnut 1">
            <a:extLst>
              <a:ext uri="{FF2B5EF4-FFF2-40B4-BE49-F238E27FC236}">
                <a16:creationId xmlns:a16="http://schemas.microsoft.com/office/drawing/2014/main" id="{D58FDF48-7DAE-2B27-C993-01F9D9B46E57}"/>
              </a:ext>
            </a:extLst>
          </p:cNvPr>
          <p:cNvSpPr/>
          <p:nvPr/>
        </p:nvSpPr>
        <p:spPr>
          <a:xfrm flipH="1">
            <a:off x="7620000" y="1270233"/>
            <a:ext cx="701878" cy="701878"/>
          </a:xfrm>
          <a:prstGeom prst="donut">
            <a:avLst>
              <a:gd name="adj" fmla="val 825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581BF-B39F-3C30-118F-DF123DA7D8D5}"/>
              </a:ext>
            </a:extLst>
          </p:cNvPr>
          <p:cNvSpPr txBox="1"/>
          <p:nvPr/>
        </p:nvSpPr>
        <p:spPr>
          <a:xfrm>
            <a:off x="7520334" y="98206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plasmid1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3B9E2-00F6-2D0F-FF20-EFA2E2934DDE}"/>
              </a:ext>
            </a:extLst>
          </p:cNvPr>
          <p:cNvSpPr txBox="1"/>
          <p:nvPr/>
        </p:nvSpPr>
        <p:spPr>
          <a:xfrm>
            <a:off x="6339459" y="216042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integrated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plasmid1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EA9C6-5AB9-DE3A-A9CE-A23CD534B868}"/>
              </a:ext>
            </a:extLst>
          </p:cNvPr>
          <p:cNvSpPr txBox="1"/>
          <p:nvPr/>
        </p:nvSpPr>
        <p:spPr>
          <a:xfrm>
            <a:off x="5410556" y="45832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187836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ughnut 12">
            <a:extLst>
              <a:ext uri="{FF2B5EF4-FFF2-40B4-BE49-F238E27FC236}">
                <a16:creationId xmlns:a16="http://schemas.microsoft.com/office/drawing/2014/main" id="{572942F4-0C87-79E7-38AA-38F751F014BF}"/>
              </a:ext>
            </a:extLst>
          </p:cNvPr>
          <p:cNvSpPr/>
          <p:nvPr/>
        </p:nvSpPr>
        <p:spPr>
          <a:xfrm flipH="1">
            <a:off x="7888414" y="1270233"/>
            <a:ext cx="701878" cy="701878"/>
          </a:xfrm>
          <a:prstGeom prst="donut">
            <a:avLst>
              <a:gd name="adj" fmla="val 825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4E2EDE-98D6-FC4C-BA01-2231E2D6933B}"/>
              </a:ext>
            </a:extLst>
          </p:cNvPr>
          <p:cNvSpPr/>
          <p:nvPr/>
        </p:nvSpPr>
        <p:spPr>
          <a:xfrm>
            <a:off x="7888414" y="1270233"/>
            <a:ext cx="701878" cy="701878"/>
          </a:xfrm>
          <a:custGeom>
            <a:avLst/>
            <a:gdLst>
              <a:gd name="connsiteX0" fmla="*/ 350939 w 701878"/>
              <a:gd name="connsiteY0" fmla="*/ 0 h 701878"/>
              <a:gd name="connsiteX1" fmla="*/ 701878 w 701878"/>
              <a:gd name="connsiteY1" fmla="*/ 350939 h 701878"/>
              <a:gd name="connsiteX2" fmla="*/ 350939 w 701878"/>
              <a:gd name="connsiteY2" fmla="*/ 701878 h 701878"/>
              <a:gd name="connsiteX3" fmla="*/ 280213 w 701878"/>
              <a:gd name="connsiteY3" fmla="*/ 694748 h 701878"/>
              <a:gd name="connsiteX4" fmla="*/ 229072 w 701878"/>
              <a:gd name="connsiteY4" fmla="*/ 678873 h 701878"/>
              <a:gd name="connsiteX5" fmla="*/ 256078 w 701878"/>
              <a:gd name="connsiteY5" fmla="*/ 626905 h 701878"/>
              <a:gd name="connsiteX6" fmla="*/ 291882 w 701878"/>
              <a:gd name="connsiteY6" fmla="*/ 638020 h 701878"/>
              <a:gd name="connsiteX7" fmla="*/ 350939 w 701878"/>
              <a:gd name="connsiteY7" fmla="*/ 643973 h 701878"/>
              <a:gd name="connsiteX8" fmla="*/ 643973 w 701878"/>
              <a:gd name="connsiteY8" fmla="*/ 350939 h 701878"/>
              <a:gd name="connsiteX9" fmla="*/ 350939 w 701878"/>
              <a:gd name="connsiteY9" fmla="*/ 57905 h 701878"/>
              <a:gd name="connsiteX10" fmla="*/ 57905 w 701878"/>
              <a:gd name="connsiteY10" fmla="*/ 350939 h 701878"/>
              <a:gd name="connsiteX11" fmla="*/ 143733 w 701878"/>
              <a:gd name="connsiteY11" fmla="*/ 558145 h 701878"/>
              <a:gd name="connsiteX12" fmla="*/ 179706 w 701878"/>
              <a:gd name="connsiteY12" fmla="*/ 587826 h 701878"/>
              <a:gd name="connsiteX13" fmla="*/ 127260 w 701878"/>
              <a:gd name="connsiteY13" fmla="*/ 619282 h 701878"/>
              <a:gd name="connsiteX14" fmla="*/ 102788 w 701878"/>
              <a:gd name="connsiteY14" fmla="*/ 599090 h 701878"/>
              <a:gd name="connsiteX15" fmla="*/ 0 w 701878"/>
              <a:gd name="connsiteY15" fmla="*/ 350939 h 701878"/>
              <a:gd name="connsiteX16" fmla="*/ 350939 w 701878"/>
              <a:gd name="connsiteY16" fmla="*/ 0 h 70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1878" h="701878">
                <a:moveTo>
                  <a:pt x="350939" y="0"/>
                </a:moveTo>
                <a:cubicBezTo>
                  <a:pt x="544757" y="0"/>
                  <a:pt x="701878" y="157121"/>
                  <a:pt x="701878" y="350939"/>
                </a:cubicBezTo>
                <a:cubicBezTo>
                  <a:pt x="701878" y="544757"/>
                  <a:pt x="544757" y="701878"/>
                  <a:pt x="350939" y="701878"/>
                </a:cubicBezTo>
                <a:cubicBezTo>
                  <a:pt x="326712" y="701878"/>
                  <a:pt x="303058" y="699423"/>
                  <a:pt x="280213" y="694748"/>
                </a:cubicBezTo>
                <a:lnTo>
                  <a:pt x="229072" y="678873"/>
                </a:lnTo>
                <a:lnTo>
                  <a:pt x="256078" y="626905"/>
                </a:lnTo>
                <a:lnTo>
                  <a:pt x="291882" y="638020"/>
                </a:lnTo>
                <a:cubicBezTo>
                  <a:pt x="310958" y="641923"/>
                  <a:pt x="330709" y="643973"/>
                  <a:pt x="350939" y="643973"/>
                </a:cubicBezTo>
                <a:cubicBezTo>
                  <a:pt x="512777" y="643973"/>
                  <a:pt x="643973" y="512777"/>
                  <a:pt x="643973" y="350939"/>
                </a:cubicBezTo>
                <a:cubicBezTo>
                  <a:pt x="643973" y="189101"/>
                  <a:pt x="512777" y="57905"/>
                  <a:pt x="350939" y="57905"/>
                </a:cubicBezTo>
                <a:cubicBezTo>
                  <a:pt x="189101" y="57905"/>
                  <a:pt x="57905" y="189101"/>
                  <a:pt x="57905" y="350939"/>
                </a:cubicBezTo>
                <a:cubicBezTo>
                  <a:pt x="57905" y="431858"/>
                  <a:pt x="90704" y="505117"/>
                  <a:pt x="143733" y="558145"/>
                </a:cubicBezTo>
                <a:lnTo>
                  <a:pt x="179706" y="587826"/>
                </a:lnTo>
                <a:lnTo>
                  <a:pt x="127260" y="619282"/>
                </a:lnTo>
                <a:lnTo>
                  <a:pt x="102788" y="599090"/>
                </a:lnTo>
                <a:cubicBezTo>
                  <a:pt x="39281" y="535583"/>
                  <a:pt x="0" y="447848"/>
                  <a:pt x="0" y="350939"/>
                </a:cubicBezTo>
                <a:cubicBezTo>
                  <a:pt x="0" y="157121"/>
                  <a:pt x="157121" y="0"/>
                  <a:pt x="35093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27C3B439-560F-AC32-2D7E-E5FA81849819}"/>
              </a:ext>
            </a:extLst>
          </p:cNvPr>
          <p:cNvSpPr/>
          <p:nvPr/>
        </p:nvSpPr>
        <p:spPr>
          <a:xfrm flipH="1">
            <a:off x="8103246" y="3988906"/>
            <a:ext cx="701878" cy="701878"/>
          </a:xfrm>
          <a:prstGeom prst="donut">
            <a:avLst>
              <a:gd name="adj" fmla="val 825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1BA166CC-F854-8265-F0C1-43F9CDD65EE6}"/>
              </a:ext>
            </a:extLst>
          </p:cNvPr>
          <p:cNvSpPr/>
          <p:nvPr/>
        </p:nvSpPr>
        <p:spPr>
          <a:xfrm>
            <a:off x="4288173" y="1621172"/>
            <a:ext cx="3615655" cy="3615655"/>
          </a:xfrm>
          <a:prstGeom prst="donut">
            <a:avLst>
              <a:gd name="adj" fmla="val 357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0C3D2-C43F-F521-5141-8C8842F61D11}"/>
              </a:ext>
            </a:extLst>
          </p:cNvPr>
          <p:cNvSpPr txBox="1"/>
          <p:nvPr/>
        </p:nvSpPr>
        <p:spPr>
          <a:xfrm>
            <a:off x="7788748" y="97212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plasmid1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2DE57-1DE8-AE0B-A8A0-33C1857CD9A8}"/>
              </a:ext>
            </a:extLst>
          </p:cNvPr>
          <p:cNvSpPr txBox="1"/>
          <p:nvPr/>
        </p:nvSpPr>
        <p:spPr>
          <a:xfrm>
            <a:off x="8003581" y="364763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plasmid2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A8E0D9B-6D3A-55EA-4731-14C34B14D0E8}"/>
              </a:ext>
            </a:extLst>
          </p:cNvPr>
          <p:cNvSpPr/>
          <p:nvPr/>
        </p:nvSpPr>
        <p:spPr>
          <a:xfrm>
            <a:off x="8103246" y="3988906"/>
            <a:ext cx="701878" cy="701878"/>
          </a:xfrm>
          <a:custGeom>
            <a:avLst/>
            <a:gdLst>
              <a:gd name="connsiteX0" fmla="*/ 350939 w 701878"/>
              <a:gd name="connsiteY0" fmla="*/ 0 h 701878"/>
              <a:gd name="connsiteX1" fmla="*/ 701878 w 701878"/>
              <a:gd name="connsiteY1" fmla="*/ 350939 h 701878"/>
              <a:gd name="connsiteX2" fmla="*/ 350939 w 701878"/>
              <a:gd name="connsiteY2" fmla="*/ 701878 h 701878"/>
              <a:gd name="connsiteX3" fmla="*/ 280213 w 701878"/>
              <a:gd name="connsiteY3" fmla="*/ 694748 h 701878"/>
              <a:gd name="connsiteX4" fmla="*/ 229072 w 701878"/>
              <a:gd name="connsiteY4" fmla="*/ 678873 h 701878"/>
              <a:gd name="connsiteX5" fmla="*/ 256078 w 701878"/>
              <a:gd name="connsiteY5" fmla="*/ 626905 h 701878"/>
              <a:gd name="connsiteX6" fmla="*/ 291882 w 701878"/>
              <a:gd name="connsiteY6" fmla="*/ 638020 h 701878"/>
              <a:gd name="connsiteX7" fmla="*/ 350939 w 701878"/>
              <a:gd name="connsiteY7" fmla="*/ 643973 h 701878"/>
              <a:gd name="connsiteX8" fmla="*/ 643973 w 701878"/>
              <a:gd name="connsiteY8" fmla="*/ 350939 h 701878"/>
              <a:gd name="connsiteX9" fmla="*/ 350939 w 701878"/>
              <a:gd name="connsiteY9" fmla="*/ 57905 h 701878"/>
              <a:gd name="connsiteX10" fmla="*/ 57905 w 701878"/>
              <a:gd name="connsiteY10" fmla="*/ 350939 h 701878"/>
              <a:gd name="connsiteX11" fmla="*/ 143733 w 701878"/>
              <a:gd name="connsiteY11" fmla="*/ 558145 h 701878"/>
              <a:gd name="connsiteX12" fmla="*/ 179706 w 701878"/>
              <a:gd name="connsiteY12" fmla="*/ 587826 h 701878"/>
              <a:gd name="connsiteX13" fmla="*/ 127260 w 701878"/>
              <a:gd name="connsiteY13" fmla="*/ 619282 h 701878"/>
              <a:gd name="connsiteX14" fmla="*/ 102788 w 701878"/>
              <a:gd name="connsiteY14" fmla="*/ 599090 h 701878"/>
              <a:gd name="connsiteX15" fmla="*/ 0 w 701878"/>
              <a:gd name="connsiteY15" fmla="*/ 350939 h 701878"/>
              <a:gd name="connsiteX16" fmla="*/ 350939 w 701878"/>
              <a:gd name="connsiteY16" fmla="*/ 0 h 70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1878" h="701878">
                <a:moveTo>
                  <a:pt x="350939" y="0"/>
                </a:moveTo>
                <a:cubicBezTo>
                  <a:pt x="544757" y="0"/>
                  <a:pt x="701878" y="157121"/>
                  <a:pt x="701878" y="350939"/>
                </a:cubicBezTo>
                <a:cubicBezTo>
                  <a:pt x="701878" y="544757"/>
                  <a:pt x="544757" y="701878"/>
                  <a:pt x="350939" y="701878"/>
                </a:cubicBezTo>
                <a:cubicBezTo>
                  <a:pt x="326712" y="701878"/>
                  <a:pt x="303058" y="699423"/>
                  <a:pt x="280213" y="694748"/>
                </a:cubicBezTo>
                <a:lnTo>
                  <a:pt x="229072" y="678873"/>
                </a:lnTo>
                <a:lnTo>
                  <a:pt x="256078" y="626905"/>
                </a:lnTo>
                <a:lnTo>
                  <a:pt x="291882" y="638020"/>
                </a:lnTo>
                <a:cubicBezTo>
                  <a:pt x="310958" y="641923"/>
                  <a:pt x="330709" y="643973"/>
                  <a:pt x="350939" y="643973"/>
                </a:cubicBezTo>
                <a:cubicBezTo>
                  <a:pt x="512777" y="643973"/>
                  <a:pt x="643973" y="512777"/>
                  <a:pt x="643973" y="350939"/>
                </a:cubicBezTo>
                <a:cubicBezTo>
                  <a:pt x="643973" y="189101"/>
                  <a:pt x="512777" y="57905"/>
                  <a:pt x="350939" y="57905"/>
                </a:cubicBezTo>
                <a:cubicBezTo>
                  <a:pt x="189101" y="57905"/>
                  <a:pt x="57905" y="189101"/>
                  <a:pt x="57905" y="350939"/>
                </a:cubicBezTo>
                <a:cubicBezTo>
                  <a:pt x="57905" y="431858"/>
                  <a:pt x="90704" y="505117"/>
                  <a:pt x="143733" y="558145"/>
                </a:cubicBezTo>
                <a:lnTo>
                  <a:pt x="179706" y="587826"/>
                </a:lnTo>
                <a:lnTo>
                  <a:pt x="127260" y="619282"/>
                </a:lnTo>
                <a:lnTo>
                  <a:pt x="102788" y="599090"/>
                </a:lnTo>
                <a:cubicBezTo>
                  <a:pt x="39281" y="535583"/>
                  <a:pt x="0" y="447848"/>
                  <a:pt x="0" y="350939"/>
                </a:cubicBezTo>
                <a:cubicBezTo>
                  <a:pt x="0" y="157121"/>
                  <a:pt x="157121" y="0"/>
                  <a:pt x="35093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B1250-A6AA-9DCC-1975-4ADA56016566}"/>
              </a:ext>
            </a:extLst>
          </p:cNvPr>
          <p:cNvSpPr txBox="1"/>
          <p:nvPr/>
        </p:nvSpPr>
        <p:spPr>
          <a:xfrm>
            <a:off x="7381501" y="189216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Helvetica" pitchFamily="2" charset="0"/>
              </a:rPr>
              <a:t>integronA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C80E2-F436-64E1-1ABE-FE01617C457E}"/>
              </a:ext>
            </a:extLst>
          </p:cNvPr>
          <p:cNvSpPr txBox="1"/>
          <p:nvPr/>
        </p:nvSpPr>
        <p:spPr>
          <a:xfrm>
            <a:off x="7588861" y="4601169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Helvetica" pitchFamily="2" charset="0"/>
              </a:rPr>
              <a:t>integronA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FF356-7964-6F4B-E29A-46C5E08A04DE}"/>
              </a:ext>
            </a:extLst>
          </p:cNvPr>
          <p:cNvSpPr txBox="1"/>
          <p:nvPr/>
        </p:nvSpPr>
        <p:spPr>
          <a:xfrm>
            <a:off x="5410556" y="45832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9213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ghnut 4">
            <a:extLst>
              <a:ext uri="{FF2B5EF4-FFF2-40B4-BE49-F238E27FC236}">
                <a16:creationId xmlns:a16="http://schemas.microsoft.com/office/drawing/2014/main" id="{6FFBC7D0-BF1A-9EBC-03CC-3E05CC7B736C}"/>
              </a:ext>
            </a:extLst>
          </p:cNvPr>
          <p:cNvSpPr/>
          <p:nvPr/>
        </p:nvSpPr>
        <p:spPr>
          <a:xfrm>
            <a:off x="4288173" y="1621172"/>
            <a:ext cx="3615655" cy="3615655"/>
          </a:xfrm>
          <a:prstGeom prst="donut">
            <a:avLst>
              <a:gd name="adj" fmla="val 357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617FAAD-26C8-FAB7-0BE9-390DD7F6FFA7}"/>
              </a:ext>
            </a:extLst>
          </p:cNvPr>
          <p:cNvSpPr/>
          <p:nvPr/>
        </p:nvSpPr>
        <p:spPr>
          <a:xfrm>
            <a:off x="4288172" y="1621172"/>
            <a:ext cx="3615656" cy="3615656"/>
          </a:xfrm>
          <a:custGeom>
            <a:avLst/>
            <a:gdLst>
              <a:gd name="connsiteX0" fmla="*/ 1807828 w 3615656"/>
              <a:gd name="connsiteY0" fmla="*/ 0 h 3615656"/>
              <a:gd name="connsiteX1" fmla="*/ 1844180 w 3615656"/>
              <a:gd name="connsiteY1" fmla="*/ 1836 h 3615656"/>
              <a:gd name="connsiteX2" fmla="*/ 1844180 w 3615656"/>
              <a:gd name="connsiteY2" fmla="*/ 130952 h 3615656"/>
              <a:gd name="connsiteX3" fmla="*/ 1807827 w 3615656"/>
              <a:gd name="connsiteY3" fmla="*/ 129116 h 3615656"/>
              <a:gd name="connsiteX4" fmla="*/ 129115 w 3615656"/>
              <a:gd name="connsiteY4" fmla="*/ 1807828 h 3615656"/>
              <a:gd name="connsiteX5" fmla="*/ 1807827 w 3615656"/>
              <a:gd name="connsiteY5" fmla="*/ 3486540 h 3615656"/>
              <a:gd name="connsiteX6" fmla="*/ 3486539 w 3615656"/>
              <a:gd name="connsiteY6" fmla="*/ 1807828 h 3615656"/>
              <a:gd name="connsiteX7" fmla="*/ 2146146 w 3615656"/>
              <a:gd name="connsiteY7" fmla="*/ 163222 h 3615656"/>
              <a:gd name="connsiteX8" fmla="*/ 1992859 w 3615656"/>
              <a:gd name="connsiteY8" fmla="*/ 139827 h 3615656"/>
              <a:gd name="connsiteX9" fmla="*/ 2003987 w 3615656"/>
              <a:gd name="connsiteY9" fmla="*/ 11061 h 3615656"/>
              <a:gd name="connsiteX10" fmla="*/ 2172168 w 3615656"/>
              <a:gd name="connsiteY10" fmla="*/ 36729 h 3615656"/>
              <a:gd name="connsiteX11" fmla="*/ 3615656 w 3615656"/>
              <a:gd name="connsiteY11" fmla="*/ 1807828 h 3615656"/>
              <a:gd name="connsiteX12" fmla="*/ 1807828 w 3615656"/>
              <a:gd name="connsiteY12" fmla="*/ 3615656 h 3615656"/>
              <a:gd name="connsiteX13" fmla="*/ 0 w 3615656"/>
              <a:gd name="connsiteY13" fmla="*/ 1807828 h 3615656"/>
              <a:gd name="connsiteX14" fmla="*/ 1807828 w 3615656"/>
              <a:gd name="connsiteY14" fmla="*/ 0 h 36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15656" h="3615656">
                <a:moveTo>
                  <a:pt x="1807828" y="0"/>
                </a:moveTo>
                <a:lnTo>
                  <a:pt x="1844180" y="1836"/>
                </a:lnTo>
                <a:lnTo>
                  <a:pt x="1844180" y="130952"/>
                </a:lnTo>
                <a:lnTo>
                  <a:pt x="1807827" y="129116"/>
                </a:lnTo>
                <a:cubicBezTo>
                  <a:pt x="880700" y="129116"/>
                  <a:pt x="129115" y="880701"/>
                  <a:pt x="129115" y="1807828"/>
                </a:cubicBezTo>
                <a:cubicBezTo>
                  <a:pt x="129115" y="2734955"/>
                  <a:pt x="880700" y="3486540"/>
                  <a:pt x="1807827" y="3486540"/>
                </a:cubicBezTo>
                <a:cubicBezTo>
                  <a:pt x="2734954" y="3486540"/>
                  <a:pt x="3486539" y="2734955"/>
                  <a:pt x="3486539" y="1807828"/>
                </a:cubicBezTo>
                <a:cubicBezTo>
                  <a:pt x="3486539" y="996592"/>
                  <a:pt x="2911107" y="319755"/>
                  <a:pt x="2146146" y="163222"/>
                </a:cubicBezTo>
                <a:lnTo>
                  <a:pt x="1992859" y="139827"/>
                </a:lnTo>
                <a:lnTo>
                  <a:pt x="2003987" y="11061"/>
                </a:lnTo>
                <a:lnTo>
                  <a:pt x="2172168" y="36729"/>
                </a:lnTo>
                <a:cubicBezTo>
                  <a:pt x="2995965" y="205302"/>
                  <a:pt x="3615656" y="934197"/>
                  <a:pt x="3615656" y="1807828"/>
                </a:cubicBezTo>
                <a:cubicBezTo>
                  <a:pt x="3615656" y="2806264"/>
                  <a:pt x="2806264" y="3615656"/>
                  <a:pt x="1807828" y="3615656"/>
                </a:cubicBezTo>
                <a:cubicBezTo>
                  <a:pt x="809392" y="3615656"/>
                  <a:pt x="0" y="2806264"/>
                  <a:pt x="0" y="1807828"/>
                </a:cubicBezTo>
                <a:cubicBezTo>
                  <a:pt x="0" y="809392"/>
                  <a:pt x="809392" y="0"/>
                  <a:pt x="1807828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883B5-63AF-C5A9-68DB-09071B6867C2}"/>
              </a:ext>
            </a:extLst>
          </p:cNvPr>
          <p:cNvSpPr txBox="1"/>
          <p:nvPr/>
        </p:nvSpPr>
        <p:spPr>
          <a:xfrm>
            <a:off x="5733459" y="1233061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transposon1</a:t>
            </a:r>
          </a:p>
        </p:txBody>
      </p:sp>
      <p:sp>
        <p:nvSpPr>
          <p:cNvPr id="2" name="Doughnut 1">
            <a:extLst>
              <a:ext uri="{FF2B5EF4-FFF2-40B4-BE49-F238E27FC236}">
                <a16:creationId xmlns:a16="http://schemas.microsoft.com/office/drawing/2014/main" id="{C05BF105-EA75-C54D-BCA6-7F7E219C4DCF}"/>
              </a:ext>
            </a:extLst>
          </p:cNvPr>
          <p:cNvSpPr/>
          <p:nvPr/>
        </p:nvSpPr>
        <p:spPr>
          <a:xfrm flipH="1">
            <a:off x="7903828" y="1322400"/>
            <a:ext cx="701878" cy="701878"/>
          </a:xfrm>
          <a:prstGeom prst="donut">
            <a:avLst>
              <a:gd name="adj" fmla="val 825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AD6FD5-32BE-89FD-C037-E653411FBDBC}"/>
              </a:ext>
            </a:extLst>
          </p:cNvPr>
          <p:cNvSpPr/>
          <p:nvPr/>
        </p:nvSpPr>
        <p:spPr>
          <a:xfrm>
            <a:off x="7903828" y="1322400"/>
            <a:ext cx="701878" cy="701878"/>
          </a:xfrm>
          <a:custGeom>
            <a:avLst/>
            <a:gdLst>
              <a:gd name="connsiteX0" fmla="*/ 350939 w 701878"/>
              <a:gd name="connsiteY0" fmla="*/ 0 h 701878"/>
              <a:gd name="connsiteX1" fmla="*/ 701878 w 701878"/>
              <a:gd name="connsiteY1" fmla="*/ 350939 h 701878"/>
              <a:gd name="connsiteX2" fmla="*/ 350939 w 701878"/>
              <a:gd name="connsiteY2" fmla="*/ 701878 h 701878"/>
              <a:gd name="connsiteX3" fmla="*/ 280213 w 701878"/>
              <a:gd name="connsiteY3" fmla="*/ 694748 h 701878"/>
              <a:gd name="connsiteX4" fmla="*/ 229072 w 701878"/>
              <a:gd name="connsiteY4" fmla="*/ 678873 h 701878"/>
              <a:gd name="connsiteX5" fmla="*/ 256078 w 701878"/>
              <a:gd name="connsiteY5" fmla="*/ 626905 h 701878"/>
              <a:gd name="connsiteX6" fmla="*/ 291882 w 701878"/>
              <a:gd name="connsiteY6" fmla="*/ 638020 h 701878"/>
              <a:gd name="connsiteX7" fmla="*/ 350939 w 701878"/>
              <a:gd name="connsiteY7" fmla="*/ 643973 h 701878"/>
              <a:gd name="connsiteX8" fmla="*/ 643973 w 701878"/>
              <a:gd name="connsiteY8" fmla="*/ 350939 h 701878"/>
              <a:gd name="connsiteX9" fmla="*/ 350939 w 701878"/>
              <a:gd name="connsiteY9" fmla="*/ 57905 h 701878"/>
              <a:gd name="connsiteX10" fmla="*/ 57905 w 701878"/>
              <a:gd name="connsiteY10" fmla="*/ 350939 h 701878"/>
              <a:gd name="connsiteX11" fmla="*/ 143733 w 701878"/>
              <a:gd name="connsiteY11" fmla="*/ 558145 h 701878"/>
              <a:gd name="connsiteX12" fmla="*/ 179706 w 701878"/>
              <a:gd name="connsiteY12" fmla="*/ 587826 h 701878"/>
              <a:gd name="connsiteX13" fmla="*/ 127260 w 701878"/>
              <a:gd name="connsiteY13" fmla="*/ 619282 h 701878"/>
              <a:gd name="connsiteX14" fmla="*/ 102788 w 701878"/>
              <a:gd name="connsiteY14" fmla="*/ 599090 h 701878"/>
              <a:gd name="connsiteX15" fmla="*/ 0 w 701878"/>
              <a:gd name="connsiteY15" fmla="*/ 350939 h 701878"/>
              <a:gd name="connsiteX16" fmla="*/ 350939 w 701878"/>
              <a:gd name="connsiteY16" fmla="*/ 0 h 70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1878" h="701878">
                <a:moveTo>
                  <a:pt x="350939" y="0"/>
                </a:moveTo>
                <a:cubicBezTo>
                  <a:pt x="544757" y="0"/>
                  <a:pt x="701878" y="157121"/>
                  <a:pt x="701878" y="350939"/>
                </a:cubicBezTo>
                <a:cubicBezTo>
                  <a:pt x="701878" y="544757"/>
                  <a:pt x="544757" y="701878"/>
                  <a:pt x="350939" y="701878"/>
                </a:cubicBezTo>
                <a:cubicBezTo>
                  <a:pt x="326712" y="701878"/>
                  <a:pt x="303058" y="699423"/>
                  <a:pt x="280213" y="694748"/>
                </a:cubicBezTo>
                <a:lnTo>
                  <a:pt x="229072" y="678873"/>
                </a:lnTo>
                <a:lnTo>
                  <a:pt x="256078" y="626905"/>
                </a:lnTo>
                <a:lnTo>
                  <a:pt x="291882" y="638020"/>
                </a:lnTo>
                <a:cubicBezTo>
                  <a:pt x="310958" y="641923"/>
                  <a:pt x="330709" y="643973"/>
                  <a:pt x="350939" y="643973"/>
                </a:cubicBezTo>
                <a:cubicBezTo>
                  <a:pt x="512777" y="643973"/>
                  <a:pt x="643973" y="512777"/>
                  <a:pt x="643973" y="350939"/>
                </a:cubicBezTo>
                <a:cubicBezTo>
                  <a:pt x="643973" y="189101"/>
                  <a:pt x="512777" y="57905"/>
                  <a:pt x="350939" y="57905"/>
                </a:cubicBezTo>
                <a:cubicBezTo>
                  <a:pt x="189101" y="57905"/>
                  <a:pt x="57905" y="189101"/>
                  <a:pt x="57905" y="350939"/>
                </a:cubicBezTo>
                <a:cubicBezTo>
                  <a:pt x="57905" y="431858"/>
                  <a:pt x="90704" y="505117"/>
                  <a:pt x="143733" y="558145"/>
                </a:cubicBezTo>
                <a:lnTo>
                  <a:pt x="179706" y="587826"/>
                </a:lnTo>
                <a:lnTo>
                  <a:pt x="127260" y="619282"/>
                </a:lnTo>
                <a:lnTo>
                  <a:pt x="102788" y="599090"/>
                </a:lnTo>
                <a:cubicBezTo>
                  <a:pt x="39281" y="535583"/>
                  <a:pt x="0" y="447848"/>
                  <a:pt x="0" y="350939"/>
                </a:cubicBezTo>
                <a:cubicBezTo>
                  <a:pt x="0" y="157121"/>
                  <a:pt x="157121" y="0"/>
                  <a:pt x="350939" y="0"/>
                </a:cubicBezTo>
                <a:close/>
              </a:path>
            </a:pathLst>
          </a:custGeom>
          <a:solidFill>
            <a:srgbClr val="FF8A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AB3E8-B924-8655-282E-29049A523BEE}"/>
              </a:ext>
            </a:extLst>
          </p:cNvPr>
          <p:cNvSpPr txBox="1"/>
          <p:nvPr/>
        </p:nvSpPr>
        <p:spPr>
          <a:xfrm>
            <a:off x="7853855" y="101462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plasmid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8DA06-3D77-42AA-1D27-B11ADC0F0C03}"/>
              </a:ext>
            </a:extLst>
          </p:cNvPr>
          <p:cNvSpPr txBox="1"/>
          <p:nvPr/>
        </p:nvSpPr>
        <p:spPr>
          <a:xfrm>
            <a:off x="7485491" y="190116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integron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DAE7091-9590-9B41-7178-EB33F186204B}"/>
              </a:ext>
            </a:extLst>
          </p:cNvPr>
          <p:cNvSpPr/>
          <p:nvPr/>
        </p:nvSpPr>
        <p:spPr>
          <a:xfrm>
            <a:off x="7903828" y="1322399"/>
            <a:ext cx="699007" cy="701878"/>
          </a:xfrm>
          <a:custGeom>
            <a:avLst/>
            <a:gdLst>
              <a:gd name="connsiteX0" fmla="*/ 642841 w 699007"/>
              <a:gd name="connsiteY0" fmla="*/ 362171 h 701878"/>
              <a:gd name="connsiteX1" fmla="*/ 699007 w 699007"/>
              <a:gd name="connsiteY1" fmla="*/ 379417 h 701878"/>
              <a:gd name="connsiteX2" fmla="*/ 694748 w 699007"/>
              <a:gd name="connsiteY2" fmla="*/ 421666 h 701878"/>
              <a:gd name="connsiteX3" fmla="*/ 350939 w 699007"/>
              <a:gd name="connsiteY3" fmla="*/ 701878 h 701878"/>
              <a:gd name="connsiteX4" fmla="*/ 280213 w 699007"/>
              <a:gd name="connsiteY4" fmla="*/ 694748 h 701878"/>
              <a:gd name="connsiteX5" fmla="*/ 229072 w 699007"/>
              <a:gd name="connsiteY5" fmla="*/ 678873 h 701878"/>
              <a:gd name="connsiteX6" fmla="*/ 256078 w 699007"/>
              <a:gd name="connsiteY6" fmla="*/ 626905 h 701878"/>
              <a:gd name="connsiteX7" fmla="*/ 291882 w 699007"/>
              <a:gd name="connsiteY7" fmla="*/ 638020 h 701878"/>
              <a:gd name="connsiteX8" fmla="*/ 350939 w 699007"/>
              <a:gd name="connsiteY8" fmla="*/ 643973 h 701878"/>
              <a:gd name="connsiteX9" fmla="*/ 638020 w 699007"/>
              <a:gd name="connsiteY9" fmla="*/ 409996 h 701878"/>
              <a:gd name="connsiteX10" fmla="*/ 350939 w 699007"/>
              <a:gd name="connsiteY10" fmla="*/ 0 h 701878"/>
              <a:gd name="connsiteX11" fmla="*/ 674299 w 699007"/>
              <a:gd name="connsiteY11" fmla="*/ 214338 h 701878"/>
              <a:gd name="connsiteX12" fmla="*/ 692366 w 699007"/>
              <a:gd name="connsiteY12" fmla="*/ 272538 h 701878"/>
              <a:gd name="connsiteX13" fmla="*/ 632015 w 699007"/>
              <a:gd name="connsiteY13" fmla="*/ 272538 h 701878"/>
              <a:gd name="connsiteX14" fmla="*/ 620945 w 699007"/>
              <a:gd name="connsiteY14" fmla="*/ 236877 h 701878"/>
              <a:gd name="connsiteX15" fmla="*/ 350939 w 699007"/>
              <a:gd name="connsiteY15" fmla="*/ 57905 h 701878"/>
              <a:gd name="connsiteX16" fmla="*/ 57905 w 699007"/>
              <a:gd name="connsiteY16" fmla="*/ 350939 h 701878"/>
              <a:gd name="connsiteX17" fmla="*/ 143733 w 699007"/>
              <a:gd name="connsiteY17" fmla="*/ 558145 h 701878"/>
              <a:gd name="connsiteX18" fmla="*/ 179706 w 699007"/>
              <a:gd name="connsiteY18" fmla="*/ 587826 h 701878"/>
              <a:gd name="connsiteX19" fmla="*/ 127260 w 699007"/>
              <a:gd name="connsiteY19" fmla="*/ 619282 h 701878"/>
              <a:gd name="connsiteX20" fmla="*/ 102788 w 699007"/>
              <a:gd name="connsiteY20" fmla="*/ 599090 h 701878"/>
              <a:gd name="connsiteX21" fmla="*/ 0 w 699007"/>
              <a:gd name="connsiteY21" fmla="*/ 350939 h 701878"/>
              <a:gd name="connsiteX22" fmla="*/ 350939 w 699007"/>
              <a:gd name="connsiteY22" fmla="*/ 0 h 70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9007" h="701878">
                <a:moveTo>
                  <a:pt x="642841" y="362171"/>
                </a:moveTo>
                <a:lnTo>
                  <a:pt x="699007" y="379417"/>
                </a:lnTo>
                <a:lnTo>
                  <a:pt x="694748" y="421666"/>
                </a:lnTo>
                <a:cubicBezTo>
                  <a:pt x="662024" y="581582"/>
                  <a:pt x="520530" y="701878"/>
                  <a:pt x="350939" y="701878"/>
                </a:cubicBezTo>
                <a:cubicBezTo>
                  <a:pt x="326712" y="701878"/>
                  <a:pt x="303058" y="699423"/>
                  <a:pt x="280213" y="694748"/>
                </a:cubicBezTo>
                <a:lnTo>
                  <a:pt x="229072" y="678873"/>
                </a:lnTo>
                <a:lnTo>
                  <a:pt x="256078" y="626905"/>
                </a:lnTo>
                <a:lnTo>
                  <a:pt x="291882" y="638020"/>
                </a:lnTo>
                <a:cubicBezTo>
                  <a:pt x="310958" y="641923"/>
                  <a:pt x="330709" y="643973"/>
                  <a:pt x="350939" y="643973"/>
                </a:cubicBezTo>
                <a:cubicBezTo>
                  <a:pt x="492547" y="643973"/>
                  <a:pt x="610695" y="543526"/>
                  <a:pt x="638020" y="409996"/>
                </a:cubicBezTo>
                <a:close/>
                <a:moveTo>
                  <a:pt x="350939" y="0"/>
                </a:moveTo>
                <a:cubicBezTo>
                  <a:pt x="496302" y="0"/>
                  <a:pt x="621024" y="88381"/>
                  <a:pt x="674299" y="214338"/>
                </a:cubicBezTo>
                <a:lnTo>
                  <a:pt x="692366" y="272538"/>
                </a:lnTo>
                <a:lnTo>
                  <a:pt x="632015" y="272538"/>
                </a:lnTo>
                <a:lnTo>
                  <a:pt x="620945" y="236877"/>
                </a:lnTo>
                <a:cubicBezTo>
                  <a:pt x="576460" y="131703"/>
                  <a:pt x="472318" y="57905"/>
                  <a:pt x="350939" y="57905"/>
                </a:cubicBezTo>
                <a:cubicBezTo>
                  <a:pt x="189101" y="57905"/>
                  <a:pt x="57905" y="189101"/>
                  <a:pt x="57905" y="350939"/>
                </a:cubicBezTo>
                <a:cubicBezTo>
                  <a:pt x="57905" y="431858"/>
                  <a:pt x="90704" y="505117"/>
                  <a:pt x="143733" y="558145"/>
                </a:cubicBezTo>
                <a:lnTo>
                  <a:pt x="179706" y="587826"/>
                </a:lnTo>
                <a:lnTo>
                  <a:pt x="127260" y="619282"/>
                </a:lnTo>
                <a:lnTo>
                  <a:pt x="102788" y="599090"/>
                </a:lnTo>
                <a:cubicBezTo>
                  <a:pt x="39281" y="535583"/>
                  <a:pt x="0" y="447848"/>
                  <a:pt x="0" y="350939"/>
                </a:cubicBezTo>
                <a:cubicBezTo>
                  <a:pt x="0" y="157121"/>
                  <a:pt x="157121" y="0"/>
                  <a:pt x="35093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827BE-BDC3-5467-2986-70536DA3A736}"/>
              </a:ext>
            </a:extLst>
          </p:cNvPr>
          <p:cNvSpPr txBox="1"/>
          <p:nvPr/>
        </p:nvSpPr>
        <p:spPr>
          <a:xfrm>
            <a:off x="8575436" y="1528840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transposon2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206E6-4796-93BB-6432-1E55E0E4B1A3}"/>
              </a:ext>
            </a:extLst>
          </p:cNvPr>
          <p:cNvSpPr txBox="1"/>
          <p:nvPr/>
        </p:nvSpPr>
        <p:spPr>
          <a:xfrm>
            <a:off x="5410556" y="45832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275596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ghnut 4">
            <a:extLst>
              <a:ext uri="{FF2B5EF4-FFF2-40B4-BE49-F238E27FC236}">
                <a16:creationId xmlns:a16="http://schemas.microsoft.com/office/drawing/2014/main" id="{6FFBC7D0-BF1A-9EBC-03CC-3E05CC7B736C}"/>
              </a:ext>
            </a:extLst>
          </p:cNvPr>
          <p:cNvSpPr/>
          <p:nvPr/>
        </p:nvSpPr>
        <p:spPr>
          <a:xfrm>
            <a:off x="1341773" y="1621172"/>
            <a:ext cx="3615655" cy="3615655"/>
          </a:xfrm>
          <a:prstGeom prst="donut">
            <a:avLst>
              <a:gd name="adj" fmla="val 357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ughnut 1">
            <a:extLst>
              <a:ext uri="{FF2B5EF4-FFF2-40B4-BE49-F238E27FC236}">
                <a16:creationId xmlns:a16="http://schemas.microsoft.com/office/drawing/2014/main" id="{D58FDF48-7DAE-2B27-C993-01F9D9B46E57}"/>
              </a:ext>
            </a:extLst>
          </p:cNvPr>
          <p:cNvSpPr/>
          <p:nvPr/>
        </p:nvSpPr>
        <p:spPr>
          <a:xfrm flipH="1">
            <a:off x="4673600" y="1270233"/>
            <a:ext cx="701878" cy="701878"/>
          </a:xfrm>
          <a:prstGeom prst="donut">
            <a:avLst>
              <a:gd name="adj" fmla="val 825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97262-1E92-E023-78D4-4D0583EF8328}"/>
              </a:ext>
            </a:extLst>
          </p:cNvPr>
          <p:cNvSpPr txBox="1"/>
          <p:nvPr/>
        </p:nvSpPr>
        <p:spPr>
          <a:xfrm>
            <a:off x="4623627" y="962456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Helvetica" pitchFamily="2" charset="0"/>
              </a:rPr>
              <a:t>plasmidA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C26430CB-D2B5-ED16-DB4E-9E4B2F06EB0F}"/>
              </a:ext>
            </a:extLst>
          </p:cNvPr>
          <p:cNvSpPr/>
          <p:nvPr/>
        </p:nvSpPr>
        <p:spPr>
          <a:xfrm>
            <a:off x="6641906" y="1621172"/>
            <a:ext cx="3615655" cy="3615655"/>
          </a:xfrm>
          <a:prstGeom prst="donut">
            <a:avLst>
              <a:gd name="adj" fmla="val 35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0BFA63B9-8263-0C48-FB92-F2B616073D41}"/>
              </a:ext>
            </a:extLst>
          </p:cNvPr>
          <p:cNvSpPr/>
          <p:nvPr/>
        </p:nvSpPr>
        <p:spPr>
          <a:xfrm flipH="1">
            <a:off x="9973733" y="1270233"/>
            <a:ext cx="701878" cy="701878"/>
          </a:xfrm>
          <a:prstGeom prst="donut">
            <a:avLst>
              <a:gd name="adj" fmla="val 825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7DEEA-CC7B-68F4-1DE8-69D9DB6EA462}"/>
              </a:ext>
            </a:extLst>
          </p:cNvPr>
          <p:cNvSpPr txBox="1"/>
          <p:nvPr/>
        </p:nvSpPr>
        <p:spPr>
          <a:xfrm>
            <a:off x="9923760" y="962456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Helvetica" pitchFamily="2" charset="0"/>
              </a:rPr>
              <a:t>plasmidA</a:t>
            </a:r>
            <a:endParaRPr lang="en-US" sz="1400" dirty="0">
              <a:latin typeface="Helvetica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578069-64C6-C4D0-4D4C-AE9E6ECC7190}"/>
              </a:ext>
            </a:extLst>
          </p:cNvPr>
          <p:cNvCxnSpPr>
            <a:cxnSpLocks/>
          </p:cNvCxnSpPr>
          <p:nvPr/>
        </p:nvCxnSpPr>
        <p:spPr>
          <a:xfrm>
            <a:off x="6050845" y="654756"/>
            <a:ext cx="0" cy="5023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3B4BDD-8D6E-6336-74E5-5D380DD8F8B0}"/>
              </a:ext>
            </a:extLst>
          </p:cNvPr>
          <p:cNvSpPr txBox="1"/>
          <p:nvPr/>
        </p:nvSpPr>
        <p:spPr>
          <a:xfrm>
            <a:off x="2464156" y="4572000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chromosome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640D6-E2C1-F358-AF37-30908491E98E}"/>
              </a:ext>
            </a:extLst>
          </p:cNvPr>
          <p:cNvSpPr txBox="1"/>
          <p:nvPr/>
        </p:nvSpPr>
        <p:spPr>
          <a:xfrm>
            <a:off x="7764289" y="4572000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chromosome</a:t>
            </a:r>
          </a:p>
        </p:txBody>
      </p:sp>
    </p:spTree>
    <p:extLst>
      <p:ext uri="{BB962C8B-B14F-4D97-AF65-F5344CB8AC3E}">
        <p14:creationId xmlns:p14="http://schemas.microsoft.com/office/powerpoint/2010/main" val="340643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Diaz Caballero</dc:creator>
  <cp:lastModifiedBy>Julio Diaz Caballero</cp:lastModifiedBy>
  <cp:revision>1</cp:revision>
  <dcterms:created xsi:type="dcterms:W3CDTF">2023-09-27T10:16:05Z</dcterms:created>
  <dcterms:modified xsi:type="dcterms:W3CDTF">2023-09-28T13:41:02Z</dcterms:modified>
</cp:coreProperties>
</file>