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383" autoAdjust="0"/>
  </p:normalViewPr>
  <p:slideViewPr>
    <p:cSldViewPr snapToGrid="0" snapToObjects="1">
      <p:cViewPr varScale="1">
        <p:scale>
          <a:sx n="66" d="100"/>
          <a:sy n="66" d="100"/>
        </p:scale>
        <p:origin x="-2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CE0B-584E-494B-990E-131BCF8298F5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DC07-5BE8-0548-A75A-8B417DD2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r>
              <a:rPr lang="en-US" baseline="0" dirty="0" smtClean="0"/>
              <a:t> </a:t>
            </a:r>
            <a:r>
              <a:rPr lang="en-US" dirty="0" smtClean="0"/>
              <a:t>The CIT makes causal inference about an exposure and an outcome by treating the exposure as a mediator between a SNP and the outcome</a:t>
            </a:r>
            <a:r>
              <a:rPr lang="en-US" baseline="0" dirty="0" smtClean="0"/>
              <a:t>. </a:t>
            </a:r>
            <a:r>
              <a:rPr lang="en-US" dirty="0" smtClean="0"/>
              <a:t>A major problem with mediation analysis is that measurement error in the mediator can fail to completely abrogate an association between SNP and outcome.</a:t>
            </a:r>
            <a:r>
              <a:rPr lang="en-US" baseline="0" dirty="0" smtClean="0"/>
              <a:t> </a:t>
            </a:r>
            <a:r>
              <a:rPr lang="en-US" dirty="0" smtClean="0"/>
              <a:t>Here we show how measurement error (measured as the correlation between the exposure X and its measured proxy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) influences the CIT’s test statistic for some known causal relationship. </a:t>
            </a:r>
          </a:p>
          <a:p>
            <a:r>
              <a:rPr lang="en-US" dirty="0" smtClean="0"/>
              <a:t>Simulation details: Exposure and outcome were simulated with a SNP influencing each. Proxies</a:t>
            </a:r>
            <a:r>
              <a:rPr lang="en-US" baseline="0" dirty="0" smtClean="0"/>
              <a:t> were simulated either by introducing noise or by introducing bias, or by introducing both. Either bias or noise were sufficient to cause a reduction in correlation between true X and proxy X, and both bias and noise have the same effect on CIT, so only </a:t>
            </a:r>
            <a:r>
              <a:rPr lang="en-US" baseline="0" dirty="0" err="1" smtClean="0"/>
              <a:t>cor</a:t>
            </a:r>
            <a:r>
              <a:rPr lang="en-US" baseline="0" dirty="0" smtClean="0"/>
              <a:t>(X, </a:t>
            </a:r>
            <a:r>
              <a:rPr lang="en-US" baseline="0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baseline="0" dirty="0" smtClean="0"/>
              <a:t>) is shown here. The CIT was performed on the simulated variables to test either the correct model of X -&gt; Y using X’s SNP or the incorrect model of Y -&gt; X using Y’s SNP. The p-value that CIT generates is plotted on the y axis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DC07-5BE8-0548-A75A-8B417DD20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same simulation was performed as in the CIT simulation, i.e. X -&gt; Y with a SNP for X and a SNP for Y. Bi-directional MR was performed 100 times for each point and the result was either that it made the correct inference, the incorrect inference, or was underpowered to make a conclusive answer. The proportion of the calls is on the y-axis, i.e. when </a:t>
            </a:r>
            <a:r>
              <a:rPr lang="en-US" baseline="0" dirty="0" err="1" smtClean="0"/>
              <a:t>cor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X,X</a:t>
            </a:r>
            <a:r>
              <a:rPr lang="en-US" baseline="-25000" dirty="0" err="1" smtClean="0"/>
              <a:t>p</a:t>
            </a:r>
            <a:r>
              <a:rPr lang="en-US" baseline="0" dirty="0" smtClean="0"/>
              <a:t>) is &gt; 0.25 the correct inference is almost always made, but when &lt; 0.25 the power reduces and the rate of inconclusive </a:t>
            </a:r>
            <a:r>
              <a:rPr lang="en-US" baseline="0" smtClean="0"/>
              <a:t>answers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DC07-5BE8-0548-A75A-8B417DD20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CIT test with measurement error simulation, but with different sample sizes. Here only showing the p values for the incorrect causal model,</a:t>
            </a:r>
            <a:r>
              <a:rPr lang="en-US" baseline="0" dirty="0" smtClean="0"/>
              <a:t> and only when the measurement error is relatively small (x axis scale 0.75-1). The CIT makes estimates of incorrect causal inference with greater certainty as sample </a:t>
            </a:r>
            <a:r>
              <a:rPr lang="en-US" baseline="0" smtClean="0"/>
              <a:t>size increases.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98D38-28C2-B241-998C-8D114FDED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CE82-1334-0F47-9457-737174835E7B}" type="datetimeFigureOut">
              <a:rPr lang="en-US" smtClean="0"/>
              <a:t>14/11/14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Test and measurement error</a:t>
            </a:r>
            <a:endParaRPr lang="en-US" dirty="0"/>
          </a:p>
        </p:txBody>
      </p:sp>
      <p:pic>
        <p:nvPicPr>
          <p:cNvPr id="5" name="Content Placeholder 4" descr="proxy_ci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2" b="-72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causal pathway of Q -&gt; X -&gt; Y was simulated, and an imperfect proxy for X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) was used to test causal inference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-&gt; Y or Y -&gt;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The CIT statistic (y axis) leads to erroneous causal inference with even modest levels 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MR</a:t>
            </a:r>
            <a:endParaRPr lang="en-US" dirty="0"/>
          </a:p>
        </p:txBody>
      </p:sp>
      <p:pic>
        <p:nvPicPr>
          <p:cNvPr id="5" name="Content Placeholder 4" descr="proxy_bdm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2" b="-72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Measurement error does not lead to erroneous causal inference in 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Increased error with increased sample size</a:t>
            </a:r>
            <a:endParaRPr lang="en-US" dirty="0"/>
          </a:p>
        </p:txBody>
      </p:sp>
      <p:pic>
        <p:nvPicPr>
          <p:cNvPr id="4" name="Content Placeholder 3" descr="samplesize_zoom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761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465</Words>
  <Application>Microsoft Macintosh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Causal Inference Test and measurement error</vt:lpstr>
      <vt:lpstr>Bi-Directional MR</vt:lpstr>
      <vt:lpstr>Increased error with increased sample size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 Hemani</dc:creator>
  <cp:lastModifiedBy>Gib Hemani</cp:lastModifiedBy>
  <cp:revision>4</cp:revision>
  <dcterms:created xsi:type="dcterms:W3CDTF">2014-11-11T11:31:53Z</dcterms:created>
  <dcterms:modified xsi:type="dcterms:W3CDTF">2014-11-14T10:59:12Z</dcterms:modified>
</cp:coreProperties>
</file>