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1" r:id="rId2"/>
    <p:sldId id="516" r:id="rId3"/>
    <p:sldId id="342" r:id="rId4"/>
    <p:sldId id="257" r:id="rId5"/>
    <p:sldId id="51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360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X</a:t>
            </a:r>
            <a:endParaRPr lang="en-US" sz="2000" dirty="0" smtClean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title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10033</TotalTime>
  <Words>58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654</cp:revision>
  <dcterms:created xsi:type="dcterms:W3CDTF">2010-04-21T18:53:51Z</dcterms:created>
  <dcterms:modified xsi:type="dcterms:W3CDTF">2015-03-07T22:20:11Z</dcterms:modified>
</cp:coreProperties>
</file>