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516" r:id="rId3"/>
    <p:sldId id="342" r:id="rId4"/>
    <p:sldId id="257"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12" r:id="rId2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0" d="100"/>
          <a:sy n="140" d="100"/>
        </p:scale>
        <p:origin x="-120" y="-360"/>
      </p:cViewPr>
      <p:guideLst>
        <p:guide orient="horz" pos="1597"/>
        <p:guide pos="2538"/>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3/7/15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3/7/15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3/7/15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s://basespace.illumina.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hyperlink" Target="https://www.dnanexus.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emf"/><Relationship Id="rId1" Type="http://schemas.openxmlformats.org/officeDocument/2006/relationships/slideLayout" Target="../slideLayouts/slideLayout5.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jpe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59614" y="2845296"/>
            <a:ext cx="7772400" cy="1447800"/>
          </a:xfrm>
        </p:spPr>
        <p:txBody>
          <a:bodyPr/>
          <a:lstStyle/>
          <a:p>
            <a:pPr eaLnBrk="1" hangingPunct="1"/>
            <a:r>
              <a:rPr lang="en-US" b="0" dirty="0">
                <a:solidFill>
                  <a:srgbClr val="CA0000"/>
                </a:solidFill>
                <a:latin typeface="Calibri" charset="0"/>
                <a:ea typeface="ＭＳ Ｐゴシック" charset="0"/>
                <a:cs typeface="ＭＳ Ｐゴシック" charset="0"/>
              </a:rPr>
              <a:t>Canadian Bioinformatics Workshops</a:t>
            </a:r>
          </a:p>
        </p:txBody>
      </p:sp>
      <p:pic>
        <p:nvPicPr>
          <p:cNvPr id="8" name="Picture 7" descr="bioinformatics.ca-logo-white-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196752"/>
            <a:ext cx="2480338" cy="104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1115616" y="4166071"/>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r>
              <a:rPr lang="en-US" smtClean="0">
                <a:latin typeface="Calibri" charset="0"/>
                <a:ea typeface="ＭＳ Ｐゴシック" charset="0"/>
                <a:cs typeface="ＭＳ Ｐゴシック" charset="0"/>
              </a:rPr>
              <a:t>www.bioinformatics.ca</a:t>
            </a:r>
            <a:endParaRPr lang="en-US" dirty="0">
              <a:latin typeface="Calibri"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374270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46825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116911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p>
        </p:txBody>
      </p:sp>
    </p:spTree>
    <p:extLst>
      <p:ext uri="{BB962C8B-B14F-4D97-AF65-F5344CB8AC3E}">
        <p14:creationId xmlns:p14="http://schemas.microsoft.com/office/powerpoint/2010/main" val="389056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325475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66654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408895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319035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80404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3082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L_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5445224"/>
            <a:ext cx="2594868" cy="994509"/>
          </a:xfrm>
          <a:prstGeom prst="rect">
            <a:avLst/>
          </a:prstGeom>
          <a:solidFill>
            <a:schemeClr val="bg1"/>
          </a:solidFill>
        </p:spPr>
      </p:pic>
      <p:pic>
        <p:nvPicPr>
          <p:cNvPr id="3" name="Picture 2" descr="NYGC_logo.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5013176"/>
            <a:ext cx="2224796" cy="1483197"/>
          </a:xfrm>
          <a:prstGeom prst="rect">
            <a:avLst/>
          </a:prstGeom>
        </p:spPr>
      </p:pic>
      <p:sp>
        <p:nvSpPr>
          <p:cNvPr id="6" name="Rectangle 2"/>
          <p:cNvSpPr txBox="1">
            <a:spLocks noChangeArrowheads="1"/>
          </p:cNvSpPr>
          <p:nvPr/>
        </p:nvSpPr>
        <p:spPr bwMode="auto">
          <a:xfrm>
            <a:off x="650839" y="3277344"/>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a:lstStyle>
          <a:p>
            <a:pPr eaLnBrk="1" hangingPunct="1"/>
            <a:r>
              <a:rPr lang="en-US" sz="3600" b="0" dirty="0" smtClean="0">
                <a:solidFill>
                  <a:srgbClr val="CA0000"/>
                </a:solidFill>
                <a:latin typeface="Calibri" charset="0"/>
                <a:ea typeface="ＭＳ Ｐゴシック" charset="0"/>
                <a:cs typeface="ＭＳ Ｐゴシック" charset="0"/>
              </a:rPr>
              <a:t>Cold Spring Harbor Laboratory</a:t>
            </a:r>
          </a:p>
          <a:p>
            <a:pPr eaLnBrk="1" hangingPunct="1"/>
            <a:r>
              <a:rPr lang="en-US" sz="2800" b="0" dirty="0">
                <a:solidFill>
                  <a:srgbClr val="000000"/>
                </a:solidFill>
                <a:latin typeface="Calibri" charset="0"/>
                <a:ea typeface="ＭＳ Ｐゴシック" charset="0"/>
                <a:cs typeface="ＭＳ Ｐゴシック" charset="0"/>
              </a:rPr>
              <a:t>&amp;</a:t>
            </a:r>
            <a:endParaRPr lang="en-US" sz="2800" b="0" dirty="0" smtClean="0">
              <a:solidFill>
                <a:srgbClr val="000000"/>
              </a:solidFill>
              <a:latin typeface="Calibri" charset="0"/>
              <a:ea typeface="ＭＳ Ｐゴシック" charset="0"/>
              <a:cs typeface="ＭＳ Ｐゴシック" charset="0"/>
            </a:endParaRPr>
          </a:p>
          <a:p>
            <a:pPr eaLnBrk="1" hangingPunct="1"/>
            <a:r>
              <a:rPr lang="en-US" sz="3600" b="0" dirty="0" smtClean="0">
                <a:solidFill>
                  <a:srgbClr val="CA0000"/>
                </a:solidFill>
                <a:latin typeface="Calibri" charset="0"/>
                <a:ea typeface="ＭＳ Ｐゴシック" charset="0"/>
                <a:cs typeface="ＭＳ Ｐゴシック" charset="0"/>
              </a:rPr>
              <a:t> New York Genome Center</a:t>
            </a:r>
            <a:endParaRPr lang="en-US" sz="3600" b="0" dirty="0">
              <a:solidFill>
                <a:srgbClr val="CA0000"/>
              </a:solidFill>
              <a:latin typeface="Calibri" charset="0"/>
              <a:ea typeface="ＭＳ Ｐゴシック" charset="0"/>
              <a:cs typeface="ＭＳ Ｐゴシック" charset="0"/>
            </a:endParaRPr>
          </a:p>
        </p:txBody>
      </p:sp>
      <p:sp>
        <p:nvSpPr>
          <p:cNvPr id="7" name="Rectangle 3"/>
          <p:cNvSpPr txBox="1">
            <a:spLocks noChangeArrowheads="1"/>
          </p:cNvSpPr>
          <p:nvPr/>
        </p:nvSpPr>
        <p:spPr bwMode="auto">
          <a:xfrm>
            <a:off x="1141802" y="2780928"/>
            <a:ext cx="6778625"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r>
              <a:rPr lang="en-US" dirty="0" smtClean="0">
                <a:latin typeface="Calibri" charset="0"/>
                <a:ea typeface="ＭＳ Ｐゴシック" charset="0"/>
                <a:cs typeface="ＭＳ Ｐゴシック" charset="0"/>
              </a:rPr>
              <a:t>In collaboration with</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3938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258632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0" y="0"/>
            <a:ext cx="9144000" cy="2535238"/>
          </a:xfrm>
          <a:solidFill>
            <a:schemeClr val="tx1"/>
          </a:solidFill>
        </p:spPr>
        <p:txBody>
          <a:bodyPr anchor="ctr"/>
          <a:lstStyle/>
          <a:p>
            <a:pPr algn="ctr">
              <a:buFont typeface="Arial" charset="0"/>
              <a:buNone/>
            </a:pPr>
            <a:r>
              <a:rPr lang="en-US" sz="4400" dirty="0" smtClean="0">
                <a:solidFill>
                  <a:schemeClr val="bg1"/>
                </a:solidFill>
                <a:latin typeface="Calibri" charset="0"/>
                <a:ea typeface="ＭＳ Ｐゴシック" charset="0"/>
              </a:rPr>
              <a:t>We </a:t>
            </a:r>
            <a:r>
              <a:rPr lang="en-US" sz="4400" dirty="0">
                <a:solidFill>
                  <a:schemeClr val="bg1"/>
                </a:solidFill>
                <a:latin typeface="Calibri" charset="0"/>
                <a:ea typeface="ＭＳ Ｐゴシック" charset="0"/>
              </a:rPr>
              <a:t>are on a Coffee Break &amp; Networking Session</a:t>
            </a:r>
          </a:p>
        </p:txBody>
      </p:sp>
      <p:pic>
        <p:nvPicPr>
          <p:cNvPr id="3" name="Picture 2" descr="CSHL_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869160"/>
            <a:ext cx="2594868" cy="994509"/>
          </a:xfrm>
          <a:prstGeom prst="rect">
            <a:avLst/>
          </a:prstGeom>
          <a:solidFill>
            <a:schemeClr val="bg1"/>
          </a:solidFill>
        </p:spPr>
      </p:pic>
      <p:pic>
        <p:nvPicPr>
          <p:cNvPr id="4" name="Picture 3" descr="NYGC_logo.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4437112"/>
            <a:ext cx="2224796" cy="1483197"/>
          </a:xfrm>
          <a:prstGeom prst="rect">
            <a:avLst/>
          </a:prstGeom>
        </p:spPr>
      </p:pic>
      <p:pic>
        <p:nvPicPr>
          <p:cNvPr id="2" name="Picture 1" descr="bioinformatics-ca.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397" y="3151943"/>
            <a:ext cx="2823006" cy="12131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3</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Genome Analysis Platforms</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Malachi </a:t>
            </a:r>
            <a:r>
              <a:rPr lang="en-US" sz="1600" dirty="0" smtClean="0">
                <a:latin typeface="Calibri"/>
                <a:cs typeface="Calibri"/>
              </a:rPr>
              <a:t>Griffith &amp; </a:t>
            </a:r>
            <a:r>
              <a:rPr lang="en-US" sz="1600" dirty="0">
                <a:latin typeface="Calibri"/>
                <a:cs typeface="Calibri"/>
              </a:rPr>
              <a:t>Obi Griffith</a:t>
            </a:r>
          </a:p>
          <a:p>
            <a:pPr fontAlgn="auto">
              <a:spcAft>
                <a:spcPts val="0"/>
              </a:spcAft>
              <a:defRPr/>
            </a:pPr>
            <a:r>
              <a:rPr lang="en-US" sz="1600" dirty="0" smtClean="0">
                <a:ln w="1270">
                  <a:solidFill>
                    <a:schemeClr val="tx1">
                      <a:alpha val="38000"/>
                    </a:schemeClr>
                  </a:solidFill>
                </a:ln>
                <a:latin typeface="Calibri"/>
                <a:ea typeface="+mj-ea"/>
                <a:cs typeface="Calibri"/>
              </a:rPr>
              <a:t>High-throughput Biology: From Sequence to Networks</a:t>
            </a:r>
          </a:p>
          <a:p>
            <a:pPr fontAlgn="auto">
              <a:spcAft>
                <a:spcPts val="0"/>
              </a:spcAft>
              <a:defRPr/>
            </a:pPr>
            <a:r>
              <a:rPr lang="en-US" sz="1400" dirty="0" smtClean="0">
                <a:ln w="1270">
                  <a:solidFill>
                    <a:schemeClr val="tx1">
                      <a:alpha val="38000"/>
                    </a:schemeClr>
                  </a:solidFill>
                </a:ln>
                <a:latin typeface="Calibri"/>
                <a:ea typeface="+mn-ea"/>
                <a:cs typeface="Calibri"/>
              </a:rPr>
              <a:t>April 27-May 3, 2015</a:t>
            </a:r>
          </a:p>
        </p:txBody>
      </p:sp>
      <p:pic>
        <p:nvPicPr>
          <p:cNvPr id="4" name="Picture 3" descr="bioinformatics-c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708920"/>
            <a:ext cx="2339752" cy="1005487"/>
          </a:xfrm>
          <a:prstGeom prst="rect">
            <a:avLst/>
          </a:prstGeom>
        </p:spPr>
      </p:pic>
      <p:pic>
        <p:nvPicPr>
          <p:cNvPr id="9" name="Picture 8" descr="CSHL_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215061"/>
            <a:ext cx="2458204" cy="942131"/>
          </a:xfrm>
          <a:prstGeom prst="rect">
            <a:avLst/>
          </a:prstGeom>
          <a:noFill/>
        </p:spPr>
      </p:pic>
      <p:pic>
        <p:nvPicPr>
          <p:cNvPr id="10" name="Picture 9" descr="NYGC_logo.jpe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8588" y="5288114"/>
            <a:ext cx="2224796" cy="1483197"/>
          </a:xfrm>
          <a:prstGeom prst="rect">
            <a:avLst/>
          </a:prstGeom>
        </p:spPr>
      </p:pic>
      <p:pic>
        <p:nvPicPr>
          <p:cNvPr id="8" name="Picture 1" descr="RNA-Seq-alignmen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0884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405301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383884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335652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900857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10022</TotalTime>
  <Words>1363</Words>
  <Application>Microsoft Macintosh PowerPoint</Application>
  <PresentationFormat>On-screen Show (4:3)</PresentationFormat>
  <Paragraphs>124</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Canadian Bioinformatics Workshops</vt:lpstr>
      <vt:lpstr>PowerPoint Presentation</vt:lpstr>
      <vt:lpstr>PowerPoint Presentation</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The  Genome Institute</cp:lastModifiedBy>
  <cp:revision>652</cp:revision>
  <dcterms:created xsi:type="dcterms:W3CDTF">2010-04-21T18:53:51Z</dcterms:created>
  <dcterms:modified xsi:type="dcterms:W3CDTF">2015-03-07T22:12:25Z</dcterms:modified>
</cp:coreProperties>
</file>