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336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82021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23255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36422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 for 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option tells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Again, 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outSAMstrandField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intronMotif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How long did the alignment take compared to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238433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904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</TotalTime>
  <Words>520</Words>
  <Application>Microsoft Macintosh PowerPoint</Application>
  <PresentationFormat>On-screen Show (4:3)</PresentationFormat>
  <Paragraphs>62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Tutorial</vt:lpstr>
      <vt:lpstr>3-i. Align reads with tophat</vt:lpstr>
      <vt:lpstr>3-i. Align reads with STAR</vt:lpstr>
      <vt:lpstr>3-ii. Post-alignment visualization</vt:lpstr>
      <vt:lpstr>3-ii. Post-alignment visualization (IGV)</vt:lpstr>
      <vt:lpstr>3-iii. Post-alignment QC</vt:lpstr>
      <vt:lpstr>3-iii.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653</cp:revision>
  <dcterms:created xsi:type="dcterms:W3CDTF">2010-04-21T18:53:51Z</dcterms:created>
  <dcterms:modified xsi:type="dcterms:W3CDTF">2015-03-07T22:22:14Z</dcterms:modified>
</cp:coreProperties>
</file>