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12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360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cufflinks.cbcb.umd.edu/howitwo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4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8459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338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5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2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0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711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Differential Expression 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/>
              <a:t>Module </a:t>
            </a:r>
            <a:r>
              <a:rPr lang="en-US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34187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18270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87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10033</TotalTime>
  <Words>1294</Words>
  <Application>Microsoft Macintosh PowerPoint</Application>
  <PresentationFormat>On-screen Show (4:3)</PresentationFormat>
  <Paragraphs>163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653</cp:revision>
  <dcterms:created xsi:type="dcterms:W3CDTF">2010-04-21T18:53:51Z</dcterms:created>
  <dcterms:modified xsi:type="dcterms:W3CDTF">2015-03-07T22:16:51Z</dcterms:modified>
</cp:coreProperties>
</file>