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1" r:id="rId2"/>
    <p:sldId id="516" r:id="rId3"/>
    <p:sldId id="342" r:id="rId4"/>
    <p:sldId id="257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12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0" d="100"/>
          <a:sy n="140" d="100"/>
        </p:scale>
        <p:origin x="-120" y="-296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04761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68657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82217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80242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419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 dirty="0">
                <a:latin typeface="Calibri" charset="0"/>
                <a:ea typeface="ＭＳ Ｐゴシック" charset="0"/>
              </a:rPr>
              <a:t>(Module </a:t>
            </a:r>
            <a:r>
              <a:rPr lang="en-US" sz="4400" b="1" dirty="0" smtClean="0">
                <a:latin typeface="Calibri" charset="0"/>
                <a:ea typeface="ＭＳ Ｐゴシック" charset="0"/>
              </a:rPr>
              <a:t>5)</a:t>
            </a:r>
            <a:endParaRPr lang="en-US" sz="4400" b="1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2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</a:t>
            </a:r>
            <a:r>
              <a:rPr lang="en-US" sz="1600" b="1" dirty="0" smtClean="0"/>
              <a:t>5 </a:t>
            </a:r>
            <a:r>
              <a:rPr lang="en-US" sz="1600" b="1" dirty="0"/>
              <a:t>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90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8337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3" name="Picture 2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69160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437112"/>
            <a:ext cx="2224796" cy="1483197"/>
          </a:xfrm>
          <a:prstGeom prst="rect">
            <a:avLst/>
          </a:prstGeom>
        </p:spPr>
      </p:pic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151943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L_Log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4"/>
            <a:ext cx="2594868" cy="99450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NYGC_logo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013176"/>
            <a:ext cx="2224796" cy="148319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0839" y="3277344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charset="0"/>
                <a:ea typeface="ＭＳ Ｐゴシック" pitchFamily="-28" charset="-128"/>
                <a:cs typeface="ＭＳ Ｐゴシック" pitchFamily="-28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" pitchFamily="34" charset="0"/>
                <a:ea typeface="ＭＳ Ｐゴシック" pitchFamily="-28" charset="-128"/>
                <a:cs typeface="ＭＳ Ｐゴシック" pitchFamily="-28" charset="-128"/>
              </a:defRPr>
            </a:lvl9pPr>
          </a:lstStyle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Cold Spring Harbor Laboratory</a:t>
            </a:r>
          </a:p>
          <a:p>
            <a:pPr eaLnBrk="1" hangingPunct="1"/>
            <a:r>
              <a:rPr lang="en-US" sz="2800" b="0" dirty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&amp;</a:t>
            </a:r>
            <a:endParaRPr lang="en-US" sz="2800" b="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600" b="0" dirty="0" smtClean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New York Genome Center</a:t>
            </a:r>
            <a:endParaRPr lang="en-US" sz="3600" b="0" dirty="0">
              <a:solidFill>
                <a:srgbClr val="CA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41802" y="2780928"/>
            <a:ext cx="677862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 collaboration with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discovery and alternative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April 27-May 3,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08920"/>
            <a:ext cx="2339752" cy="1005487"/>
          </a:xfrm>
          <a:prstGeom prst="rect">
            <a:avLst/>
          </a:prstGeom>
        </p:spPr>
      </p:pic>
      <p:pic>
        <p:nvPicPr>
          <p:cNvPr id="9" name="Picture 8" descr="CSHL_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15061"/>
            <a:ext cx="2458204" cy="942131"/>
          </a:xfrm>
          <a:prstGeom prst="rect">
            <a:avLst/>
          </a:prstGeom>
          <a:noFill/>
        </p:spPr>
      </p:pic>
      <p:pic>
        <p:nvPicPr>
          <p:cNvPr id="10" name="Picture 9" descr="NYGC_logo.jpe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8" y="5288114"/>
            <a:ext cx="2224796" cy="148319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0: </a:t>
            </a:r>
            <a:r>
              <a:rPr lang="en-US" dirty="0"/>
              <a:t>Introduction to cloud </a:t>
            </a:r>
            <a:r>
              <a:rPr lang="en-US" dirty="0" smtClean="0"/>
              <a:t>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 smtClean="0"/>
              <a:t>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b="1" dirty="0"/>
              <a:t>Module </a:t>
            </a:r>
            <a:r>
              <a:rPr lang="en-US" b="1" dirty="0" smtClean="0"/>
              <a:t>4: </a:t>
            </a:r>
            <a:r>
              <a:rPr lang="en-US" b="1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6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378417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15362" name="Content Placeholder 3" descr="Figure1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6" r="-1012"/>
          <a:stretch>
            <a:fillRect/>
          </a:stretch>
        </p:blipFill>
        <p:spPr>
          <a:xfrm>
            <a:off x="2411413" y="1193800"/>
            <a:ext cx="4248150" cy="5130800"/>
          </a:xfrm>
        </p:spPr>
      </p:pic>
    </p:spTree>
    <p:extLst>
      <p:ext uri="{BB962C8B-B14F-4D97-AF65-F5344CB8AC3E}">
        <p14:creationId xmlns:p14="http://schemas.microsoft.com/office/powerpoint/2010/main" val="207576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50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err="1"/>
              <a:t>Visualisation</a:t>
            </a:r>
            <a:r>
              <a:rPr lang="en-US" dirty="0"/>
              <a:t> of Alternative 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43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616</Words>
  <Application>Microsoft Macintosh PowerPoint</Application>
  <PresentationFormat>On-screen Show (4:3)</PresentationFormat>
  <Paragraphs>86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Canadian Bioinformatics Workshops</vt:lpstr>
      <vt:lpstr>PowerPoint Presentation</vt:lpstr>
      <vt:lpstr>PowerPoint Presentation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The  Genome Institute</cp:lastModifiedBy>
  <cp:revision>655</cp:revision>
  <dcterms:created xsi:type="dcterms:W3CDTF">2010-04-21T18:53:51Z</dcterms:created>
  <dcterms:modified xsi:type="dcterms:W3CDTF">2015-03-07T22:24:44Z</dcterms:modified>
</cp:coreProperties>
</file>