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DEB2AF-691C-464E-9AB6-7CB46F818F0A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X</a:t>
            </a:r>
            <a:b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Name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These should be focused on what the student will be able to do at the end of the workshop</a:t>
            </a: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Be able to distinguish between…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 able to select the correct parameters to…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 able to analyze…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 able to input raw data and output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865188" y="6667500"/>
            <a:ext cx="18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100</Words>
  <Application>Microsoft Macintosh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Canadian Bioinformatics Workshops</vt:lpstr>
      <vt:lpstr>PowerPoint Presentation</vt:lpstr>
      <vt:lpstr>PowerPoint Presentation</vt:lpstr>
      <vt:lpstr>Learning Objectives of Module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659</cp:revision>
  <dcterms:created xsi:type="dcterms:W3CDTF">2010-04-21T18:53:51Z</dcterms:created>
  <dcterms:modified xsi:type="dcterms:W3CDTF">2017-03-04T20:40:01Z</dcterms:modified>
</cp:coreProperties>
</file>