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8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9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07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60233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March 20-26, 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409885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26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96886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1288</Words>
  <Application>Microsoft Macintosh PowerPoint</Application>
  <PresentationFormat>On-screen Show (4:3)</PresentationFormat>
  <Paragraphs>127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660</cp:revision>
  <dcterms:created xsi:type="dcterms:W3CDTF">2010-04-21T18:53:51Z</dcterms:created>
  <dcterms:modified xsi:type="dcterms:W3CDTF">2017-03-04T20:45:41Z</dcterms:modified>
</cp:coreProperties>
</file>