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 id="512" r:id="rId4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104" y="-28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3/4/17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3/4/17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3/4/17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5184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3396540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2241800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8655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6454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4875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19123736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9665697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2380061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87524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6484243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7478736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41821833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4189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2397403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22632268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9093268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42815572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092332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299569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2</a:t>
            </a:r>
            <a:br>
              <a:rPr lang="en-US" dirty="0">
                <a:solidFill>
                  <a:schemeClr val="bg1"/>
                </a:solidFill>
                <a:latin typeface="Calibri" charset="0"/>
                <a:cs typeface="Segoe UI" charset="0"/>
              </a:rPr>
            </a:br>
            <a:r>
              <a:rPr lang="en-US" dirty="0">
                <a:solidFill>
                  <a:schemeClr val="bg1"/>
                </a:solidFill>
                <a:latin typeface="Calibri" charset="0"/>
                <a:cs typeface="Segoe UI" charset="0"/>
              </a:rPr>
              <a:t>Alignment and Visualization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smtClean="0">
                <a:ln w="1270">
                  <a:solidFill>
                    <a:schemeClr val="tx1">
                      <a:alpha val="38000"/>
                    </a:schemeClr>
                  </a:solidFill>
                </a:ln>
                <a:latin typeface="Calibri"/>
                <a:ea typeface="+mj-ea"/>
                <a:cs typeface="Calibri"/>
              </a:rPr>
              <a:t>High-Throughput Biology: From Sequence to Networks</a:t>
            </a:r>
          </a:p>
          <a:p>
            <a:pPr fontAlgn="auto">
              <a:spcAft>
                <a:spcPts val="0"/>
              </a:spcAft>
              <a:defRPr/>
            </a:pPr>
            <a:r>
              <a:rPr lang="en-US" sz="1400" dirty="0" smtClean="0">
                <a:ln w="1270">
                  <a:solidFill>
                    <a:schemeClr val="tx1">
                      <a:alpha val="38000"/>
                    </a:schemeClr>
                  </a:solidFill>
                </a:ln>
                <a:latin typeface="Calibri"/>
                <a:ea typeface="+mn-ea"/>
                <a:cs typeface="Calibri"/>
              </a:rPr>
              <a:t>March 20-26, 2017</a:t>
            </a: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330135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2297827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0643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3601953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8546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655675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324345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1300727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8182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38730110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66181716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47450099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37971084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35122385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7626417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3806162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2763201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9902</TotalTime>
  <Words>4977</Words>
  <Application>Microsoft Macintosh PowerPoint</Application>
  <PresentationFormat>On-screen Show (4:3)</PresentationFormat>
  <Paragraphs>313</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Canadian Bioinformatics Workshops</vt:lpstr>
      <vt:lpstr>PowerPoint Presentation</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660</cp:revision>
  <dcterms:created xsi:type="dcterms:W3CDTF">2010-04-21T18:53:51Z</dcterms:created>
  <dcterms:modified xsi:type="dcterms:W3CDTF">2017-03-04T20:46:18Z</dcterms:modified>
</cp:coreProperties>
</file>