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1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04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  <a:endParaRPr lang="en-US" sz="2000" b="1" dirty="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3/4/17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ourceforge.net/projects/flexba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amtools.sourceforge.net/SAM1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ko-KR" dirty="0" err="1" smtClean="0">
                <a:latin typeface="Calibri" charset="0"/>
                <a:ea typeface="ＭＳ Ｐゴシック" charset="0"/>
                <a:cs typeface="ＭＳ Ｐゴシック" charset="0"/>
              </a:rPr>
              <a:t>RSeQC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3721072" cy="3717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57" y="1412776"/>
            <a:ext cx="369635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9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2</a:t>
            </a:r>
            <a:b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and Visualization (tutorial)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</a:t>
            </a:r>
            <a:r>
              <a:rPr lang="en-US" sz="1600" dirty="0">
                <a:latin typeface="Calibri"/>
                <a:ea typeface="+mj-ea"/>
                <a:cs typeface="Calibri"/>
              </a:rPr>
              <a:t>,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Fouad</a:t>
            </a:r>
            <a:r>
              <a:rPr lang="en-US" sz="1600" dirty="0">
                <a:latin typeface="Calibri"/>
                <a:ea typeface="+mj-ea"/>
                <a:cs typeface="Calibri"/>
              </a:rPr>
              <a:t> </a:t>
            </a:r>
            <a:r>
              <a:rPr lang="en-US" sz="1600" dirty="0" err="1">
                <a:latin typeface="Calibri"/>
                <a:ea typeface="+mj-ea"/>
                <a:cs typeface="Calibri"/>
              </a:rPr>
              <a:t>Yousif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High-Throughput Biology: From Sequence to Networks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March 20-26, 2017</a:t>
            </a: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Run </a:t>
            </a:r>
            <a:r>
              <a:rPr lang="en-US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dirty="0">
                <a:latin typeface="Calibri" charset="0"/>
                <a:ea typeface="ＭＳ Ｐゴシック" charset="0"/>
              </a:rPr>
              <a:t>with parameters suitable for gene expression analysis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to demonstrate the features of the SAM/BAM format and basic manipulation of these alignment files (view, sort, index, filter)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IGV to visualize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alignments, view a variant position,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Use 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flagstat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samstat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1642375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Adaptor trim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Flexbar</a:t>
            </a:r>
            <a:r>
              <a:rPr lang="en-US" sz="2600" dirty="0">
                <a:latin typeface="Calibri" charset="0"/>
                <a:ea typeface="ＭＳ Ｐゴシック" charset="0"/>
              </a:rPr>
              <a:t> to trim sequence adapter from the read FASTQ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output of this step will be trimmed FASTQ files for each data set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Compare the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reports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</a:t>
            </a:r>
            <a:r>
              <a:rPr lang="en-US" sz="2600" dirty="0">
                <a:latin typeface="Calibri" charset="0"/>
                <a:ea typeface="ＭＳ Ｐゴシック" charset="0"/>
              </a:rPr>
              <a:t> files before and after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trimming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3"/>
              </a:rPr>
              <a:t>http://sourceforge.net/projects/flexbar</a:t>
            </a:r>
            <a:r>
              <a:rPr lang="en-US" sz="26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7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HISAT2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HISAT2 for </a:t>
            </a:r>
            <a:r>
              <a:rPr lang="en-US" sz="2600" dirty="0">
                <a:latin typeface="Calibri" charset="0"/>
                <a:ea typeface="ＭＳ Ｐゴシック" charset="0"/>
              </a:rPr>
              <a:t>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Supply </a:t>
            </a:r>
            <a:r>
              <a:rPr lang="en-US" sz="2200" dirty="0">
                <a:latin typeface="Calibri" charset="0"/>
                <a:ea typeface="ＭＳ Ｐゴシック" charset="0"/>
              </a:rPr>
              <a:t>the bowtie indexed genome obtained in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section 1-iv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 smtClean="0">
                <a:latin typeface="Calibri" charset="0"/>
                <a:ea typeface="ＭＳ Ｐゴシック" charset="0"/>
              </a:rPr>
              <a:t>dta</a:t>
            </a:r>
            <a:r>
              <a:rPr lang="ja-JP" altLang="en-US" sz="2200" dirty="0" smtClean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option tells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HISAT2 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to report alignments tailored for transcript 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assemblers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~4 seconds </a:t>
            </a:r>
            <a:r>
              <a:rPr lang="en-US" sz="2600" dirty="0">
                <a:latin typeface="Calibri" charset="0"/>
                <a:ea typeface="ＭＳ Ｐゴシック" charset="0"/>
              </a:rPr>
              <a:t>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200" dirty="0">
                <a:latin typeface="Calibri" charset="0"/>
                <a:ea typeface="ＭＳ Ｐゴシック" charset="0"/>
              </a:rPr>
              <a:t>differentially expressed genes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Try </a:t>
            </a:r>
            <a:r>
              <a:rPr lang="en-US" sz="2600" dirty="0">
                <a:latin typeface="Calibri" charset="0"/>
                <a:ea typeface="ＭＳ Ｐゴシック" charset="0"/>
              </a:rPr>
              <a:t>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353573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39941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'</a:t>
            </a:r>
            <a:r>
              <a:rPr lang="en-US" sz="2600" dirty="0" err="1">
                <a:latin typeface="Calibri" charset="0"/>
                <a:ea typeface="ＭＳ Ｐゴシック" charset="0"/>
              </a:rPr>
              <a:t>samtools</a:t>
            </a:r>
            <a:r>
              <a:rPr lang="en-US" sz="2600" dirty="0">
                <a:latin typeface="Calibri" charset="0"/>
                <a:ea typeface="ＭＳ Ｐゴシック" charset="0"/>
              </a:rPr>
              <a:t> </a:t>
            </a:r>
            <a:r>
              <a:rPr lang="en-US" sz="2600" dirty="0" err="1">
                <a:latin typeface="Calibri" charset="0"/>
                <a:ea typeface="ＭＳ Ｐゴシック" charset="0"/>
              </a:rPr>
              <a:t>flagstat</a:t>
            </a:r>
            <a:r>
              <a:rPr lang="en-US" sz="2600" dirty="0">
                <a:latin typeface="Calibri" charset="0"/>
                <a:ea typeface="ＭＳ Ｐゴシック" charset="0"/>
              </a:rPr>
              <a:t>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FastQC</a:t>
            </a:r>
            <a:r>
              <a:rPr lang="en-US" sz="2600" dirty="0">
                <a:latin typeface="Calibri" charset="0"/>
                <a:ea typeface="ＭＳ Ｐゴシック" charset="0"/>
              </a:rPr>
              <a:t> to perform basic QC of your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alignments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Optional: explore </a:t>
            </a:r>
            <a:r>
              <a:rPr lang="en-US" sz="2600" dirty="0" err="1" smtClean="0">
                <a:latin typeface="Calibri" charset="0"/>
                <a:ea typeface="ＭＳ Ｐゴシック" charset="0"/>
              </a:rPr>
              <a:t>RSeQC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 for alignment QC</a:t>
            </a: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446</Words>
  <Application>Microsoft Macintosh PowerPoint</Application>
  <PresentationFormat>On-screen Show (4:3)</PresentationFormat>
  <Paragraphs>55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Canadian Bioinformatics Workshops</vt:lpstr>
      <vt:lpstr>PowerPoint Presentation</vt:lpstr>
      <vt:lpstr>PowerPoint Presentation</vt:lpstr>
      <vt:lpstr>Learning Objectives of Tutorial</vt:lpstr>
      <vt:lpstr>2-i. Adaptor trim</vt:lpstr>
      <vt:lpstr>2-ii. Align reads with HISAT2</vt:lpstr>
      <vt:lpstr>2-iii. Post-alignment visualization</vt:lpstr>
      <vt:lpstr>2-iii. Post-alignment visualization (IGV)</vt:lpstr>
      <vt:lpstr>2-iv. Post-alignment QC</vt:lpstr>
      <vt:lpstr>2-iv. Post-alignment QC (RSeQC)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660</cp:revision>
  <dcterms:created xsi:type="dcterms:W3CDTF">2010-04-21T18:53:51Z</dcterms:created>
  <dcterms:modified xsi:type="dcterms:W3CDTF">2017-03-04T20:41:13Z</dcterms:modified>
</cp:coreProperties>
</file>