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41" r:id="rId2"/>
    <p:sldId id="342" r:id="rId3"/>
    <p:sldId id="257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12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104" y="-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3/4/17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3/4/17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7C8C39-31A5-BB46-9991-A41ACE8D4E18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3" name="Picture 7" descr="bioinformatics.ca-logo-white-tex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2775"/>
            <a:ext cx="11922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na-seqblog.com/data-analysis/splicing-junction/methods-to-study-splicing-from-rna-seq/" TargetMode="External"/><Relationship Id="rId4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62728/" TargetMode="External"/><Relationship Id="rId4" Type="http://schemas.openxmlformats.org/officeDocument/2006/relationships/hyperlink" Target="http://www.biostars.org/p/65617/" TargetMode="External"/><Relationship Id="rId5" Type="http://schemas.openxmlformats.org/officeDocument/2006/relationships/hyperlink" Target="http://www.biostars.org/p/11695/" TargetMode="External"/><Relationship Id="rId6" Type="http://schemas.openxmlformats.org/officeDocument/2006/relationships/hyperlink" Target="http://www.biostars.org/p/50365/" TargetMode="External"/><Relationship Id="rId7" Type="http://schemas.openxmlformats.org/officeDocument/2006/relationships/hyperlink" Target="http://www.biostars.org/p/13525/" TargetMode="External"/><Relationship Id="rId8" Type="http://schemas.openxmlformats.org/officeDocument/2006/relationships/hyperlink" Target="http://www.biostars.org/p/8979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68966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na-seqblog.com/data-analysis/splicing-junction/methods-to-study-splicing-from-rna-seq/" TargetMode="External"/><Relationship Id="rId4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2688" y="3695700"/>
            <a:ext cx="6778625" cy="192722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395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3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4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6442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Best approach to predict novel and alternative splicing events from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2"/>
              </a:rPr>
              <a:t>http://www.biostars.org/p/68966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3"/>
              </a:rPr>
              <a:t>http://www.biostars.org/p/62728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Alternative splicing </a:t>
            </a:r>
            <a:r>
              <a:rPr lang="en-US" dirty="0" smtClean="0"/>
              <a:t>detection</a:t>
            </a:r>
          </a:p>
          <a:p>
            <a:pPr lvl="1">
              <a:defRPr/>
            </a:pPr>
            <a:r>
              <a:rPr lang="en-US" dirty="0">
                <a:hlinkClick r:id="rId4"/>
              </a:rPr>
              <a:t>http://www.biostars.org/p/65617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5"/>
              </a:rPr>
              <a:t>http://www.biostars.org/p/11695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Identifying genes that express different isoforms in cancer </a:t>
            </a:r>
            <a:r>
              <a:rPr lang="en-US" dirty="0" err="1"/>
              <a:t>vs</a:t>
            </a:r>
            <a:r>
              <a:rPr lang="en-US" dirty="0"/>
              <a:t> normal RNA-seq data</a:t>
            </a:r>
          </a:p>
          <a:p>
            <a:pPr lvl="1">
              <a:defRPr/>
            </a:pPr>
            <a:r>
              <a:rPr lang="en-US" dirty="0">
                <a:hlinkClick r:id="rId6"/>
              </a:rPr>
              <a:t>http://www.biostars.org/p/50365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Cufflinks </a:t>
            </a:r>
            <a:r>
              <a:rPr lang="en-US" dirty="0"/>
              <a:t>/ </a:t>
            </a:r>
            <a:r>
              <a:rPr lang="en-US" dirty="0" err="1"/>
              <a:t>Cuffdiff</a:t>
            </a:r>
            <a:r>
              <a:rPr lang="en-US" dirty="0"/>
              <a:t> Output - How are tests different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dirty="0">
                <a:hlinkClick r:id="rId7"/>
              </a:rPr>
              <a:t>http://www.biostars.org/p/13525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Visualization </a:t>
            </a:r>
            <a:r>
              <a:rPr lang="en-US" dirty="0"/>
              <a:t>of </a:t>
            </a:r>
            <a:r>
              <a:rPr lang="en-US" dirty="0" smtClean="0"/>
              <a:t>alternative </a:t>
            </a:r>
            <a:r>
              <a:rPr lang="en-US" dirty="0"/>
              <a:t>splicing events using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8"/>
              </a:rPr>
              <a:t>http://www.biostars.org/p/8979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0285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2411413" y="1268413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1957256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4)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09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pic>
        <p:nvPicPr>
          <p:cNvPr id="2" name="Picture 1" descr="RNA-seq_Flowchart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4" y="1700808"/>
            <a:ext cx="8552688" cy="39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5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4</a:t>
            </a:r>
            <a:b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Discovery and Alternative Expression  (lecture)</a:t>
            </a:r>
            <a:endParaRPr lang="en-US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</a:t>
            </a:r>
            <a:r>
              <a:rPr lang="en-US" sz="1600" dirty="0">
                <a:latin typeface="Calibri"/>
                <a:ea typeface="+mj-ea"/>
                <a:cs typeface="Calibri"/>
              </a:rPr>
              <a:t>,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Fouad</a:t>
            </a:r>
            <a:r>
              <a:rPr lang="en-US" sz="1600" dirty="0">
                <a:latin typeface="Calibri"/>
                <a:ea typeface="+mj-ea"/>
                <a:cs typeface="Calibri"/>
              </a:rPr>
              <a:t>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Yousif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High-Throughput Biology: From Sequence to Networks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March 20-26, 2017</a:t>
            </a:r>
          </a:p>
        </p:txBody>
      </p:sp>
      <p:pic>
        <p:nvPicPr>
          <p:cNvPr id="2" name="Picture 1" descr="CBW-CSHL-graphic-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60" y="2664296"/>
            <a:ext cx="4149080" cy="4149080"/>
          </a:xfrm>
          <a:prstGeom prst="rect">
            <a:avLst/>
          </a:prstGeom>
        </p:spPr>
      </p:pic>
      <p:pic>
        <p:nvPicPr>
          <p:cNvPr id="7" name="Picture 4" descr="TGI_logo_V_2color_bevel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Module 1: </a:t>
            </a:r>
            <a:r>
              <a:rPr lang="en-US" dirty="0"/>
              <a:t>Introduction to RNA </a:t>
            </a:r>
            <a:r>
              <a:rPr lang="en-US" dirty="0" smtClean="0"/>
              <a:t>Sequencing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2: </a:t>
            </a:r>
            <a:r>
              <a:rPr lang="en-US" dirty="0"/>
              <a:t>A</a:t>
            </a:r>
            <a:r>
              <a:rPr lang="en-US" dirty="0" smtClean="0"/>
              <a:t>lignment </a:t>
            </a:r>
            <a:r>
              <a:rPr lang="en-US" dirty="0"/>
              <a:t>and </a:t>
            </a:r>
            <a:r>
              <a:rPr lang="en-US" dirty="0" smtClean="0"/>
              <a:t>Visualization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 b="1" dirty="0"/>
              <a:t>Module </a:t>
            </a:r>
            <a:r>
              <a:rPr lang="en-US" b="1" dirty="0" smtClean="0"/>
              <a:t>4: </a:t>
            </a:r>
            <a:r>
              <a:rPr lang="en-US" b="1" dirty="0"/>
              <a:t>Isoform </a:t>
            </a:r>
            <a:r>
              <a:rPr lang="en-US" b="1" dirty="0" smtClean="0"/>
              <a:t>Discovery </a:t>
            </a:r>
            <a:r>
              <a:rPr lang="en-US" b="1" dirty="0"/>
              <a:t>and </a:t>
            </a:r>
            <a:r>
              <a:rPr lang="en-US" b="1" dirty="0" smtClean="0"/>
              <a:t>Alternative </a:t>
            </a:r>
            <a:r>
              <a:rPr lang="en-US" b="1" dirty="0"/>
              <a:t>E</a:t>
            </a:r>
            <a:r>
              <a:rPr lang="en-US" b="1" dirty="0" smtClean="0"/>
              <a:t>xpression</a:t>
            </a:r>
            <a:endParaRPr lang="en-US" b="1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2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</a:t>
            </a:r>
            <a:r>
              <a:rPr lang="en-US" dirty="0" smtClean="0">
                <a:latin typeface="Calibri" charset="0"/>
                <a:ea typeface="ＭＳ Ｐゴシック" charset="0"/>
              </a:rPr>
              <a:t>objectives </a:t>
            </a:r>
            <a:r>
              <a:rPr lang="en-US" dirty="0">
                <a:latin typeface="Calibri" charset="0"/>
                <a:ea typeface="ＭＳ Ｐゴシック" charset="0"/>
              </a:rPr>
              <a:t>of </a:t>
            </a:r>
            <a:r>
              <a:rPr lang="en-US" dirty="0" smtClean="0">
                <a:latin typeface="Calibri" charset="0"/>
                <a:ea typeface="ＭＳ Ｐゴシック" charset="0"/>
              </a:rPr>
              <a:t>module 4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Explore use of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in modes that facilitate transcript/isoform discovery. 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This still requires </a:t>
            </a:r>
            <a:r>
              <a:rPr lang="en-US" dirty="0">
                <a:latin typeface="Calibri" charset="0"/>
                <a:ea typeface="ＭＳ Ｐゴシック" charset="0"/>
              </a:rPr>
              <a:t>a reference genome sequence...</a:t>
            </a:r>
          </a:p>
        </p:txBody>
      </p:sp>
    </p:spTree>
    <p:extLst>
      <p:ext uri="{BB962C8B-B14F-4D97-AF65-F5344CB8AC3E}">
        <p14:creationId xmlns:p14="http://schemas.microsoft.com/office/powerpoint/2010/main" val="1797900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116632"/>
            <a:ext cx="3411488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21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1277938" y="1341438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162144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900113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2425187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2263775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3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4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260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9901</TotalTime>
  <Words>415</Words>
  <Application>Microsoft Macintosh PowerPoint</Application>
  <PresentationFormat>On-screen Show (4:3)</PresentationFormat>
  <Paragraphs>49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Canadian Bioinformatics Workshops</vt:lpstr>
      <vt:lpstr>PowerPoint Presentation</vt:lpstr>
      <vt:lpstr>PowerPoint Presentation</vt:lpstr>
      <vt:lpstr>Learning objectives of the course</vt:lpstr>
      <vt:lpstr>Learning objectives of module 4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  <vt:lpstr>PowerPoint Presentation</vt:lpstr>
      <vt:lpstr>Bowtie/Tophat/Cufflinks/Cuffdiff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660</cp:revision>
  <dcterms:created xsi:type="dcterms:W3CDTF">2010-04-21T18:53:51Z</dcterms:created>
  <dcterms:modified xsi:type="dcterms:W3CDTF">2017-03-04T20:50:35Z</dcterms:modified>
</cp:coreProperties>
</file>