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41" r:id="rId2"/>
    <p:sldId id="342" r:id="rId3"/>
    <p:sldId id="257" r:id="rId4"/>
    <p:sldId id="512" r:id="rId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67" d="100"/>
          <a:sy n="167" d="100"/>
        </p:scale>
        <p:origin x="-1504" y="-104"/>
      </p:cViewPr>
      <p:guideLst>
        <p:guide orient="horz" pos="1597"/>
        <p:guide pos="2538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6/1/15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6/1/15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59614" y="2845296"/>
            <a:ext cx="7772400" cy="14478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pic>
        <p:nvPicPr>
          <p:cNvPr id="8" name="Picture 7" descr="bioinformatics.ca-logo-white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96752"/>
            <a:ext cx="2480338" cy="10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5616" y="4166071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smtClean="0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X</a:t>
            </a:r>
          </a:p>
          <a:p>
            <a:pPr algn="r" eaLnBrk="1" hangingPunct="1"/>
            <a:r>
              <a:rPr lang="en-US" sz="2000" smtClean="0">
                <a:solidFill>
                  <a:schemeClr val="bg1"/>
                </a:solidFill>
                <a:latin typeface="Calibri" charset="0"/>
                <a:cs typeface="Segoe UI" charset="0"/>
              </a:rPr>
              <a:t>Module title</a:t>
            </a:r>
            <a:endParaRPr lang="en-US" sz="20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atin typeface="Calibri"/>
                <a:cs typeface="Calibri"/>
              </a:rPr>
              <a:t>Malachi </a:t>
            </a:r>
            <a:r>
              <a:rPr lang="en-US" sz="1600" dirty="0" smtClean="0">
                <a:latin typeface="Calibri"/>
                <a:cs typeface="Calibri"/>
              </a:rPr>
              <a:t>Griffith &amp; </a:t>
            </a:r>
            <a:r>
              <a:rPr lang="en-US" sz="1600" dirty="0">
                <a:latin typeface="Calibri"/>
                <a:cs typeface="Calibri"/>
              </a:rPr>
              <a:t>Obi Griffith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j-ea"/>
                <a:cs typeface="Calibri"/>
              </a:rPr>
              <a:t>Informatics for RNA-seq </a:t>
            </a:r>
            <a:r>
              <a:rPr lang="en-US" sz="16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j-ea"/>
                <a:cs typeface="Calibri"/>
              </a:rPr>
              <a:t>Analysis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June 8-9,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2015</a:t>
            </a:r>
          </a:p>
        </p:txBody>
      </p:sp>
      <p:pic>
        <p:nvPicPr>
          <p:cNvPr id="4" name="Picture 3" descr="bioinformatics-c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295721"/>
            <a:ext cx="2339752" cy="1005487"/>
          </a:xfrm>
          <a:prstGeom prst="rect">
            <a:avLst/>
          </a:prstGeom>
        </p:spPr>
      </p:pic>
      <p:pic>
        <p:nvPicPr>
          <p:cNvPr id="8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144000" cy="2535238"/>
          </a:xfrm>
          <a:solidFill>
            <a:schemeClr val="tx1"/>
          </a:solidFill>
        </p:spPr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sz="4400" dirty="0" smtClean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We </a:t>
            </a:r>
            <a:r>
              <a:rPr lang="en-US" sz="4400" dirty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are on a Coffee Break &amp; Networking Session</a:t>
            </a:r>
          </a:p>
        </p:txBody>
      </p:sp>
      <p:pic>
        <p:nvPicPr>
          <p:cNvPr id="2" name="Picture 1" descr="bioinformatics-c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645024"/>
            <a:ext cx="2823006" cy="12131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10035</TotalTime>
  <Words>41</Words>
  <Application>Microsoft Macintosh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Canadian Bioinformatics Workshops</vt:lpstr>
      <vt:lpstr>PowerPoint Presentation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655</cp:revision>
  <dcterms:created xsi:type="dcterms:W3CDTF">2010-04-21T18:53:51Z</dcterms:created>
  <dcterms:modified xsi:type="dcterms:W3CDTF">2015-06-01T22:44:12Z</dcterms:modified>
</cp:coreProperties>
</file>