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12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536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://cole-trapnell-lab.github.io/cufflinks/pape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84593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338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5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smtClean="0">
                <a:latin typeface="Calibri" charset="0"/>
                <a:ea typeface="ＭＳ Ｐゴシック" charset="0"/>
              </a:rPr>
              <a:t>etc.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2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1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5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juntions</a:t>
            </a:r>
            <a:r>
              <a:rPr lang="en-US" dirty="0" smtClean="0">
                <a:latin typeface="Calibri" charset="0"/>
                <a:ea typeface="ＭＳ Ｐゴシック" charset="0"/>
              </a:rPr>
              <a:t>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3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etc.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smtClean="0">
                <a:latin typeface="Calibri" charset="0"/>
                <a:ea typeface="ＭＳ Ｐゴシック" charset="0"/>
              </a:rPr>
              <a:t>IPA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2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3)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0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711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861048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</a:p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Differential Expression (lecture)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0: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3: </a:t>
            </a:r>
            <a:r>
              <a:rPr lang="en-US" b="1" dirty="0"/>
              <a:t>Expression and Differential Expression</a:t>
            </a:r>
          </a:p>
          <a:p>
            <a:pPr>
              <a:defRPr/>
            </a:pPr>
            <a:r>
              <a:rPr lang="en-US"/>
              <a:t>Module </a:t>
            </a:r>
            <a:r>
              <a:rPr lang="en-US" smtClean="0"/>
              <a:t>4: </a:t>
            </a:r>
            <a:r>
              <a:rPr lang="en-US" dirty="0"/>
              <a:t>Isoform discovery and alternative expression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3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34187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18270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 (or RPKM) 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 (or FPKM) 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7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http://cole-trapnell-lab.github.io/cufflinks/papers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7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4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10049</TotalTime>
  <Words>1276</Words>
  <Application>Microsoft Macintosh PowerPoint</Application>
  <PresentationFormat>On-screen Show (4:3)</PresentationFormat>
  <Paragraphs>158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657</cp:revision>
  <dcterms:created xsi:type="dcterms:W3CDTF">2010-04-21T18:53:51Z</dcterms:created>
  <dcterms:modified xsi:type="dcterms:W3CDTF">2015-06-09T11:50:54Z</dcterms:modified>
</cp:coreProperties>
</file>