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664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13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13917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4710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187123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88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61048"/>
            <a:ext cx="2823006" cy="1213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</a:t>
            </a:r>
            <a:r>
              <a:rPr lang="en-US" dirty="0" smtClean="0"/>
              <a:t>3 </a:t>
            </a:r>
            <a:r>
              <a:rPr lang="en-US" dirty="0" smtClean="0"/>
              <a:t>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05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2084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38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9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</TotalTime>
  <Words>760</Words>
  <Application>Microsoft Macintosh PowerPoint</Application>
  <PresentationFormat>On-screen Show (4:3)</PresentationFormat>
  <Paragraphs>86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658</cp:revision>
  <dcterms:created xsi:type="dcterms:W3CDTF">2010-04-21T18:53:51Z</dcterms:created>
  <dcterms:modified xsi:type="dcterms:W3CDTF">2015-06-09T18:49:06Z</dcterms:modified>
</cp:coreProperties>
</file>