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2" r:id="rId3"/>
    <p:sldId id="257" r:id="rId4"/>
    <p:sldId id="512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568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X</a:t>
            </a:r>
          </a:p>
          <a:p>
            <a:pPr algn="r" eaLnBrk="1" hangingPunct="1"/>
            <a:r>
              <a:rPr lang="en-US" sz="200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title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16-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17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, 2016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5721"/>
            <a:ext cx="2339752" cy="100548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10036</TotalTime>
  <Words>41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Canadian Bioinformatics Workshops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656</cp:revision>
  <dcterms:created xsi:type="dcterms:W3CDTF">2010-04-21T18:53:51Z</dcterms:created>
  <dcterms:modified xsi:type="dcterms:W3CDTF">2016-06-13T22:04:39Z</dcterms:modified>
</cp:coreProperties>
</file>