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24" r:id="rId2"/>
    <p:sldId id="525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6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6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 smtClean="0">
                <a:cs typeface="Arial" charset="0"/>
              </a:rPr>
              <a:t>bio</a:t>
            </a:r>
            <a:r>
              <a:rPr lang="en-US" dirty="0" err="1" smtClean="0">
                <a:cs typeface="Arial" charset="0"/>
              </a:rPr>
              <a:t>informatics</a:t>
            </a:r>
            <a:r>
              <a:rPr lang="en-US" sz="1400" dirty="0" err="1" smtClean="0">
                <a:cs typeface="Arial" charset="0"/>
              </a:rPr>
              <a:t>.ca</a:t>
            </a: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ioconductor.org/" TargetMode="External"/><Relationship Id="rId12" Type="http://schemas.openxmlformats.org/officeDocument/2006/relationships/hyperlink" Target="http://compbio.mit.edu/cummeRbund/" TargetMode="External"/><Relationship Id="rId13" Type="http://schemas.openxmlformats.org/officeDocument/2006/relationships/hyperlink" Target="http://www.bioconductor.org/packages/release/bioc/html/edgeR.html" TargetMode="External"/><Relationship Id="rId14" Type="http://schemas.openxmlformats.org/officeDocument/2006/relationships/hyperlink" Target="http://samstat.sourceforge.net/" TargetMode="External"/><Relationship Id="rId15" Type="http://schemas.openxmlformats.org/officeDocument/2006/relationships/hyperlink" Target="https://sites.google.com/a/brown.edu/bioinformatics-in-biomed/fastqc" TargetMode="External"/><Relationship Id="rId16" Type="http://schemas.openxmlformats.org/officeDocument/2006/relationships/hyperlink" Target="http://broadinstitute.github.io/pic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ccb.jhu.edu/software/tophat/index.shtml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cole-trapnell-lab.github.io/cufflinks/" TargetMode="External"/><Relationship Id="rId9" Type="http://schemas.openxmlformats.org/officeDocument/2006/relationships/hyperlink" Target="http://www-huber.embl.de/users/anders/HTSeq/doc/count.html" TargetMode="External"/><Relationship Id="rId10" Type="http://schemas.openxmlformats.org/officeDocument/2006/relationships/hyperlink" Target="http://cran.r-projec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e-trapnell-lab.github.io/cufflinks//igenome_table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le-trapnell-lab.github.io/cufflinks//igenome_table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7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8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4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04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40380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45024"/>
            <a:ext cx="2823006" cy="1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7059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16 - 17, 2016</a:t>
            </a:r>
          </a:p>
        </p:txBody>
      </p:sp>
      <p:pic>
        <p:nvPicPr>
          <p:cNvPr id="7" name="Picture 6" descr="bioinformatics-ca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95721"/>
            <a:ext cx="2339752" cy="10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46596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4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http://ccb.jhu.edu/software/tophat/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index.shtml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STAR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http://cole-trapnell-lab.github.io/cufflinks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http</a:t>
            </a: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300" dirty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3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0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6"/>
              </a:rPr>
              <a:t>http://broadinstitute.github.io/picard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6"/>
              </a:rPr>
              <a:t>/</a:t>
            </a:r>
            <a:r>
              <a:rPr lang="en-US" sz="1900" dirty="0" smtClean="0">
                <a:latin typeface="Calibri" charset="0"/>
                <a:ea typeface="ＭＳ Ｐゴシック" charset="0"/>
              </a:rPr>
              <a:t> </a:t>
            </a: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2923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9830</TotalTime>
  <Words>1258</Words>
  <Application>Microsoft Macintosh PowerPoint</Application>
  <PresentationFormat>On-screen Show (4:3)</PresentationFormat>
  <Paragraphs>123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649</cp:revision>
  <dcterms:created xsi:type="dcterms:W3CDTF">2011-11-14T19:50:16Z</dcterms:created>
  <dcterms:modified xsi:type="dcterms:W3CDTF">2016-06-14T02:06:29Z</dcterms:modified>
</cp:coreProperties>
</file>