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1" r:id="rId2"/>
    <p:sldId id="52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3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07C12B-C7F8-A148-90F7-B89CE4A5E032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SAM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4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(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samstat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4578" name="Content Placeholder 3" descr="Screen Shot 2013-06-01 at 11.22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6" r="-11166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9984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3439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cs typeface="Calibri"/>
              </a:rPr>
              <a:t>Fouad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16 - 17, 2016</a:t>
            </a: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3096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Run Bowtie2/TopHat2 (or STAR) with parameters suitable for gene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to demonstrate the features of the SAM/BAM format and basic manipulation of these alignment files (view, sort, index, filter)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IGV to visualize RNA-seq alignments, view a variant position, etc.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flagstat, samstat, FastQC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165096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tophat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 for 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bowtie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-G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option tells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to look for the exon-exon junctions of known transcripts.  It will still look for novel exon-exon junctions as well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~1.5 minutes 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1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STAR</a:t>
            </a:r>
          </a:p>
        </p:txBody>
      </p:sp>
      <p:sp>
        <p:nvSpPr>
          <p:cNvPr id="1741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Again, 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data, now with STAR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same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STAR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outSAMstrandField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intronMotif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is needed so that STAR produces an alignment compatible with cufflinks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How long did the alignment take compared to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What additional steps are needed?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5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 Identify differentially expressed genes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200" dirty="0">
                <a:latin typeface="Calibri" charset="0"/>
                <a:ea typeface="ＭＳ Ｐゴシック" charset="0"/>
              </a:rPr>
              <a:t> and STAR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Try 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116027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99614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flagstat'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Run samstat on Tumor/Normal BAMs and review the resulting report in your browser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FastQC to perform basic QC of your alignments</a:t>
            </a:r>
          </a:p>
        </p:txBody>
      </p:sp>
    </p:spTree>
    <p:extLst>
      <p:ext uri="{BB962C8B-B14F-4D97-AF65-F5344CB8AC3E}">
        <p14:creationId xmlns:p14="http://schemas.microsoft.com/office/powerpoint/2010/main" val="309813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9846</TotalTime>
  <Words>509</Words>
  <Application>Microsoft Macintosh PowerPoint</Application>
  <PresentationFormat>On-screen Show (4:3)</PresentationFormat>
  <Paragraphs>58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2-i. Align reads with tophat</vt:lpstr>
      <vt:lpstr>2-i. Align reads with STAR</vt:lpstr>
      <vt:lpstr>2-ii. Post-alignment visualization</vt:lpstr>
      <vt:lpstr>2-ii. Post-alignment visualization (IGV)</vt:lpstr>
      <vt:lpstr>2-iii. Post-alignment QC</vt:lpstr>
      <vt:lpstr>2-iii. Post-alignment QC (samstat)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648</cp:revision>
  <dcterms:created xsi:type="dcterms:W3CDTF">2011-11-14T19:50:16Z</dcterms:created>
  <dcterms:modified xsi:type="dcterms:W3CDTF">2016-06-14T02:14:23Z</dcterms:modified>
</cp:coreProperties>
</file>