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28" r:id="rId2"/>
    <p:sldId id="529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30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2728/" TargetMode="External"/><Relationship Id="rId4" Type="http://schemas.openxmlformats.org/officeDocument/2006/relationships/hyperlink" Target="http://www.biostars.org/p/65617/" TargetMode="External"/><Relationship Id="rId5" Type="http://schemas.openxmlformats.org/officeDocument/2006/relationships/hyperlink" Target="http://www.biostars.org/p/11695/" TargetMode="External"/><Relationship Id="rId6" Type="http://schemas.openxmlformats.org/officeDocument/2006/relationships/hyperlink" Target="http://www.biostars.org/p/50365/" TargetMode="External"/><Relationship Id="rId7" Type="http://schemas.openxmlformats.org/officeDocument/2006/relationships/hyperlink" Target="http://www.biostars.org/p/13525/" TargetMode="External"/><Relationship Id="rId8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8966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2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1730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301512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1506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1493838" y="1152525"/>
            <a:ext cx="6181725" cy="4724400"/>
          </a:xfrm>
        </p:spPr>
      </p:pic>
    </p:spTree>
    <p:extLst>
      <p:ext uri="{BB962C8B-B14F-4D97-AF65-F5344CB8AC3E}">
        <p14:creationId xmlns:p14="http://schemas.microsoft.com/office/powerpoint/2010/main" val="309521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2530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2254250" y="1081088"/>
            <a:ext cx="6180138" cy="4724400"/>
          </a:xfrm>
        </p:spPr>
      </p:pic>
      <p:sp>
        <p:nvSpPr>
          <p:cNvPr id="5" name="Rounded Rectangle 4"/>
          <p:cNvSpPr/>
          <p:nvPr/>
        </p:nvSpPr>
        <p:spPr>
          <a:xfrm>
            <a:off x="2470150" y="5805488"/>
            <a:ext cx="1511300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splicing.diff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55771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promoters.diff</a:t>
            </a:r>
            <a:endParaRPr lang="en-US" sz="1600" dirty="0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250825" y="5732463"/>
            <a:ext cx="1873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Relevant Cuffdiff output 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5956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cds.diff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750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2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844675"/>
            <a:ext cx="4938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4 </a:t>
            </a:r>
            <a:r>
              <a:rPr lang="en-US" sz="1600" b="1" dirty="0"/>
              <a:t>– Rerun Cufflinks 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2926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5733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4669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3419475" y="24669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562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5076825" y="24669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2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sp>
        <p:nvSpPr>
          <p:cNvPr id="11" name="Rounded Rectangle 10"/>
          <p:cNvSpPr/>
          <p:nvPr/>
        </p:nvSpPr>
        <p:spPr bwMode="auto">
          <a:xfrm>
            <a:off x="6911975" y="314166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Cuffdiff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(A:B comparison)</a:t>
            </a: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46697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43706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CummRbund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5004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5004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5004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5004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8608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4244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48038" y="227647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3671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6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7858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45024"/>
            <a:ext cx="2823006" cy="1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1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63963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and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Alternative Expression 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</a:t>
            </a:r>
            <a:r>
              <a:rPr lang="en-US" sz="1600" dirty="0" err="1">
                <a:latin typeface="Calibri"/>
                <a:cs typeface="Calibri"/>
              </a:rPr>
              <a:t>Fouad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16 - 17, 2016</a:t>
            </a:r>
          </a:p>
        </p:txBody>
      </p:sp>
      <p:pic>
        <p:nvPicPr>
          <p:cNvPr id="7" name="Picture 6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3096"/>
            <a:ext cx="2339752" cy="10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0: Introduction to cloud computing</a:t>
            </a:r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4: </a:t>
            </a:r>
            <a:r>
              <a:rPr lang="en-US" b="1" dirty="0"/>
              <a:t>Isoform </a:t>
            </a:r>
            <a:r>
              <a:rPr lang="en-US" b="1" dirty="0" smtClean="0"/>
              <a:t>Discovery </a:t>
            </a:r>
            <a:r>
              <a:rPr lang="en-US" b="1" dirty="0"/>
              <a:t>and </a:t>
            </a:r>
            <a:r>
              <a:rPr lang="en-US" b="1" dirty="0" smtClean="0"/>
              <a:t>Alternative </a:t>
            </a:r>
            <a:r>
              <a:rPr lang="en-US" b="1" dirty="0"/>
              <a:t>E</a:t>
            </a:r>
            <a:r>
              <a:rPr lang="en-US" b="1" dirty="0" smtClean="0"/>
              <a:t>xpression</a:t>
            </a:r>
            <a:endParaRPr lang="en-US" b="1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0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</a:t>
            </a:r>
            <a:r>
              <a:rPr lang="en-US" dirty="0" smtClean="0">
                <a:latin typeface="Calibri" charset="0"/>
                <a:ea typeface="ＭＳ Ｐゴシック" charset="0"/>
              </a:rPr>
              <a:t>objectives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smtClean="0">
                <a:latin typeface="Calibri" charset="0"/>
                <a:ea typeface="ＭＳ Ｐゴシック" charset="0"/>
              </a:rPr>
              <a:t>module 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Explore use of Cufflinks in reference annotation based transcript (RABT) assembly mode and ‘de novo’ assembly mode.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Both modes require 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385589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3411488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9689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http://www.biostars.org/p/68966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http://www.biostars.org/p/62728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http://www.biostars.org/p/65617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http://www.biostars.org/p/11695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http://www.biostars.org/p/50365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http://www.biostars.org/p/13525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Visualization </a:t>
            </a:r>
            <a:r>
              <a:rPr lang="en-US" dirty="0"/>
              <a:t>of </a:t>
            </a:r>
            <a:r>
              <a:rPr lang="en-US" dirty="0" smtClean="0"/>
              <a:t>alternative </a:t>
            </a:r>
            <a:r>
              <a:rPr lang="en-US" dirty="0"/>
              <a:t>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http://www.biostars.org/p/8979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62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25766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9831</TotalTime>
  <Words>603</Words>
  <Application>Microsoft Macintosh PowerPoint</Application>
  <PresentationFormat>On-screen Show (4:3)</PresentationFormat>
  <Paragraphs>82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4</vt:lpstr>
      <vt:lpstr>Review of gene expression</vt:lpstr>
      <vt:lpstr>Methods to study splicing by RNA-seq</vt:lpstr>
      <vt:lpstr>Useful resources and discussion</vt:lpstr>
      <vt:lpstr>Types of alternative expression - part 1</vt:lpstr>
      <vt:lpstr>Types of alternative expression – part 2</vt:lpstr>
      <vt:lpstr>Sequencing methods for studying alternative isoforms</vt:lpstr>
      <vt:lpstr>Cufflinks alternative splicing tests</vt:lpstr>
      <vt:lpstr>Cufflinks alternative splicing tests</vt:lpstr>
      <vt:lpstr>PowerPoint Presentation</vt:lpstr>
      <vt:lpstr>Bowtie/Tophat/Cufflinks/Cuffdiff  RNA-seq Pipeline</vt:lpstr>
      <vt:lpstr>What if I don’t have a reference genome for my species?</vt:lpstr>
      <vt:lpstr>Methods to study splicing by RNA-seq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650</cp:revision>
  <dcterms:created xsi:type="dcterms:W3CDTF">2011-11-14T19:50:16Z</dcterms:created>
  <dcterms:modified xsi:type="dcterms:W3CDTF">2016-06-14T02:27:02Z</dcterms:modified>
</cp:coreProperties>
</file>