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12" r:id="rId2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9" d="100"/>
          <a:sy n="49" d="100"/>
        </p:scale>
        <p:origin x="-792"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7/8/17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7/8/17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a:t>
            </a:r>
          </a:p>
          <a:p>
            <a:r>
              <a:rPr lang="en-US" dirty="0" smtClean="0"/>
              <a:t>significant 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gene</a:t>
            </a:r>
          </a:p>
          <a:p>
            <a:r>
              <a:rPr lang="en-US" dirty="0" smtClean="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a:t>
            </a:r>
            <a:r>
              <a:rPr lang="en-US" smtClean="0"/>
              <a:t>related software</a:t>
            </a:r>
            <a:r>
              <a:rPr lang="en-US" baseline="0" smtClean="0"/>
              <a:t> </a:t>
            </a:r>
            <a:r>
              <a:rPr lang="en-US" smtClean="0"/>
              <a:t>settings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7/8/17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Agilent_Trace_Examples.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ENCODE_RNAseq_standards_v1.0.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20773993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600" dirty="0">
                <a:latin typeface="Calibri" charset="0"/>
                <a:ea typeface="ＭＳ Ｐゴシック" charset="0"/>
                <a:hlinkClick r:id="rId2"/>
              </a:rPr>
              <a:t>https://github.com/griffithlab/rnaseq_tutorial/wiki/Resources/</a:t>
            </a:r>
            <a:r>
              <a:rPr lang="en-US" altLang="ja-JP" sz="1600" dirty="0" smtClean="0">
                <a:latin typeface="Calibri" charset="0"/>
                <a:ea typeface="ＭＳ Ｐゴシック" charset="0"/>
                <a:hlinkClick r:id="rId2"/>
              </a:rPr>
              <a:t>Agilent_Trace_Examples.pdf</a:t>
            </a:r>
            <a:endParaRPr lang="en-US" altLang="ja-JP" sz="1600" dirty="0" smtClean="0">
              <a:latin typeface="Calibri" charset="0"/>
              <a:ea typeface="ＭＳ Ｐゴシック" charset="0"/>
            </a:endParaRPr>
          </a:p>
          <a:p>
            <a:r>
              <a:rPr lang="ja-JP" altLang="en-US" sz="2400" dirty="0" smtClean="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4905142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https://github.com/griffithlab/rnaseq_tutorial/wiki/Resources</a:t>
            </a:r>
            <a:r>
              <a:rPr lang="en-US" sz="1500" dirty="0" smtClean="0">
                <a:latin typeface="Calibri" charset="0"/>
                <a:ea typeface="ＭＳ Ｐゴシック" charset="0"/>
                <a:hlinkClick r:id="rId2"/>
              </a:rPr>
              <a:t>/</a:t>
            </a:r>
            <a:r>
              <a:rPr lang="en-US" sz="1500" dirty="0">
                <a:latin typeface="Calibri" charset="0"/>
                <a:ea typeface="ＭＳ Ｐゴシック" charset="0"/>
                <a:hlinkClick r:id="rId2"/>
              </a:rPr>
              <a:t>ENCODE_RNAseq_standards_v1.0.</a:t>
            </a:r>
            <a:r>
              <a:rPr lang="en-US" sz="1500" dirty="0" smtClean="0">
                <a:latin typeface="Calibri" charset="0"/>
                <a:ea typeface="ＭＳ Ｐゴシック" charset="0"/>
                <a:hlinkClick r:id="rId2"/>
              </a:rPr>
              <a:t>pdf</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22164918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13599272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19411837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38639226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00740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4122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7030103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876475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7137721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28532919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206641133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39318004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321429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1199474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8745934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28789745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RNA-</a:t>
            </a:r>
            <a:r>
              <a:rPr lang="en-US" dirty="0" err="1">
                <a:solidFill>
                  <a:schemeClr val="bg1"/>
                </a:solidFill>
                <a:latin typeface="Calibri" charset="0"/>
                <a:cs typeface="Segoe UI" charset="0"/>
              </a:rPr>
              <a:t>Seq</a:t>
            </a:r>
            <a:r>
              <a:rPr lang="en-US" dirty="0">
                <a:solidFill>
                  <a:schemeClr val="bg1"/>
                </a:solidFill>
                <a:latin typeface="Calibri" charset="0"/>
                <a:cs typeface="Segoe UI" charset="0"/>
              </a:rPr>
              <a:t> Module 1</a:t>
            </a:r>
            <a:br>
              <a:rPr lang="en-US" dirty="0">
                <a:solidFill>
                  <a:schemeClr val="bg1"/>
                </a:solidFill>
                <a:latin typeface="Calibri" charset="0"/>
                <a:cs typeface="Segoe UI" charset="0"/>
              </a:rPr>
            </a:br>
            <a:r>
              <a:rPr lang="en-US" dirty="0">
                <a:solidFill>
                  <a:schemeClr val="bg1"/>
                </a:solidFill>
                <a:latin typeface="Calibri" charset="0"/>
                <a:cs typeface="Segoe UI" charset="0"/>
              </a:rPr>
              <a:t>Introduction to RNA sequencing (lecture)</a:t>
            </a:r>
            <a:endParaRPr lang="en-US"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a:ln w="1270">
                  <a:solidFill>
                    <a:schemeClr val="tx1">
                      <a:alpha val="38000"/>
                    </a:schemeClr>
                  </a:solidFill>
                </a:ln>
                <a:latin typeface="Calibri"/>
                <a:cs typeface="Calibri"/>
              </a:rPr>
              <a:t>Informatics for RNA-</a:t>
            </a:r>
            <a:r>
              <a:rPr lang="en-US" sz="1600" dirty="0" err="1">
                <a:ln w="1270">
                  <a:solidFill>
                    <a:schemeClr val="tx1">
                      <a:alpha val="38000"/>
                    </a:schemeClr>
                  </a:solidFill>
                </a:ln>
                <a:latin typeface="Calibri"/>
                <a:cs typeface="Calibri"/>
              </a:rPr>
              <a:t>seq</a:t>
            </a:r>
            <a:r>
              <a:rPr lang="en-US" sz="1600">
                <a:ln w="1270">
                  <a:solidFill>
                    <a:schemeClr val="tx1">
                      <a:alpha val="38000"/>
                    </a:schemeClr>
                  </a:solidFill>
                </a:ln>
                <a:latin typeface="Calibri"/>
                <a:cs typeface="Calibri"/>
              </a:rPr>
              <a:t> Analysis</a:t>
            </a:r>
            <a:br>
              <a:rPr lang="en-US" sz="1600">
                <a:ln w="1270">
                  <a:solidFill>
                    <a:schemeClr val="tx1">
                      <a:alpha val="38000"/>
                    </a:schemeClr>
                  </a:solidFill>
                </a:ln>
                <a:latin typeface="Calibri"/>
                <a:cs typeface="Calibri"/>
              </a:rPr>
            </a:br>
            <a:r>
              <a:rPr lang="en-US" sz="1400">
                <a:ln w="1270">
                  <a:solidFill>
                    <a:schemeClr val="tx1">
                      <a:alpha val="38000"/>
                    </a:schemeClr>
                  </a:solidFill>
                </a:ln>
                <a:latin typeface="Calibri"/>
                <a:cs typeface="Calibri"/>
              </a:rPr>
              <a:t>July 10-12, 2017</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b="1" dirty="0" smtClean="0"/>
              <a:t>Module 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89355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7504852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39202931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2" name="Picture 1" descr="Figure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196752"/>
            <a:ext cx="8136904" cy="4766371"/>
          </a:xfrm>
          <a:prstGeom prst="rect">
            <a:avLst/>
          </a:prstGeom>
        </p:spPr>
      </p:pic>
    </p:spTree>
    <p:extLst>
      <p:ext uri="{BB962C8B-B14F-4D97-AF65-F5344CB8AC3E}">
        <p14:creationId xmlns:p14="http://schemas.microsoft.com/office/powerpoint/2010/main" val="22732810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37464881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5912648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9900</TotalTime>
  <Words>2971</Words>
  <Application>Microsoft Macintosh PowerPoint</Application>
  <PresentationFormat>On-screen Show (4:3)</PresentationFormat>
  <Paragraphs>197</Paragraphs>
  <Slides>28</Slides>
  <Notes>14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Canadian Bioinformatics Workshops</vt:lpstr>
      <vt:lpstr>PowerPoint Presentation</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661</cp:revision>
  <dcterms:created xsi:type="dcterms:W3CDTF">2010-04-21T18:53:51Z</dcterms:created>
  <dcterms:modified xsi:type="dcterms:W3CDTF">2017-07-08T18:03:13Z</dcterms:modified>
</cp:coreProperties>
</file>