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1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6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2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8966/" TargetMode="External"/><Relationship Id="rId4" Type="http://schemas.openxmlformats.org/officeDocument/2006/relationships/hyperlink" Target="http://www.biostars.org/p/62728/" TargetMode="External"/><Relationship Id="rId5" Type="http://schemas.openxmlformats.org/officeDocument/2006/relationships/hyperlink" Target="http://www.biostars.org/p/65617/" TargetMode="External"/><Relationship Id="rId6" Type="http://schemas.openxmlformats.org/officeDocument/2006/relationships/hyperlink" Target="http://www.biostars.org/p/11695/" TargetMode="External"/><Relationship Id="rId7" Type="http://schemas.openxmlformats.org/officeDocument/2006/relationships/hyperlink" Target="http://www.biostars.org/p/50365/" TargetMode="External"/><Relationship Id="rId8" Type="http://schemas.openxmlformats.org/officeDocument/2006/relationships/hyperlink" Target="http://www.biostars.org/p/13525/" TargetMode="External"/><Relationship Id="rId9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442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http://www.biostars.org/p/68966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http://www.biostars.org/p/62728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http://www.biostars.org/p/65617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http://www.biostars.org/p/11695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http://www.biostars.org/p/50365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http://www.biostars.org/p/13525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http://www.biostars.org/p/8979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28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195725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9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HiSat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 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179790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2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162144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2518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260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417</Words>
  <Application>Microsoft Macintosh PowerPoint</Application>
  <PresentationFormat>On-screen Show (4:3)</PresentationFormat>
  <Paragraphs>61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4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HiSat/StringTie/Ballgown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662</cp:revision>
  <dcterms:created xsi:type="dcterms:W3CDTF">2010-04-21T18:53:51Z</dcterms:created>
  <dcterms:modified xsi:type="dcterms:W3CDTF">2017-07-11T21:21:22Z</dcterms:modified>
</cp:coreProperties>
</file>