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12" r:id="rId2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1776"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5/22/18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5/22/18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r>
              <a:rPr lang="en-US" baseline="0" dirty="0" smtClean="0"/>
              <a:t> </a:t>
            </a:r>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r>
              <a:rPr lang="en-US" baseline="0" dirty="0" smtClean="0"/>
              <a:t> </a:t>
            </a:r>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6LePB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897100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a:t>
            </a:r>
            <a:r>
              <a:rPr lang="en-US" altLang="ja-JP" sz="1800" dirty="0" smtClean="0">
                <a:latin typeface="Calibri" charset="0"/>
                <a:ea typeface="ＭＳ Ｐゴシック" charset="0"/>
                <a:hlinkClick r:id="rId2"/>
              </a:rPr>
              <a:t>uC5a3C</a:t>
            </a:r>
            <a:r>
              <a:rPr lang="en-US" altLang="ja-JP" sz="1800" dirty="0" smtClean="0">
                <a:latin typeface="Calibri" charset="0"/>
                <a:ea typeface="ＭＳ Ｐゴシック" charset="0"/>
              </a:rPr>
              <a:t> </a:t>
            </a:r>
          </a:p>
          <a:p>
            <a:r>
              <a:rPr lang="ja-JP" altLang="en-US" sz="2400" dirty="0" smtClean="0">
                <a:latin typeface="Calibri" charset="0"/>
                <a:ea typeface="ＭＳ Ｐゴシック" charset="0"/>
              </a:rPr>
              <a:t>‘</a:t>
            </a:r>
            <a:r>
              <a:rPr lang="en-US" altLang="ja-JP" sz="2400" dirty="0" smtClean="0">
                <a:latin typeface="Calibri" charset="0"/>
                <a:ea typeface="ＭＳ Ｐゴシック" charset="0"/>
              </a:rPr>
              <a:t>RIN</a:t>
            </a:r>
            <a:r>
              <a:rPr lang="ja-JP" altLang="en-US" sz="2400" dirty="0" smtClean="0">
                <a:latin typeface="Calibri" charset="0"/>
                <a:ea typeface="ＭＳ Ｐゴシック" charset="0"/>
              </a:rPr>
              <a:t>’</a:t>
            </a:r>
            <a:r>
              <a:rPr lang="en-US" altLang="ja-JP" sz="2400" dirty="0" smtClean="0">
                <a:latin typeface="Calibri" charset="0"/>
                <a:ea typeface="ＭＳ Ｐゴシック" charset="0"/>
              </a:rPr>
              <a:t> = RNA integrity number</a:t>
            </a:r>
          </a:p>
          <a:p>
            <a:pPr lvl="1"/>
            <a:r>
              <a:rPr lang="en-US" sz="2000" dirty="0" smtClean="0">
                <a:latin typeface="Calibri" charset="0"/>
                <a:ea typeface="ＭＳ Ｐゴシック" charset="0"/>
              </a:rPr>
              <a:t>0 </a:t>
            </a:r>
            <a:r>
              <a:rPr lang="en-US" sz="2000" dirty="0">
                <a:latin typeface="Calibri" charset="0"/>
                <a:ea typeface="ＭＳ Ｐゴシック" charset="0"/>
              </a:rPr>
              <a:t>(bad)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0194578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a:t>
            </a:r>
            <a:r>
              <a:rPr lang="en-US" sz="1500" smtClean="0">
                <a:latin typeface="Calibri" charset="0"/>
                <a:ea typeface="ＭＳ Ｐゴシック" charset="0"/>
                <a:hlinkClick r:id="rId2"/>
              </a:rPr>
              <a:t>6LePBW</a:t>
            </a:r>
            <a:r>
              <a:rPr lang="en-US" sz="1500" smtClean="0">
                <a:latin typeface="Calibri" charset="0"/>
                <a:ea typeface="ＭＳ Ｐゴシック" charset="0"/>
              </a:rPr>
              <a:t> </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804559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10928969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7882895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30814628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15578493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4481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2290167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080216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8727640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8829522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31493946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3808484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68502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51415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3608560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8661458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1</a:t>
            </a:r>
            <a:br>
              <a:rPr lang="en-US" dirty="0">
                <a:solidFill>
                  <a:schemeClr val="bg1"/>
                </a:solidFill>
                <a:latin typeface="Calibri" charset="0"/>
                <a:cs typeface="Segoe UI" charset="0"/>
              </a:rPr>
            </a:br>
            <a:r>
              <a:rPr lang="en-US" dirty="0">
                <a:solidFill>
                  <a:schemeClr val="bg1"/>
                </a:solidFill>
                <a:latin typeface="Calibri" charset="0"/>
                <a:cs typeface="Segoe UI" charset="0"/>
              </a:rPr>
              <a:t>Introduction to RNA sequencing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a:t>
            </a:r>
            <a:r>
              <a:rPr lang="en-US" sz="1600" dirty="0">
                <a:latin typeface="Calibri"/>
                <a:ea typeface="+mj-ea"/>
                <a:cs typeface="Calibri"/>
              </a:rPr>
              <a:t> </a:t>
            </a:r>
            <a:r>
              <a:rPr lang="en-US" sz="1600" dirty="0" smtClean="0">
                <a:latin typeface="Calibri"/>
                <a:ea typeface="+mj-ea"/>
                <a:cs typeface="Calibri"/>
              </a:rPr>
              <a:t>and Obi Griffith</a:t>
            </a: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a:t>
            </a:r>
            <a:r>
              <a:rPr lang="en-US" sz="1400" smtClean="0">
                <a:ln w="1270">
                  <a:solidFill>
                    <a:schemeClr val="tx1">
                      <a:alpha val="38000"/>
                    </a:schemeClr>
                  </a:solidFill>
                </a:ln>
                <a:latin typeface="Calibri"/>
                <a:cs typeface="Calibri"/>
              </a:rPr>
              <a:t>28-30, 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b="1" dirty="0" smtClean="0"/>
              <a:t>Module </a:t>
            </a:r>
            <a:r>
              <a:rPr lang="en-US" b="1" dirty="0" smtClean="0"/>
              <a:t>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a:t>
            </a:r>
            <a:r>
              <a:rPr lang="en-US"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776646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6601389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605444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513474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678604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14091965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9910</TotalTime>
  <Words>2964</Words>
  <Application>Microsoft Macintosh PowerPoint</Application>
  <PresentationFormat>On-screen Show (4:3)</PresentationFormat>
  <Paragraphs>197</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Canadian Bioinformatics Workshops</vt:lpstr>
      <vt:lpstr>PowerPoint Presentation</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668</cp:revision>
  <dcterms:created xsi:type="dcterms:W3CDTF">2010-04-21T18:53:51Z</dcterms:created>
  <dcterms:modified xsi:type="dcterms:W3CDTF">2018-05-22T22:48:25Z</dcterms:modified>
</cp:coreProperties>
</file>