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12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5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4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819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20531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 and 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  <a:b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May 28-30,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03772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7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6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64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54359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0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1276</Words>
  <Application>Microsoft Macintosh PowerPoint</Application>
  <PresentationFormat>On-screen Show (4:3)</PresentationFormat>
  <Paragraphs>126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665</cp:revision>
  <dcterms:created xsi:type="dcterms:W3CDTF">2010-04-21T18:53:51Z</dcterms:created>
  <dcterms:modified xsi:type="dcterms:W3CDTF">2018-05-22T19:47:42Z</dcterms:modified>
</cp:coreProperties>
</file>