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1" r:id="rId2"/>
    <p:sldId id="342" r:id="rId3"/>
    <p:sldId id="257" r:id="rId4"/>
    <p:sldId id="535"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12"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61" autoAdjust="0"/>
    <p:restoredTop sz="74161" autoAdjust="0"/>
  </p:normalViewPr>
  <p:slideViewPr>
    <p:cSldViewPr showGuides="1">
      <p:cViewPr varScale="1">
        <p:scale>
          <a:sx n="89" d="100"/>
          <a:sy n="89" d="100"/>
        </p:scale>
        <p:origin x="-1672"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5/29/18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 Id="rId3" Type="http://schemas.openxmlformats.org/officeDocument/2006/relationships/hyperlink" Target="http://www.genviz.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28057124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2098244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41359714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4538599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37472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790641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5666903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82463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6536175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692696"/>
            <a:ext cx="8839200" cy="5616624"/>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a:t>
            </a:r>
            <a:r>
              <a:rPr lang="en-US" dirty="0" smtClean="0">
                <a:latin typeface="Calibri" charset="0"/>
                <a:ea typeface="ＭＳ Ｐゴシック" charset="0"/>
              </a:rPr>
              <a:t>differential *gene*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804077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10742565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8936785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36922647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a:latin typeface="Calibri" charset="0"/>
              <a:ea typeface="ＭＳ Ｐゴシック" charset="0"/>
            </a:endParaRPr>
          </a:p>
          <a:p>
            <a:r>
              <a:rPr lang="en-US" dirty="0" smtClean="0">
                <a:latin typeface="Calibri" charset="0"/>
                <a:ea typeface="ＭＳ Ｐゴシック" charset="0"/>
              </a:rPr>
              <a:t>See </a:t>
            </a:r>
            <a:r>
              <a:rPr lang="en-US" dirty="0" smtClean="0">
                <a:latin typeface="Calibri" charset="0"/>
                <a:ea typeface="ＭＳ Ｐゴシック" charset="0"/>
                <a:hlinkClick r:id="rId3"/>
              </a:rPr>
              <a:t>www.genviz.org</a:t>
            </a:r>
            <a:r>
              <a:rPr lang="en-US" dirty="0" smtClean="0">
                <a:latin typeface="Calibri" charset="0"/>
                <a:ea typeface="ＭＳ Ｐゴシック" charset="0"/>
              </a:rPr>
              <a:t> (Differential Expression and Pathway Analysis sections)</a:t>
            </a:r>
          </a:p>
          <a:p>
            <a:endParaRPr lang="en-US" dirty="0">
              <a:latin typeface="Calibri" charset="0"/>
              <a:ea typeface="ＭＳ Ｐゴシック" charset="0"/>
            </a:endParaRPr>
          </a:p>
          <a:p>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457080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3563585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31025252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and Obi Griffith</a:t>
            </a: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28-30, 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a:t>
            </a:r>
            <a:r>
              <a:rPr lang="en-US" b="1"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1026960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dirty="0">
                <a:latin typeface="Calibri" charset="0"/>
                <a:ea typeface="ＭＳ Ｐゴシック" charset="0"/>
              </a:rPr>
              <a:t>of m</a:t>
            </a:r>
            <a:r>
              <a:rPr lang="en-US" dirty="0" smtClean="0">
                <a:latin typeface="Calibri" charset="0"/>
                <a:ea typeface="ＭＳ Ｐゴシック" charset="0"/>
              </a:rPr>
              <a:t>odule 3</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42013361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12074699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323278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775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a:t>
            </a:r>
            <a:r>
              <a:rPr lang="en-US" dirty="0" smtClean="0"/>
              <a:t>library/sample </a:t>
            </a:r>
            <a:r>
              <a:rPr lang="en-US" dirty="0" smtClean="0"/>
              <a:t>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a:t>
            </a:r>
            <a:r>
              <a:rPr lang="en-US" dirty="0" smtClean="0"/>
              <a:t>gene/transcript </a:t>
            </a:r>
            <a:r>
              <a:rPr lang="en-US" dirty="0" smtClean="0"/>
              <a:t>fragment </a:t>
            </a:r>
            <a:r>
              <a:rPr lang="en-US" dirty="0" smtClean="0"/>
              <a:t>count by length of each </a:t>
            </a:r>
            <a:r>
              <a:rPr lang="en-US" dirty="0" smtClean="0"/>
              <a:t>gene/transcript </a:t>
            </a:r>
            <a:r>
              <a:rPr lang="en-US" dirty="0" smtClean="0"/>
              <a:t>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41847856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7242035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10322</TotalTime>
  <Words>2199</Words>
  <Application>Microsoft Macintosh PowerPoint</Application>
  <PresentationFormat>On-screen Show (4:3)</PresentationFormat>
  <Paragraphs>200</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Canadian Bioinformatics Workshops</vt:lpstr>
      <vt:lpstr>PowerPoint Presentation</vt:lpstr>
      <vt:lpstr>PowerPoint Presentation</vt:lpstr>
      <vt:lpstr>Learning objectives of the course</vt:lpstr>
      <vt:lpstr>Learning objectives of module 3</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688</cp:revision>
  <dcterms:created xsi:type="dcterms:W3CDTF">2010-04-21T18:53:51Z</dcterms:created>
  <dcterms:modified xsi:type="dcterms:W3CDTF">2018-05-29T18:34:31Z</dcterms:modified>
</cp:coreProperties>
</file>