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1" r:id="rId2"/>
    <p:sldId id="342" r:id="rId3"/>
    <p:sldId id="257" r:id="rId4"/>
    <p:sldId id="512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7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E87875E-BE80-9745-B369-4F4A7AB5E016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4961A077-CBFC-8247-8C5F-B9A3C2BF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1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D7B332-3177-764B-A596-DBF05F42396E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F3969550-FBCF-404B-9FAA-7B1DCDF2C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FECFAEAF-3726-E641-9B5B-3F8EA05B09A3}" type="datetime1">
              <a:rPr lang="en-US"/>
              <a:pPr>
                <a:defRPr/>
              </a:pPr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18C1412E-69E1-864D-A0DF-94DDC7C80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06D23BA9-5070-0648-A3DA-E6039966856F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Alignment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Free 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Estimation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(tutorial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000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 and Obi Griffith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Informatics for RNA-seq Analysis</a:t>
            </a:r>
            <a:b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</a:b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May 28-30,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  <p:pic>
        <p:nvPicPr>
          <p:cNvPr id="2" name="Picture 1" descr="CBW-CSHL-graphic-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0" y="2664296"/>
            <a:ext cx="4149080" cy="4149080"/>
          </a:xfrm>
          <a:prstGeom prst="rect">
            <a:avLst/>
          </a:prstGeom>
        </p:spPr>
      </p:pic>
      <p:pic>
        <p:nvPicPr>
          <p:cNvPr id="7" name="Picture 4" descr="TGI_logo_V_2color_bevel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10009</TotalTime>
  <Words>40</Words>
  <Application>Microsoft Macintosh PowerPoint</Application>
  <PresentationFormat>On-screen Show (4:3)</PresentationFormat>
  <Paragraphs>12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Canadian Bioinformatics Workshops</vt:lpstr>
      <vt:lpstr>PowerPoint Presentation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674</cp:revision>
  <dcterms:created xsi:type="dcterms:W3CDTF">2010-04-21T18:53:51Z</dcterms:created>
  <dcterms:modified xsi:type="dcterms:W3CDTF">2018-05-22T22:45:08Z</dcterms:modified>
</cp:coreProperties>
</file>