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6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1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cb.jhu.edu/software/stringtie/index.shtml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8479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Comparison 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67979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 and 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  <a:b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May 28-30,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RegTools</a:t>
            </a:r>
            <a:r>
              <a:rPr lang="en-US" dirty="0" smtClean="0">
                <a:latin typeface="Calibri" charset="0"/>
                <a:ea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alternative transcript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junction counts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>
                <a:latin typeface="Calibri" charset="0"/>
                <a:ea typeface="ＭＳ Ｐゴシック" charset="0"/>
              </a:rPr>
              <a:t>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</a:t>
            </a:r>
            <a:r>
              <a:rPr lang="en-US" dirty="0" err="1" smtClean="0"/>
              <a:t>StringTie</a:t>
            </a:r>
            <a:r>
              <a:rPr lang="en-US" dirty="0" smtClean="0"/>
              <a:t>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2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Options that govern use of existing transcript information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During indexing of the genome with hisat2, transcript information is provided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transcriptome GTF file is used to extract splice sites and exons</a:t>
            </a:r>
          </a:p>
          <a:p>
            <a:pPr lvl="1">
              <a:defRPr/>
            </a:pPr>
            <a:r>
              <a:rPr lang="en-US" dirty="0" smtClean="0"/>
              <a:t>These are supplied during the index step to build a better index</a:t>
            </a:r>
          </a:p>
          <a:p>
            <a:pPr lvl="1">
              <a:defRPr/>
            </a:pPr>
            <a:r>
              <a:rPr lang="en-US" dirty="0" smtClean="0"/>
              <a:t>These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transcriptome info, hisat2 will not be limited in to known transcripts or splice sites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uses </a:t>
            </a:r>
            <a:r>
              <a:rPr lang="en-US" dirty="0"/>
              <a:t>the reference annotation file (in GTF or GFF3 format) to guide the assembly process. We </a:t>
            </a:r>
            <a:r>
              <a:rPr lang="en-US" dirty="0" smtClean="0"/>
              <a:t>call this the ‘</a:t>
            </a:r>
            <a:r>
              <a:rPr lang="en-US" b="1" dirty="0" smtClean="0"/>
              <a:t>ref-guided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‘-e’ option</a:t>
            </a:r>
          </a:p>
          <a:p>
            <a:pPr lvl="1">
              <a:defRPr/>
            </a:pPr>
            <a:r>
              <a:rPr lang="en-US" dirty="0"/>
              <a:t>Limits the processing of read alignments to </a:t>
            </a:r>
            <a:r>
              <a:rPr lang="en-US" u="sng" dirty="0"/>
              <a:t>only</a:t>
            </a:r>
            <a:r>
              <a:rPr lang="en-US" dirty="0"/>
              <a:t> estimate and output the assembled transcripts matching the reference transcripts given with the -G option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reference-only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StringTie</a:t>
            </a:r>
            <a:r>
              <a:rPr lang="en-US" dirty="0" smtClean="0"/>
              <a:t> with neither ‘-G’ or ‘-e’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de-novo</a:t>
            </a:r>
            <a:r>
              <a:rPr lang="en-US" dirty="0" smtClean="0"/>
              <a:t>’ analysis mode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803996" y="26214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junctions.bed</a:t>
            </a:r>
            <a:r>
              <a:rPr 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file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After alignment, </a:t>
            </a:r>
            <a:r>
              <a:rPr lang="en-US" dirty="0" smtClean="0">
                <a:latin typeface="Calibri" charset="0"/>
                <a:ea typeface="ＭＳ Ｐゴシック" charset="0"/>
              </a:rPr>
              <a:t>we can create </a:t>
            </a:r>
            <a:r>
              <a:rPr lang="en-US" dirty="0">
                <a:latin typeface="Calibri" charset="0"/>
                <a:ea typeface="ＭＳ Ｐゴシック" charset="0"/>
              </a:rPr>
              <a:t>a summary of all reads that support exon-exon junctions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43008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698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052736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https://ccb.jhu.edu/software/stringtie/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index.shtml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combines </a:t>
            </a:r>
            <a:r>
              <a:rPr lang="en-US" dirty="0">
                <a:latin typeface="Calibri" charset="0"/>
                <a:ea typeface="ＭＳ Ｐゴシック" charset="0"/>
              </a:rPr>
              <a:t>transcripts predicted from multiple RNA-seq data sets into one view of the transcriptome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 this before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to </a:t>
            </a:r>
            <a:r>
              <a:rPr lang="en-US" dirty="0">
                <a:latin typeface="Calibri" charset="0"/>
                <a:ea typeface="ＭＳ Ｐゴシック" charset="0"/>
              </a:rPr>
              <a:t>compare between multiple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can </a:t>
            </a:r>
            <a:r>
              <a:rPr lang="en-US" dirty="0">
                <a:latin typeface="Calibri" charset="0"/>
                <a:ea typeface="ＭＳ Ｐゴシック" charset="0"/>
              </a:rPr>
              <a:t>also simultaneously compare transcripts to the known transcripts GTF file from Ensembl, etc.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1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10009</TotalTime>
  <Words>626</Words>
  <Application>Microsoft Macintosh PowerPoint</Application>
  <PresentationFormat>On-screen Show (4:3)</PresentationFormat>
  <Paragraphs>72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stringtie in ‘ref-guided’ and ‘de-novo’ mode</vt:lpstr>
      <vt:lpstr>Options that govern use of existing transcript information</vt:lpstr>
      <vt:lpstr>A ‘junctions.bed’ file</vt:lpstr>
      <vt:lpstr>Viewing the junctions.bed in IGV</vt:lpstr>
      <vt:lpstr>5-iii,iv. StringTie merge</vt:lpstr>
      <vt:lpstr>5-v. Comparison of merged GTFs from each StringTie mode</vt:lpstr>
      <vt:lpstr>Comparison of merged GTFs from each StringTie mode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673</cp:revision>
  <dcterms:created xsi:type="dcterms:W3CDTF">2010-04-21T18:53:51Z</dcterms:created>
  <dcterms:modified xsi:type="dcterms:W3CDTF">2018-05-22T19:54:10Z</dcterms:modified>
</cp:coreProperties>
</file>