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1" r:id="rId2"/>
    <p:sldId id="513" r:id="rId3"/>
    <p:sldId id="51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37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Advanced Sequencing Technologies &amp; Applications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641</cp:revision>
  <dcterms:created xsi:type="dcterms:W3CDTF">2011-11-14T19:50:16Z</dcterms:created>
  <dcterms:modified xsi:type="dcterms:W3CDTF">2014-11-15T22:26:07Z</dcterms:modified>
</cp:coreProperties>
</file>