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25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12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3395C5E-2FC9-C740-A901-10A5857E35C6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8F81CEAB-13B6-BE45-9948-E3D2D80A64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409FFA6-43EE-0749-8535-0BA227DA1C3D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E557AA8-D6B6-6740-A714-64CD6EB63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22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24F94F-8486-FD4A-B1DC-4D561309089E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39B608-01F2-F045-96A3-C8EFC3ACD74C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07C12B-C7F8-A148-90F7-B89CE4A5E032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7CE1E5D-C0B3-4744-88D8-D81E5041DD6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84844F5-9029-0D45-8E07-E6B77CE66171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1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B575DCB9-CCFA-024B-8781-22736FE723FD}" type="datetime1">
              <a:rPr lang="en-US"/>
              <a:pPr>
                <a:defRPr/>
              </a:pPr>
              <a:t>11/18/14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C090146-E435-DE46-844D-F5BC5EBE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samtools.sourceforge.net/SAM1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RNA-seq alignment and visualization 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56662" cy="5184775"/>
          </a:xfrm>
        </p:spPr>
        <p:txBody>
          <a:bodyPr/>
          <a:lstStyle/>
          <a:p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Run Bowtie2/TopHat2 (or STAR) with parameters suitable for gene expression analysis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to demonstrate the features of the SAM/BAM format and basic manipulation of these alignment files (view, sort, index, filter)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IGV to visualize RNA-seq alignments, view a variant position, etc.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Determine BAM-read counts at a variant position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Use samtools flagstat, samstat, FastQC to assess quality of alignments</a:t>
            </a:r>
          </a:p>
        </p:txBody>
      </p:sp>
    </p:spTree>
    <p:extLst>
      <p:ext uri="{BB962C8B-B14F-4D97-AF65-F5344CB8AC3E}">
        <p14:creationId xmlns:p14="http://schemas.microsoft.com/office/powerpoint/2010/main" val="28592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tophat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with two files each (one for each read1 and read2 of the paired-end reads)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 for the alignment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bowtie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-G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option tells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to look for the exon-exon junctions of known transcripts.  It will still look for novel exon-exon junctions as well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Since there are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in the test data set,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alignment commands are run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On a test system, each of these alignments took ~1.5 minutes using 8 CPUs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alignment job outputs a SAM/BAM file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http://samtools.sourceforge.net/SAM1.pdf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Align reads with STAR</a:t>
            </a:r>
          </a:p>
        </p:txBody>
      </p:sp>
      <p:sp>
        <p:nvSpPr>
          <p:cNvPr id="1741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Again, align all reads in 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600" dirty="0">
                <a:latin typeface="Calibri" charset="0"/>
                <a:ea typeface="ＭＳ Ｐゴシック" charset="0"/>
              </a:rPr>
              <a:t>libraries of the test data, now with STAR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same gene GTF file obtained in step 3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Supply the STAR indexed genome obtained in step 4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-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outSAMstrandField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intronMotif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is needed so that STAR produces an alignment compatible with cufflinks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How long did the alignment take compared to </a:t>
            </a:r>
            <a:r>
              <a:rPr lang="en-US" sz="26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600" dirty="0">
                <a:latin typeface="Calibri" charset="0"/>
                <a:ea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What additional steps are needed?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7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indexed versions of bam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These are needed by IGV for efficient loading of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Visualize spliced alignments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Identify exon-exon junction supporting reads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 Identify differentially expressed genes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err="1">
                <a:latin typeface="Calibri" charset="0"/>
                <a:ea typeface="ＭＳ Ｐゴシック" charset="0"/>
              </a:rPr>
              <a:t>tophat</a:t>
            </a:r>
            <a:r>
              <a:rPr lang="en-US" sz="2200" dirty="0">
                <a:latin typeface="Calibri" charset="0"/>
                <a:ea typeface="ＭＳ Ｐゴシック" charset="0"/>
              </a:rPr>
              <a:t> and STAR alignments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Try to find variant positions</a:t>
            </a:r>
          </a:p>
          <a:p>
            <a:pPr>
              <a:lnSpc>
                <a:spcPct val="8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Create a pileup from bam file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Determine read counts at a specific position</a:t>
            </a:r>
          </a:p>
        </p:txBody>
      </p:sp>
    </p:spTree>
    <p:extLst>
      <p:ext uri="{BB962C8B-B14F-4D97-AF65-F5344CB8AC3E}">
        <p14:creationId xmlns:p14="http://schemas.microsoft.com/office/powerpoint/2010/main" val="3784241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visualization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(IGV)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1506" name="Content Placeholder 3" descr="Screen Shot 2013-06-01 at 11.20.5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9" b="-339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277264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view' to see the format of a SAM/BAM alignment file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Calibri" charset="0"/>
                <a:ea typeface="ＭＳ Ｐゴシック" charset="0"/>
              </a:rPr>
              <a:t>Use ‘FLAGs’ to filter out certain kinds of alignments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'samtools flagstat' to get a basic summary of an alignment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Run samstat on Tumor/Normal BAMs and review the resulting report in your browser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Use FastQC to perform basic QC of your alignments</a:t>
            </a:r>
          </a:p>
        </p:txBody>
      </p:sp>
    </p:spTree>
    <p:extLst>
      <p:ext uri="{BB962C8B-B14F-4D97-AF65-F5344CB8AC3E}">
        <p14:creationId xmlns:p14="http://schemas.microsoft.com/office/powerpoint/2010/main" val="387996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3-iii.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Post-alignment QC (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samstat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4578" name="Content Placeholder 3" descr="Screen Shot 2013-06-01 at 11.22.2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66" r="-11166"/>
          <a:stretch>
            <a:fillRect/>
          </a:stretch>
        </p:blipFill>
        <p:spPr>
          <a:xfrm>
            <a:off x="152400" y="1341438"/>
            <a:ext cx="8839200" cy="4724400"/>
          </a:xfrm>
        </p:spPr>
      </p:pic>
    </p:spTree>
    <p:extLst>
      <p:ext uri="{BB962C8B-B14F-4D97-AF65-F5344CB8AC3E}">
        <p14:creationId xmlns:p14="http://schemas.microsoft.com/office/powerpoint/2010/main" val="302794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501</Words>
  <Application>Microsoft Macintosh PowerPoint</Application>
  <PresentationFormat>On-screen Show (4:3)</PresentationFormat>
  <Paragraphs>56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Advanced Sequencing Technologies &amp; Applications</vt:lpstr>
      <vt:lpstr>PowerPoint Presentation</vt:lpstr>
      <vt:lpstr>Learning Objectives of Tutorial</vt:lpstr>
      <vt:lpstr>3-i. Align reads with tophat</vt:lpstr>
      <vt:lpstr>3-i. Align reads with STAR</vt:lpstr>
      <vt:lpstr>3-ii. Post-alignment visualization</vt:lpstr>
      <vt:lpstr>3-ii. Post-alignment visualization (IGV)</vt:lpstr>
      <vt:lpstr>3-iii. Post-alignment QC</vt:lpstr>
      <vt:lpstr>3-iii. Post-alignment QC (samstat)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643</cp:revision>
  <dcterms:created xsi:type="dcterms:W3CDTF">2011-11-14T19:50:16Z</dcterms:created>
  <dcterms:modified xsi:type="dcterms:W3CDTF">2014-11-18T16:25:17Z</dcterms:modified>
</cp:coreProperties>
</file>