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25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6E3EF59-F9CC-094D-9DD9-A8B7523EAA57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09965F9B-05A0-454C-8223-BD5B3F5E8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2F79566-8CF7-0740-BE95-7967F2D6BE77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C398650-EDEA-364B-A50C-6251BD272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7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1637B03-6D8A-7945-8CC2-92B5E21C10BE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49544189-5766-B744-B718-2AE68FF0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03203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2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18303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2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7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10149</TotalTime>
  <Words>793</Words>
  <Application>Microsoft Macintosh PowerPoint</Application>
  <PresentationFormat>On-screen Show (4:3)</PresentationFormat>
  <Paragraphs>85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645</cp:revision>
  <dcterms:created xsi:type="dcterms:W3CDTF">2011-11-14T19:50:16Z</dcterms:created>
  <dcterms:modified xsi:type="dcterms:W3CDTF">2014-11-18T19:19:39Z</dcterms:modified>
</cp:coreProperties>
</file>